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5.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14.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7.xml" ContentType="application/vnd.openxmlformats-officedocument.presentationml.tags+xml"/>
  <Override PartName="/ppt/tags/tag18.xml" ContentType="application/vnd.openxmlformats-officedocument.presentationml.tags+xml"/>
  <Override PartName="/ppt/notesSlides/notesSlide17.xml" ContentType="application/vnd.openxmlformats-officedocument.presentationml.notesSlide+xml"/>
  <Override PartName="/ppt/tags/tag19.xml" ContentType="application/vnd.openxmlformats-officedocument.presentationml.tags+xml"/>
  <Override PartName="/ppt/tags/tag20.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notesSlides/notesSlide29.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notesSlides/notesSlide3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handoutMasterIdLst>
    <p:handoutMasterId r:id="rId44"/>
  </p:handoutMasterIdLst>
  <p:sldIdLst>
    <p:sldId id="281" r:id="rId2"/>
    <p:sldId id="282" r:id="rId3"/>
    <p:sldId id="283" r:id="rId4"/>
    <p:sldId id="292" r:id="rId5"/>
    <p:sldId id="296" r:id="rId6"/>
    <p:sldId id="297" r:id="rId7"/>
    <p:sldId id="298" r:id="rId8"/>
    <p:sldId id="288" r:id="rId9"/>
    <p:sldId id="299" r:id="rId10"/>
    <p:sldId id="301" r:id="rId11"/>
    <p:sldId id="300" r:id="rId12"/>
    <p:sldId id="289" r:id="rId13"/>
    <p:sldId id="257" r:id="rId14"/>
    <p:sldId id="303" r:id="rId15"/>
    <p:sldId id="304" r:id="rId16"/>
    <p:sldId id="290" r:id="rId17"/>
    <p:sldId id="306" r:id="rId18"/>
    <p:sldId id="307" r:id="rId19"/>
    <p:sldId id="291" r:id="rId20"/>
    <p:sldId id="285" r:id="rId21"/>
    <p:sldId id="286" r:id="rId22"/>
    <p:sldId id="302" r:id="rId23"/>
    <p:sldId id="258" r:id="rId24"/>
    <p:sldId id="259" r:id="rId25"/>
    <p:sldId id="262" r:id="rId26"/>
    <p:sldId id="263" r:id="rId27"/>
    <p:sldId id="264" r:id="rId28"/>
    <p:sldId id="265" r:id="rId29"/>
    <p:sldId id="293" r:id="rId30"/>
    <p:sldId id="294" r:id="rId31"/>
    <p:sldId id="295" r:id="rId32"/>
    <p:sldId id="305" r:id="rId33"/>
    <p:sldId id="266" r:id="rId34"/>
    <p:sldId id="267" r:id="rId35"/>
    <p:sldId id="268" r:id="rId36"/>
    <p:sldId id="284" r:id="rId37"/>
    <p:sldId id="271" r:id="rId38"/>
    <p:sldId id="273" r:id="rId39"/>
    <p:sldId id="274" r:id="rId40"/>
    <p:sldId id="275" r:id="rId41"/>
    <p:sldId id="276" r:id="rId4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子涵 郝" initials="子涵" lastIdx="1" clrIdx="0">
    <p:extLst>
      <p:ext uri="{19B8F6BF-5375-455C-9EA6-DF929625EA0E}">
        <p15:presenceInfo xmlns:p15="http://schemas.microsoft.com/office/powerpoint/2012/main" userId="ae0053aa135768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60"/>
  </p:normalViewPr>
  <p:slideViewPr>
    <p:cSldViewPr snapToGrid="0">
      <p:cViewPr varScale="1">
        <p:scale>
          <a:sx n="102" d="100"/>
          <a:sy n="102" d="100"/>
        </p:scale>
        <p:origin x="138" y="3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0-08-28T09:21:39.361" idx="1">
    <p:pos x="10" y="10"/>
    <p:text/>
    <p:extLst>
      <p:ext uri="{C676402C-5697-4E1C-873F-D02D1690AC5C}">
        <p15:threadingInfo xmlns:p15="http://schemas.microsoft.com/office/powerpoint/2012/main" timeZoneBias="-48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188595" cy="574719"/>
          </a:xfrm>
          <a:prstGeom prst="rect">
            <a:avLst/>
          </a:prstGeom>
        </p:spPr>
        <p:txBody>
          <a:bodyPr vert="horz" lIns="91440" tIns="45720" rIns="91440" bIns="45720" rtlCol="0"/>
          <a:lstStyle>
            <a:lvl1pPr algn="l">
              <a:defRPr sz="1290"/>
            </a:lvl1pPr>
          </a:lstStyle>
          <a:p>
            <a:endParaRPr lang="zh-CN" altLang="en-US"/>
          </a:p>
        </p:txBody>
      </p:sp>
      <p:sp>
        <p:nvSpPr>
          <p:cNvPr id="3" name="日期占位符 2"/>
          <p:cNvSpPr>
            <a:spLocks noGrp="1"/>
          </p:cNvSpPr>
          <p:nvPr>
            <p:ph type="dt" sz="quarter" idx="1"/>
          </p:nvPr>
        </p:nvSpPr>
        <p:spPr>
          <a:xfrm>
            <a:off x="4167998" y="0"/>
            <a:ext cx="3188595" cy="574719"/>
          </a:xfrm>
          <a:prstGeom prst="rect">
            <a:avLst/>
          </a:prstGeom>
        </p:spPr>
        <p:txBody>
          <a:bodyPr vert="horz" lIns="91440" tIns="45720" rIns="91440" bIns="45720" rtlCol="0"/>
          <a:lstStyle>
            <a:lvl1pPr algn="r">
              <a:defRPr sz="1290"/>
            </a:lvl1pPr>
          </a:lstStyle>
          <a:p>
            <a:fld id="{0F9B84EA-7D68-4D60-9CB1-D50884785D1C}" type="datetimeFigureOut">
              <a:rPr lang="zh-CN" altLang="en-US" smtClean="0"/>
              <a:t>2020/8/28</a:t>
            </a:fld>
            <a:endParaRPr lang="zh-CN" altLang="en-US"/>
          </a:p>
        </p:txBody>
      </p:sp>
      <p:sp>
        <p:nvSpPr>
          <p:cNvPr id="4" name="页脚占位符 3"/>
          <p:cNvSpPr>
            <a:spLocks noGrp="1"/>
          </p:cNvSpPr>
          <p:nvPr>
            <p:ph type="ftr" sz="quarter" idx="2"/>
          </p:nvPr>
        </p:nvSpPr>
        <p:spPr>
          <a:xfrm>
            <a:off x="0" y="10879875"/>
            <a:ext cx="3188595" cy="574718"/>
          </a:xfrm>
          <a:prstGeom prst="rect">
            <a:avLst/>
          </a:prstGeom>
        </p:spPr>
        <p:txBody>
          <a:bodyPr vert="horz" lIns="91440" tIns="45720" rIns="91440" bIns="45720" rtlCol="0" anchor="b"/>
          <a:lstStyle>
            <a:lvl1pPr algn="l">
              <a:defRPr sz="1290"/>
            </a:lvl1pPr>
          </a:lstStyle>
          <a:p>
            <a:endParaRPr lang="zh-CN" altLang="en-US"/>
          </a:p>
        </p:txBody>
      </p:sp>
      <p:sp>
        <p:nvSpPr>
          <p:cNvPr id="5" name="灯片编号占位符 4"/>
          <p:cNvSpPr>
            <a:spLocks noGrp="1"/>
          </p:cNvSpPr>
          <p:nvPr>
            <p:ph type="sldNum" sz="quarter" idx="3"/>
          </p:nvPr>
        </p:nvSpPr>
        <p:spPr>
          <a:xfrm>
            <a:off x="4167998" y="10879875"/>
            <a:ext cx="3188595" cy="574718"/>
          </a:xfrm>
          <a:prstGeom prst="rect">
            <a:avLst/>
          </a:prstGeom>
        </p:spPr>
        <p:txBody>
          <a:bodyPr vert="horz" lIns="91440" tIns="45720" rIns="91440" bIns="45720" rtlCol="0" anchor="b"/>
          <a:lstStyle>
            <a:lvl1pPr algn="r">
              <a:defRPr sz="129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2020/8/28</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Helvetica" panose="020B0604020202020204" pitchFamily="34" charset="0"/>
              </a:rPr>
              <a:t>课堂作为教学发生的重要场所，是教育教学研究中的永恒话题。教育教学研究应以课堂为出发点和落脚点。课堂观察作为研究课堂的主要方法之一，现如今其已成为促进教师成长的重要途径、促进合作的专业研究活动等，是中小学现存的一种常态化和制度化的教研活动，为了深入的了解教学研究过程，更深刻的理解如今的课堂观察工具，以方便我负责的项目能够更加贴合用户需求，故作此调研。</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b="0" i="0" dirty="0">
                <a:solidFill>
                  <a:srgbClr val="000000"/>
                </a:solidFill>
                <a:effectLst/>
                <a:latin typeface="Helvetica" panose="020B0604020202020204" pitchFamily="34" charset="0"/>
              </a:rPr>
              <a:t>随着科学硏究方法尤其是随着课堂观察由注重量化研究到注重质性研究，再到如今的二者结合，每个阶段，对应观察工具的形式各有特色。</a:t>
            </a:r>
            <a:endParaRPr lang="en-US" altLang="zh-CN" b="0" i="0" dirty="0">
              <a:solidFill>
                <a:srgbClr val="000000"/>
              </a:solidFill>
              <a:effectLst/>
              <a:latin typeface="Helvetica" panose="020B0604020202020204" pitchFamily="34" charset="0"/>
            </a:endParaRPr>
          </a:p>
          <a:p>
            <a:pPr algn="l">
              <a:buFont typeface="+mj-lt"/>
              <a:buAutoNum type="arabicPeriod"/>
            </a:pPr>
            <a:r>
              <a:rPr lang="zh-CN" altLang="en-US" b="0" i="0" dirty="0">
                <a:solidFill>
                  <a:srgbClr val="000000"/>
                </a:solidFill>
                <a:effectLst/>
                <a:latin typeface="Helvetica" panose="020B0604020202020204" pitchFamily="34" charset="0"/>
              </a:rPr>
              <a:t>科学证实主义影响阶段</a:t>
            </a:r>
            <a:br>
              <a:rPr lang="zh-CN" altLang="en-US" b="0" i="0" dirty="0">
                <a:solidFill>
                  <a:srgbClr val="000000"/>
                </a:solidFill>
                <a:effectLst/>
                <a:latin typeface="Helvetica" panose="020B0604020202020204" pitchFamily="34" charset="0"/>
              </a:rPr>
            </a:br>
            <a:r>
              <a:rPr lang="zh-CN" altLang="en-US" b="0" i="0" dirty="0">
                <a:solidFill>
                  <a:srgbClr val="000000"/>
                </a:solidFill>
                <a:effectLst/>
                <a:latin typeface="Helvetica" panose="020B0604020202020204" pitchFamily="34" charset="0"/>
              </a:rPr>
              <a:t>最为经典的是弗兰德斯互动分析系统，其编码系统和矩阵表作为量化课堂观察工具的里程碑，深刻地影响了课堂观察工具设计。随着量化观察方法的不断丰富，观察工具类型日益增多，主要有等级量表、分类系统、记号系统等</a:t>
            </a:r>
            <a:br>
              <a:rPr lang="zh-CN" altLang="en-US" b="0" i="0" dirty="0">
                <a:solidFill>
                  <a:srgbClr val="000000"/>
                </a:solidFill>
                <a:effectLst/>
                <a:latin typeface="Helvetica" panose="020B0604020202020204" pitchFamily="34" charset="0"/>
              </a:rPr>
            </a:br>
            <a:r>
              <a:rPr lang="zh-CN" altLang="en-US" b="0" i="0" dirty="0">
                <a:solidFill>
                  <a:srgbClr val="000000"/>
                </a:solidFill>
                <a:effectLst/>
                <a:latin typeface="Helvetica" panose="020B0604020202020204" pitchFamily="34" charset="0"/>
              </a:rPr>
              <a:t>等级量表要求观察者在一段时间内对目标进行观察，当观察结束时，对该期间发生的目标行为评以相应的等级。分类系统事先列出需要观察的目标行为，观察者在观察过程中要记录所有需要观察的行为。记号系统不同于分类系统，它事先列出需要观察且可能发生的行为，当对应行为发生时，观察者予以记录，其作用是核查所要观察的行为是否发生，</a:t>
            </a:r>
          </a:p>
          <a:p>
            <a:pPr algn="l">
              <a:buFont typeface="+mj-lt"/>
              <a:buAutoNum type="arabicPeriod"/>
            </a:pPr>
            <a:r>
              <a:rPr lang="zh-CN" altLang="en-US" b="0" i="0" dirty="0">
                <a:solidFill>
                  <a:srgbClr val="000000"/>
                </a:solidFill>
                <a:effectLst/>
                <a:latin typeface="Helvetica" panose="020B0604020202020204" pitchFamily="34" charset="0"/>
              </a:rPr>
              <a:t>质性研究视角下的课堂观察工具</a:t>
            </a:r>
            <a:br>
              <a:rPr lang="zh-CN" altLang="en-US" b="0" i="0" dirty="0">
                <a:solidFill>
                  <a:srgbClr val="000000"/>
                </a:solidFill>
                <a:effectLst/>
                <a:latin typeface="Helvetica" panose="020B0604020202020204" pitchFamily="34" charset="0"/>
              </a:rPr>
            </a:br>
            <a:r>
              <a:rPr lang="zh-CN" altLang="en-US" b="0" i="0" dirty="0">
                <a:solidFill>
                  <a:srgbClr val="000000"/>
                </a:solidFill>
                <a:effectLst/>
                <a:latin typeface="Helvetica" panose="020B0604020202020204" pitchFamily="34" charset="0"/>
              </a:rPr>
              <a:t>由于量化观察方法过于结构化带来种种缺陷，在人种志、现象学、叙事研究等理论的影响下，众多质性课堂观察方法诞生。其中，以叙事性报告为主，包括故事型报告、人类学报告、主题型报告等。</a:t>
            </a:r>
            <a:br>
              <a:rPr lang="zh-CN" altLang="en-US" b="0" i="0" dirty="0">
                <a:solidFill>
                  <a:srgbClr val="000000"/>
                </a:solidFill>
                <a:effectLst/>
                <a:latin typeface="Helvetica" panose="020B0604020202020204" pitchFamily="34" charset="0"/>
              </a:rPr>
            </a:br>
            <a:r>
              <a:rPr lang="zh-CN" altLang="en-US" b="0" i="0" dirty="0">
                <a:solidFill>
                  <a:srgbClr val="000000"/>
                </a:solidFill>
                <a:effectLst/>
                <a:latin typeface="Helvetica" panose="020B0604020202020204" pitchFamily="34" charset="0"/>
              </a:rPr>
              <a:t>故事型报告是对课堂教学的事件取样记录，其在结构上分为两个部分：事件本身和对事件的解释。人类学报告是严格按照事件发生的顺序依次对课堂教学中的师生行为进行记录，一般观察时长为一节课，且在记录过程中，要避免对事实进行解释与评价。主题型报告是使用传统的记录框架表格，根据预先的观察类目，对观察事实进行记录。</a:t>
            </a:r>
          </a:p>
          <a:p>
            <a:pPr algn="l">
              <a:buFont typeface="+mj-lt"/>
              <a:buAutoNum type="arabicPeriod"/>
            </a:pPr>
            <a:r>
              <a:rPr lang="zh-CN" altLang="en-US" b="0" i="0" dirty="0">
                <a:solidFill>
                  <a:srgbClr val="000000"/>
                </a:solidFill>
                <a:effectLst/>
                <a:latin typeface="Helvetica" panose="020B0604020202020204" pitchFamily="34" charset="0"/>
              </a:rPr>
              <a:t>综合研究视角下的课堂观察工具</a:t>
            </a:r>
            <a:br>
              <a:rPr lang="zh-CN" altLang="en-US" b="0" i="0" dirty="0">
                <a:solidFill>
                  <a:srgbClr val="000000"/>
                </a:solidFill>
                <a:effectLst/>
                <a:latin typeface="Helvetica" panose="020B0604020202020204" pitchFamily="34" charset="0"/>
              </a:rPr>
            </a:br>
            <a:r>
              <a:rPr lang="zh-CN" altLang="en-US" b="0" i="0" dirty="0">
                <a:solidFill>
                  <a:srgbClr val="000000"/>
                </a:solidFill>
                <a:effectLst/>
                <a:latin typeface="Helvetica" panose="020B0604020202020204" pitchFamily="34" charset="0"/>
              </a:rPr>
              <a:t>随着单一量化研究方法或质性研究方法在应用中都暴露出种种问题，近年来，研究者开始将二者进行融合，课堂观察工具在注重结构化、定量化的同时，亦强调对关键教学行为的质性描述。</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7920963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b="0" i="0" dirty="0">
                <a:solidFill>
                  <a:srgbClr val="000000"/>
                </a:solidFill>
                <a:effectLst/>
                <a:latin typeface="Helvetica" panose="020B0604020202020204" pitchFamily="34" charset="0"/>
              </a:rPr>
              <a:t>对互动过程的观察</a:t>
            </a:r>
            <a:br>
              <a:rPr lang="zh-CN" altLang="en-US" dirty="0"/>
            </a:br>
            <a:r>
              <a:rPr lang="en-US" altLang="zh-CN" b="0" i="0" dirty="0">
                <a:solidFill>
                  <a:srgbClr val="000000"/>
                </a:solidFill>
                <a:effectLst/>
                <a:latin typeface="Helvetica" panose="020B0604020202020204" pitchFamily="34" charset="0"/>
              </a:rPr>
              <a:t>20</a:t>
            </a:r>
            <a:r>
              <a:rPr lang="zh-CN" altLang="en-US" b="0" i="0" dirty="0">
                <a:solidFill>
                  <a:srgbClr val="000000"/>
                </a:solidFill>
                <a:effectLst/>
                <a:latin typeface="Helvetica" panose="020B0604020202020204" pitchFamily="34" charset="0"/>
              </a:rPr>
              <a:t>世纪</a:t>
            </a:r>
            <a:r>
              <a:rPr lang="en-US" altLang="zh-CN" b="0" i="0" dirty="0">
                <a:solidFill>
                  <a:srgbClr val="000000"/>
                </a:solidFill>
                <a:effectLst/>
                <a:latin typeface="Helvetica" panose="020B0604020202020204" pitchFamily="34" charset="0"/>
              </a:rPr>
              <a:t>60-70</a:t>
            </a:r>
            <a:r>
              <a:rPr lang="zh-CN" altLang="en-US" b="0" i="0" dirty="0">
                <a:solidFill>
                  <a:srgbClr val="000000"/>
                </a:solidFill>
                <a:effectLst/>
                <a:latin typeface="Helvetica" panose="020B0604020202020204" pitchFamily="34" charset="0"/>
              </a:rPr>
              <a:t>年代，以 </a:t>
            </a:r>
            <a:r>
              <a:rPr lang="en-US" altLang="zh-CN" b="0" i="0" dirty="0" err="1">
                <a:solidFill>
                  <a:srgbClr val="000000"/>
                </a:solidFill>
                <a:effectLst/>
                <a:latin typeface="Helvetica" panose="020B0604020202020204" pitchFamily="34" charset="0"/>
              </a:rPr>
              <a:t>Flandes</a:t>
            </a:r>
            <a:r>
              <a:rPr lang="zh-CN" altLang="en-US" b="0" i="0" dirty="0">
                <a:solidFill>
                  <a:srgbClr val="000000"/>
                </a:solidFill>
                <a:effectLst/>
                <a:latin typeface="Helvetica" panose="020B0604020202020204" pitchFamily="34" charset="0"/>
              </a:rPr>
              <a:t>等为代表的学者运用“过程</a:t>
            </a:r>
            <a:r>
              <a:rPr lang="en-US" altLang="zh-CN" b="0" i="0" dirty="0">
                <a:solidFill>
                  <a:srgbClr val="000000"/>
                </a:solidFill>
                <a:effectLst/>
                <a:latin typeface="Helvetica" panose="020B0604020202020204" pitchFamily="34" charset="0"/>
              </a:rPr>
              <a:t>——</a:t>
            </a:r>
            <a:r>
              <a:rPr lang="zh-CN" altLang="en-US" b="0" i="0" dirty="0">
                <a:solidFill>
                  <a:srgbClr val="000000"/>
                </a:solidFill>
                <a:effectLst/>
                <a:latin typeface="Helvetica" panose="020B0604020202020204" pitchFamily="34" charset="0"/>
              </a:rPr>
              <a:t>结果”法，探讨学生学业成就与教师言语行为之间的关系，并通过一系列课堂观察工具来观察课堂中教师行为、学生行为及其他教学情境等。</a:t>
            </a:r>
            <a:br>
              <a:rPr lang="zh-CN" altLang="en-US" dirty="0"/>
            </a:br>
            <a:r>
              <a:rPr lang="en-US" altLang="zh-CN" b="0" i="0" dirty="0">
                <a:solidFill>
                  <a:srgbClr val="000000"/>
                </a:solidFill>
                <a:effectLst/>
                <a:latin typeface="Helvetica" panose="020B0604020202020204" pitchFamily="34" charset="0"/>
              </a:rPr>
              <a:t>2.</a:t>
            </a:r>
            <a:r>
              <a:rPr lang="zh-CN" altLang="en-US" b="0" i="0" dirty="0">
                <a:solidFill>
                  <a:srgbClr val="000000"/>
                </a:solidFill>
                <a:effectLst/>
                <a:latin typeface="Helvetica" panose="020B0604020202020204" pitchFamily="34" charset="0"/>
              </a:rPr>
              <a:t>对课堂话语的观察</a:t>
            </a:r>
            <a:br>
              <a:rPr lang="zh-CN" altLang="en-US" dirty="0"/>
            </a:br>
            <a:r>
              <a:rPr lang="en-US" altLang="zh-CN" b="0" i="0" dirty="0">
                <a:solidFill>
                  <a:srgbClr val="000000"/>
                </a:solidFill>
                <a:effectLst/>
                <a:latin typeface="Helvetica" panose="020B0604020202020204" pitchFamily="34" charset="0"/>
              </a:rPr>
              <a:t>20</a:t>
            </a:r>
            <a:r>
              <a:rPr lang="zh-CN" altLang="en-US" b="0" i="0" dirty="0">
                <a:solidFill>
                  <a:srgbClr val="000000"/>
                </a:solidFill>
                <a:effectLst/>
                <a:latin typeface="Helvetica" panose="020B0604020202020204" pitchFamily="34" charset="0"/>
              </a:rPr>
              <a:t>世纪</a:t>
            </a:r>
            <a:r>
              <a:rPr lang="en-US" altLang="zh-CN" b="0" i="0" dirty="0">
                <a:solidFill>
                  <a:srgbClr val="000000"/>
                </a:solidFill>
                <a:effectLst/>
                <a:latin typeface="Helvetica" panose="020B0604020202020204" pitchFamily="34" charset="0"/>
              </a:rPr>
              <a:t>7080</a:t>
            </a:r>
            <a:r>
              <a:rPr lang="zh-CN" altLang="en-US" b="0" i="0" dirty="0">
                <a:solidFill>
                  <a:srgbClr val="000000"/>
                </a:solidFill>
                <a:effectLst/>
                <a:latin typeface="Helvetica" panose="020B0604020202020204" pitchFamily="34" charset="0"/>
              </a:rPr>
              <a:t>年代， </a:t>
            </a:r>
            <a:r>
              <a:rPr lang="en-US" altLang="zh-CN" b="0" i="0" dirty="0" err="1">
                <a:solidFill>
                  <a:srgbClr val="000000"/>
                </a:solidFill>
                <a:effectLst/>
                <a:latin typeface="Helvetica" panose="020B0604020202020204" pitchFamily="34" charset="0"/>
              </a:rPr>
              <a:t>Cazden</a:t>
            </a:r>
            <a:r>
              <a:rPr lang="zh-CN" altLang="en-US" b="0" i="0" dirty="0">
                <a:solidFill>
                  <a:srgbClr val="000000"/>
                </a:solidFill>
                <a:effectLst/>
                <a:latin typeface="Helvetica" panose="020B0604020202020204" pitchFamily="34" charset="0"/>
              </a:rPr>
              <a:t>开始运用话语分析课堂，自此，话语分析流派成为课堂观察的另一种研究范式。 </a:t>
            </a:r>
            <a:r>
              <a:rPr lang="en-US" altLang="zh-CN" b="0" i="0" dirty="0">
                <a:solidFill>
                  <a:srgbClr val="000000"/>
                </a:solidFill>
                <a:effectLst/>
                <a:latin typeface="Helvetica" panose="020B0604020202020204" pitchFamily="34" charset="0"/>
              </a:rPr>
              <a:t>Nina Spade</a:t>
            </a:r>
            <a:r>
              <a:rPr lang="zh-CN" altLang="en-US" b="0" i="0" dirty="0">
                <a:solidFill>
                  <a:srgbClr val="000000"/>
                </a:solidFill>
                <a:effectLst/>
                <a:latin typeface="Helvetica" panose="020B0604020202020204" pitchFamily="34" charset="0"/>
              </a:rPr>
              <a:t>等于</a:t>
            </a:r>
            <a:r>
              <a:rPr lang="en-US" altLang="zh-CN" b="0" i="0" dirty="0">
                <a:solidFill>
                  <a:srgbClr val="000000"/>
                </a:solidFill>
                <a:effectLst/>
                <a:latin typeface="Helvetica" panose="020B0604020202020204" pitchFamily="34" charset="0"/>
              </a:rPr>
              <a:t>1984</a:t>
            </a:r>
            <a:r>
              <a:rPr lang="zh-CN" altLang="en-US" b="0" i="0" dirty="0">
                <a:solidFill>
                  <a:srgbClr val="000000"/>
                </a:solidFill>
                <a:effectLst/>
                <a:latin typeface="Helvetica" panose="020B0604020202020204" pitchFamily="34" charset="0"/>
              </a:rPr>
              <a:t>年提出了交际法教学观察量表（ </a:t>
            </a:r>
            <a:r>
              <a:rPr lang="en-US" altLang="zh-CN" b="0" i="0" dirty="0">
                <a:solidFill>
                  <a:srgbClr val="000000"/>
                </a:solidFill>
                <a:effectLst/>
                <a:latin typeface="Helvetica" panose="020B0604020202020204" pitchFamily="34" charset="0"/>
              </a:rPr>
              <a:t>Communicative Orientation of Language Teaching, COLT</a:t>
            </a:r>
            <a:r>
              <a:rPr lang="zh-CN" altLang="en-US" b="0" i="0" dirty="0">
                <a:solidFill>
                  <a:srgbClr val="000000"/>
                </a:solidFill>
                <a:effectLst/>
                <a:latin typeface="Helvetica" panose="020B0604020202020204" pitchFamily="34" charset="0"/>
              </a:rPr>
              <a:t>），通过特定时间内师生行为和师生、生生互动话语来分析课堂话语特征。该阶段“以话语分析为中心”的课堂观察工具风起云涌。</a:t>
            </a:r>
            <a:br>
              <a:rPr lang="zh-CN" altLang="en-US" dirty="0"/>
            </a:br>
            <a:r>
              <a:rPr lang="en-US" altLang="zh-CN" b="0" i="0" dirty="0">
                <a:solidFill>
                  <a:srgbClr val="000000"/>
                </a:solidFill>
                <a:effectLst/>
                <a:latin typeface="Helvetica" panose="020B0604020202020204" pitchFamily="34" charset="0"/>
              </a:rPr>
              <a:t>3.</a:t>
            </a:r>
            <a:r>
              <a:rPr lang="zh-CN" altLang="en-US" b="0" i="0" dirty="0">
                <a:solidFill>
                  <a:srgbClr val="000000"/>
                </a:solidFill>
                <a:effectLst/>
                <a:latin typeface="Helvetica" panose="020B0604020202020204" pitchFamily="34" charset="0"/>
              </a:rPr>
              <a:t>对师生行为的观察。</a:t>
            </a:r>
            <a:r>
              <a:rPr lang="en-US" altLang="zh-CN" b="0" i="0" dirty="0">
                <a:solidFill>
                  <a:srgbClr val="000000"/>
                </a:solidFill>
                <a:effectLst/>
                <a:latin typeface="Helvetica" panose="020B0604020202020204" pitchFamily="34" charset="0"/>
              </a:rPr>
              <a:t>20</a:t>
            </a:r>
            <a:r>
              <a:rPr lang="zh-CN" altLang="en-US" b="0" i="0" dirty="0">
                <a:solidFill>
                  <a:srgbClr val="000000"/>
                </a:solidFill>
                <a:effectLst/>
                <a:latin typeface="Helvetica" panose="020B0604020202020204" pitchFamily="34" charset="0"/>
              </a:rPr>
              <a:t>世纪末，观察内容不仅仅局限于课堂话语，研究开始转向对无声言语的关注。课堂观察领域著名学者 </a:t>
            </a:r>
            <a:r>
              <a:rPr lang="en-US" altLang="zh-CN" b="0" i="0" dirty="0">
                <a:solidFill>
                  <a:srgbClr val="000000"/>
                </a:solidFill>
                <a:effectLst/>
                <a:latin typeface="Helvetica" panose="020B0604020202020204" pitchFamily="34" charset="0"/>
              </a:rPr>
              <a:t>Hopkins</a:t>
            </a:r>
            <a:r>
              <a:rPr lang="zh-CN" altLang="en-US" b="0" i="0" dirty="0">
                <a:solidFill>
                  <a:srgbClr val="000000"/>
                </a:solidFill>
                <a:effectLst/>
                <a:latin typeface="Helvetica" panose="020B0604020202020204" pitchFamily="34" charset="0"/>
              </a:rPr>
              <a:t>和</a:t>
            </a:r>
            <a:r>
              <a:rPr lang="en-US" altLang="zh-CN" b="0" i="0" dirty="0" err="1">
                <a:solidFill>
                  <a:srgbClr val="000000"/>
                </a:solidFill>
                <a:effectLst/>
                <a:latin typeface="Helvetica" panose="020B0604020202020204" pitchFamily="34" charset="0"/>
              </a:rPr>
              <a:t>Wrag</a:t>
            </a:r>
            <a:r>
              <a:rPr lang="zh-CN" altLang="en-US" b="0" i="0" dirty="0">
                <a:solidFill>
                  <a:srgbClr val="000000"/>
                </a:solidFill>
                <a:effectLst/>
                <a:latin typeface="Helvetica" panose="020B0604020202020204" pitchFamily="34" charset="0"/>
              </a:rPr>
              <a:t>先后开发了教师反应记录表和教师管理学生观察表，以期通过课堂观察研究实现教师对课堂的有效控制。</a:t>
            </a:r>
            <a:br>
              <a:rPr lang="zh-CN" altLang="en-US" dirty="0"/>
            </a:br>
            <a:r>
              <a:rPr lang="en-US" altLang="zh-CN" b="0" i="0" dirty="0">
                <a:solidFill>
                  <a:srgbClr val="000000"/>
                </a:solidFill>
                <a:effectLst/>
                <a:latin typeface="Helvetica" panose="020B0604020202020204" pitchFamily="34" charset="0"/>
              </a:rPr>
              <a:t>4.</a:t>
            </a:r>
            <a:r>
              <a:rPr lang="zh-CN" altLang="en-US" b="0" i="0" dirty="0">
                <a:solidFill>
                  <a:srgbClr val="000000"/>
                </a:solidFill>
                <a:effectLst/>
                <a:latin typeface="Helvetica" panose="020B0604020202020204" pitchFamily="34" charset="0"/>
              </a:rPr>
              <a:t>对课堂教学综合化的观察。</a:t>
            </a:r>
            <a:r>
              <a:rPr lang="en-US" altLang="zh-CN" b="0" i="0" dirty="0">
                <a:solidFill>
                  <a:srgbClr val="000000"/>
                </a:solidFill>
                <a:effectLst/>
                <a:latin typeface="Helvetica" panose="020B0604020202020204" pitchFamily="34" charset="0"/>
              </a:rPr>
              <a:t>21</a:t>
            </a:r>
            <a:r>
              <a:rPr lang="zh-CN" altLang="en-US" b="0" i="0" dirty="0">
                <a:solidFill>
                  <a:srgbClr val="000000"/>
                </a:solidFill>
                <a:effectLst/>
                <a:latin typeface="Helvetica" panose="020B0604020202020204" pitchFamily="34" charset="0"/>
              </a:rPr>
              <a:t>世纪以来，随着教学理论的不断丰富，人们对有效教学的认识逐渐深入，课堂观察的视角不仅仅局限在师生言语或行为，课堂内更多隐性要素被关注，如课堂氛围与情感、教学资源与设备等。国内知名的课堂观察</a:t>
            </a:r>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模式，从教师教学、学生学习、课堂文化、课程性质四个维度进行观察；国外应用较为广泛的</a:t>
            </a:r>
            <a:r>
              <a:rPr lang="en-US" altLang="zh-CN" b="0" i="0" dirty="0">
                <a:solidFill>
                  <a:srgbClr val="000000"/>
                </a:solidFill>
                <a:effectLst/>
                <a:latin typeface="Helvetica" panose="020B0604020202020204" pitchFamily="34" charset="0"/>
              </a:rPr>
              <a:t>CLASS</a:t>
            </a:r>
            <a:r>
              <a:rPr lang="zh-CN" altLang="en-US" b="0" i="0" dirty="0">
                <a:solidFill>
                  <a:srgbClr val="000000"/>
                </a:solidFill>
                <a:effectLst/>
                <a:latin typeface="Helvetica" panose="020B0604020202020204" pitchFamily="34" charset="0"/>
              </a:rPr>
              <a:t>课堂评价评分系统，关注情感支持、课堂组织、教学支持三大领域，等等，不一而足，无不从课堂教学的方方面面展开观察研究。</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37419843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b="0" i="0" dirty="0">
                <a:solidFill>
                  <a:srgbClr val="000000"/>
                </a:solidFill>
                <a:effectLst/>
                <a:latin typeface="Helvetica" panose="020B0604020202020204" pitchFamily="34" charset="0"/>
              </a:rPr>
              <a:t>一直以来，我国中小学听评课处于“所花时间较多，所获效果有限”的低效状态，究其根源，听评课的专业化程度不高，主要体现为“三无”：听课，无合作的任务，无明确的分工；评课，无证据的推论，基于假设的话语居多；听评课，无研究的实践，应付任务式的居多。</a:t>
            </a:r>
            <a:br>
              <a:rPr lang="zh-CN" altLang="en-US" dirty="0"/>
            </a:br>
            <a:r>
              <a:rPr lang="zh-CN" altLang="en-US" b="0" i="0" dirty="0">
                <a:solidFill>
                  <a:srgbClr val="000000"/>
                </a:solidFill>
                <a:effectLst/>
                <a:latin typeface="Helvetica" panose="020B0604020202020204" pitchFamily="34" charset="0"/>
              </a:rPr>
              <a:t>基于此，</a:t>
            </a:r>
            <a:r>
              <a:rPr lang="en-US" altLang="zh-CN" b="0" i="0" dirty="0">
                <a:solidFill>
                  <a:srgbClr val="000000"/>
                </a:solidFill>
                <a:effectLst/>
                <a:latin typeface="Helvetica" panose="020B0604020202020204" pitchFamily="34" charset="0"/>
              </a:rPr>
              <a:t>2008</a:t>
            </a:r>
            <a:r>
              <a:rPr lang="zh-CN" altLang="en-US" b="0" i="0" dirty="0">
                <a:solidFill>
                  <a:srgbClr val="000000"/>
                </a:solidFill>
                <a:effectLst/>
                <a:latin typeface="Helvetica" panose="020B0604020202020204" pitchFamily="34" charset="0"/>
              </a:rPr>
              <a:t>年华东师范大学崔允漷教授及团队提出了一种专业听评课模式</a:t>
            </a:r>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课堂观察模式，</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课堂观察模式该模式把课堂观察的内容划分成</a:t>
            </a:r>
            <a:r>
              <a:rPr lang="en-US" altLang="zh-CN" b="0" i="0" dirty="0">
                <a:solidFill>
                  <a:srgbClr val="000000"/>
                </a:solidFill>
                <a:effectLst/>
                <a:latin typeface="Helvetica" panose="020B0604020202020204" pitchFamily="34" charset="0"/>
              </a:rPr>
              <a:t>4</a:t>
            </a:r>
            <a:r>
              <a:rPr lang="zh-CN" altLang="en-US" b="0" i="0" dirty="0">
                <a:solidFill>
                  <a:srgbClr val="000000"/>
                </a:solidFill>
                <a:effectLst/>
                <a:latin typeface="Helvetica" panose="020B0604020202020204" pitchFamily="34" charset="0"/>
              </a:rPr>
              <a:t>个维度，分别是学生学习（ </a:t>
            </a:r>
            <a:r>
              <a:rPr lang="en-US" altLang="zh-CN" b="0" i="0" dirty="0">
                <a:solidFill>
                  <a:srgbClr val="000000"/>
                </a:solidFill>
                <a:effectLst/>
                <a:latin typeface="Helvetica" panose="020B0604020202020204" pitchFamily="34" charset="0"/>
              </a:rPr>
              <a:t>Learning</a:t>
            </a:r>
            <a:r>
              <a:rPr lang="zh-CN" altLang="en-US" b="0" i="0" dirty="0">
                <a:solidFill>
                  <a:srgbClr val="000000"/>
                </a:solidFill>
                <a:effectLst/>
                <a:latin typeface="Helvetica" panose="020B0604020202020204" pitchFamily="34" charset="0"/>
              </a:rPr>
              <a:t>）教师教学（ </a:t>
            </a:r>
            <a:r>
              <a:rPr lang="en-US" altLang="zh-CN" b="0" i="0" dirty="0">
                <a:solidFill>
                  <a:srgbClr val="000000"/>
                </a:solidFill>
                <a:effectLst/>
                <a:latin typeface="Helvetica" panose="020B0604020202020204" pitchFamily="34" charset="0"/>
              </a:rPr>
              <a:t>Instruction</a:t>
            </a:r>
            <a:r>
              <a:rPr lang="zh-CN" altLang="en-US" b="0" i="0" dirty="0">
                <a:solidFill>
                  <a:srgbClr val="000000"/>
                </a:solidFill>
                <a:effectLst/>
                <a:latin typeface="Helvetica" panose="020B0604020202020204" pitchFamily="34" charset="0"/>
              </a:rPr>
              <a:t>）、课程性质（ </a:t>
            </a:r>
            <a:r>
              <a:rPr lang="en-US" altLang="zh-CN" b="0" i="0" dirty="0" err="1">
                <a:solidFill>
                  <a:srgbClr val="000000"/>
                </a:solidFill>
                <a:effectLst/>
                <a:latin typeface="Helvetica" panose="020B0604020202020204" pitchFamily="34" charset="0"/>
              </a:rPr>
              <a:t>Curriculure</a:t>
            </a:r>
            <a:r>
              <a:rPr lang="zh-CN" altLang="en-US" b="0" i="0" dirty="0">
                <a:solidFill>
                  <a:srgbClr val="000000"/>
                </a:solidFill>
                <a:effectLst/>
                <a:latin typeface="Helvetica" panose="020B0604020202020204" pitchFamily="34" charset="0"/>
              </a:rPr>
              <a:t>）、课堂文化（ </a:t>
            </a:r>
            <a:r>
              <a:rPr lang="en-US" altLang="zh-CN" b="0" i="0" dirty="0">
                <a:solidFill>
                  <a:srgbClr val="000000"/>
                </a:solidFill>
                <a:effectLst/>
                <a:latin typeface="Helvetica" panose="020B0604020202020204" pitchFamily="34" charset="0"/>
              </a:rPr>
              <a:t>Culture</a:t>
            </a:r>
            <a:r>
              <a:rPr lang="zh-CN" altLang="en-US" b="0" i="0" dirty="0">
                <a:solidFill>
                  <a:srgbClr val="000000"/>
                </a:solidFill>
                <a:effectLst/>
                <a:latin typeface="Helvetica" panose="020B0604020202020204" pitchFamily="34" charset="0"/>
              </a:rPr>
              <a:t>），简称</a:t>
            </a:r>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，即为</a:t>
            </a:r>
            <a:r>
              <a:rPr lang="en-US" altLang="zh-CN" b="0" i="0" dirty="0">
                <a:solidFill>
                  <a:srgbClr val="000000"/>
                </a:solidFill>
                <a:effectLst/>
                <a:latin typeface="Helvetica" panose="020B0604020202020204" pitchFamily="34" charset="0"/>
              </a:rPr>
              <a:t>4</a:t>
            </a:r>
            <a:r>
              <a:rPr lang="zh-CN" altLang="en-US" b="0" i="0" dirty="0">
                <a:solidFill>
                  <a:srgbClr val="000000"/>
                </a:solidFill>
                <a:effectLst/>
                <a:latin typeface="Helvetica" panose="020B0604020202020204" pitchFamily="34" charset="0"/>
              </a:rPr>
              <a:t>个维度首字母的缩写。</a:t>
            </a:r>
            <a:br>
              <a:rPr lang="zh-CN" altLang="en-US" b="0" i="0" dirty="0">
                <a:solidFill>
                  <a:srgbClr val="000000"/>
                </a:solidFill>
                <a:effectLst/>
                <a:latin typeface="Helvetica" panose="020B0604020202020204" pitchFamily="34" charset="0"/>
              </a:rPr>
            </a:br>
            <a:r>
              <a:rPr lang="zh-CN" altLang="en-US" b="0" i="0" dirty="0">
                <a:solidFill>
                  <a:srgbClr val="000000"/>
                </a:solidFill>
                <a:effectLst/>
                <a:latin typeface="Helvetica" panose="020B0604020202020204" pitchFamily="34" charset="0"/>
              </a:rPr>
              <a:t>每个维度包含</a:t>
            </a:r>
            <a:r>
              <a:rPr lang="en-US" altLang="zh-CN" b="0" i="0" dirty="0">
                <a:solidFill>
                  <a:srgbClr val="000000"/>
                </a:solidFill>
                <a:effectLst/>
                <a:latin typeface="Helvetica" panose="020B0604020202020204" pitchFamily="34" charset="0"/>
              </a:rPr>
              <a:t>5</a:t>
            </a:r>
            <a:r>
              <a:rPr lang="zh-CN" altLang="en-US" b="0" i="0" dirty="0">
                <a:solidFill>
                  <a:srgbClr val="000000"/>
                </a:solidFill>
                <a:effectLst/>
                <a:latin typeface="Helvetica" panose="020B0604020202020204" pitchFamily="34" charset="0"/>
              </a:rPr>
              <a:t>个观察视角，每个视角的观察点不同</a:t>
            </a:r>
            <a:br>
              <a:rPr lang="zh-CN" altLang="en-US" b="0" i="0" dirty="0">
                <a:solidFill>
                  <a:srgbClr val="000000"/>
                </a:solidFill>
                <a:effectLst/>
                <a:latin typeface="Helvetica" panose="020B0604020202020204" pitchFamily="34" charset="0"/>
              </a:rPr>
            </a:br>
            <a:r>
              <a:rPr lang="zh-CN" altLang="en-US" b="0" i="0" dirty="0">
                <a:solidFill>
                  <a:srgbClr val="000000"/>
                </a:solidFill>
                <a:effectLst/>
                <a:latin typeface="Helvetica" panose="020B0604020202020204" pitchFamily="34" charset="0"/>
              </a:rPr>
              <a:t>学生学习维度：重点是观察在教学过程中学生参与学习的情况以及目标的达成情况，包括准备、倾听、互动、自主、达成</a:t>
            </a:r>
            <a:r>
              <a:rPr lang="en-US" altLang="zh-CN" b="0" i="0" dirty="0">
                <a:solidFill>
                  <a:srgbClr val="000000"/>
                </a:solidFill>
                <a:effectLst/>
                <a:latin typeface="Helvetica" panose="020B0604020202020204" pitchFamily="34" charset="0"/>
              </a:rPr>
              <a:t>5</a:t>
            </a:r>
            <a:r>
              <a:rPr lang="zh-CN" altLang="en-US" b="0" i="0" dirty="0">
                <a:solidFill>
                  <a:srgbClr val="000000"/>
                </a:solidFill>
                <a:effectLst/>
                <a:latin typeface="Helvetica" panose="020B0604020202020204" pitchFamily="34" charset="0"/>
              </a:rPr>
              <a:t>个观察视角；</a:t>
            </a:r>
            <a:br>
              <a:rPr lang="zh-CN" altLang="en-US" b="0" i="0" dirty="0">
                <a:solidFill>
                  <a:srgbClr val="000000"/>
                </a:solidFill>
                <a:effectLst/>
                <a:latin typeface="Helvetica" panose="020B0604020202020204" pitchFamily="34" charset="0"/>
              </a:rPr>
            </a:br>
            <a:r>
              <a:rPr lang="zh-CN" altLang="en-US" b="0" i="0" dirty="0">
                <a:solidFill>
                  <a:srgbClr val="000000"/>
                </a:solidFill>
                <a:effectLst/>
                <a:latin typeface="Helvetica" panose="020B0604020202020204" pitchFamily="34" charset="0"/>
              </a:rPr>
              <a:t>教师教学维度：是实施教学的过程，包括把握教学环节、呈现教学内容、师生对话、指导学习、调控课堂等；</a:t>
            </a:r>
            <a:br>
              <a:rPr lang="zh-CN" altLang="en-US" b="0" i="0" dirty="0">
                <a:solidFill>
                  <a:srgbClr val="000000"/>
                </a:solidFill>
                <a:effectLst/>
                <a:latin typeface="Helvetica" panose="020B0604020202020204" pitchFamily="34" charset="0"/>
              </a:rPr>
            </a:br>
            <a:r>
              <a:rPr lang="zh-CN" altLang="en-US" b="0" i="0" dirty="0">
                <a:solidFill>
                  <a:srgbClr val="000000"/>
                </a:solidFill>
                <a:effectLst/>
                <a:latin typeface="Helvetica" panose="020B0604020202020204" pitchFamily="34" charset="0"/>
              </a:rPr>
              <a:t>课程性质维度：主要观察被观察者的教学设计情况，教学设计的内容包括学习者特征分析、教学目标分析、教学内容分析、教学策略制定、教学评价等；</a:t>
            </a:r>
            <a:br>
              <a:rPr lang="zh-CN" altLang="en-US" b="0" i="0" dirty="0">
                <a:solidFill>
                  <a:srgbClr val="000000"/>
                </a:solidFill>
                <a:effectLst/>
                <a:latin typeface="Helvetica" panose="020B0604020202020204" pitchFamily="34" charset="0"/>
              </a:rPr>
            </a:br>
            <a:r>
              <a:rPr lang="zh-CN" altLang="en-US" b="0" i="0" dirty="0">
                <a:solidFill>
                  <a:srgbClr val="000000"/>
                </a:solidFill>
                <a:effectLst/>
                <a:latin typeface="Helvetica" panose="020B0604020202020204" pitchFamily="34" charset="0"/>
              </a:rPr>
              <a:t>课堂文化维度：从人文关怀的角度去审视课堂，深度观察教学中人（教师和学生）的发展变化，包括思考、民主、创新关爱、特质五个视角。</a:t>
            </a:r>
          </a:p>
          <a:p>
            <a:pPr algn="l"/>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模式从专业的角度将课堂观察系统化、具体化，使得无形的课堂变为可以把控的具体事件与问题，更有效地将课堂活动行为化。</a:t>
            </a:r>
          </a:p>
          <a:p>
            <a:endParaRPr lang="zh-CN" altLang="en-US" dirty="0"/>
          </a:p>
        </p:txBody>
      </p:sp>
      <p:sp>
        <p:nvSpPr>
          <p:cNvPr id="4" name="灯片编号占位符 3"/>
          <p:cNvSpPr>
            <a:spLocks noGrp="1"/>
          </p:cNvSpPr>
          <p:nvPr>
            <p:ph type="sldNum" sz="quarter" idx="10"/>
          </p:nvPr>
        </p:nvSpPr>
        <p:spPr/>
        <p:txBody>
          <a:bodyPr/>
          <a:lstStyle/>
          <a:p>
            <a:fld id="{1C328F8A-CD66-4840-9519-BA6D1AEDB21C}"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课堂观察模式要求观察者与被观察者之间建立合作体，以合作体为组织依托，用大家的智慧处理复杂的课堂教学问题，避免课堂观察活动流于形式，使得课堂观察专业化。</a:t>
            </a:r>
            <a:br>
              <a:rPr lang="zh-CN" altLang="en-US" dirty="0"/>
            </a:br>
            <a:r>
              <a:rPr lang="zh-CN" altLang="en-US" b="0" i="0" dirty="0">
                <a:solidFill>
                  <a:srgbClr val="000000"/>
                </a:solidFill>
                <a:effectLst/>
                <a:latin typeface="Helvetica" panose="020B0604020202020204" pitchFamily="34" charset="0"/>
              </a:rPr>
              <a:t>在组成合作体后主要流程分为说课、听课、评课，即课前会议、课中观察、课后会议三个部分。课前会议即被观察者主要围绕几个问题进行说课，观察者根据说课内容选取自己的观察点并制作观察量表，随后进行课中观察。课后会议围绕观察情况等几个问题进行讨论，最终实现观察目的</a:t>
            </a:r>
            <a:r>
              <a:rPr lang="en-US" altLang="zh-CN" b="0" i="0" dirty="0">
                <a:solidFill>
                  <a:srgbClr val="000000"/>
                </a:solidFill>
                <a:effectLst/>
                <a:latin typeface="Helvetica" panose="020B0604020202020204" pitchFamily="34" charset="0"/>
              </a:rPr>
              <a:t>(</a:t>
            </a:r>
            <a:r>
              <a:rPr lang="zh-CN" altLang="en-US" b="0" i="0" dirty="0">
                <a:solidFill>
                  <a:srgbClr val="000000"/>
                </a:solidFill>
                <a:effectLst/>
                <a:latin typeface="Helvetica" panose="020B0604020202020204" pitchFamily="34" charset="0"/>
              </a:rPr>
              <a:t>举例</a:t>
            </a:r>
            <a:r>
              <a:rPr lang="en-US" altLang="zh-CN" b="0" i="0" dirty="0">
                <a:solidFill>
                  <a:srgbClr val="000000"/>
                </a:solidFill>
                <a:effectLst/>
                <a:latin typeface="Helvetica" panose="020B0604020202020204" pitchFamily="34" charset="0"/>
              </a:rPr>
              <a:t>1)</a:t>
            </a:r>
            <a:r>
              <a:rPr lang="zh-CN" altLang="en-US" b="0" i="0" dirty="0">
                <a:solidFill>
                  <a:srgbClr val="000000"/>
                </a:solidFill>
                <a:effectLst/>
                <a:latin typeface="Helvetica" panose="020B0604020202020204" pitchFamily="34" charset="0"/>
              </a:rPr>
              <a:t>。</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7269782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Helvetica" panose="020B0604020202020204" pitchFamily="34" charset="0"/>
              </a:rPr>
              <a:t>1.</a:t>
            </a:r>
            <a:r>
              <a:rPr lang="zh-CN" altLang="en-US" b="0" i="0" dirty="0">
                <a:solidFill>
                  <a:srgbClr val="000000"/>
                </a:solidFill>
                <a:effectLst/>
                <a:latin typeface="Helvetica" panose="020B0604020202020204" pitchFamily="34" charset="0"/>
              </a:rPr>
              <a:t>剖析了课堂结构</a:t>
            </a:r>
          </a:p>
          <a:p>
            <a:pPr algn="l"/>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范式的成就之一是将课堂分解为“学生 学习”、“教师教学”、“课程性质”与“课堂文化”</a:t>
            </a:r>
            <a:r>
              <a:rPr lang="en-US" altLang="zh-CN" b="0" i="0" dirty="0">
                <a:solidFill>
                  <a:srgbClr val="000000"/>
                </a:solidFill>
                <a:effectLst/>
                <a:latin typeface="Helvetica" panose="020B0604020202020204" pitchFamily="34" charset="0"/>
              </a:rPr>
              <a:t>4 </a:t>
            </a:r>
            <a:r>
              <a:rPr lang="zh-CN" altLang="en-US" b="0" i="0" dirty="0">
                <a:solidFill>
                  <a:srgbClr val="000000"/>
                </a:solidFill>
                <a:effectLst/>
                <a:latin typeface="Helvetica" panose="020B0604020202020204" pitchFamily="34" charset="0"/>
              </a:rPr>
              <a:t>个要素。其中“学生学习”占据中心地位，其他 </a:t>
            </a:r>
            <a:r>
              <a:rPr lang="en-US" altLang="zh-CN" b="0" i="0" dirty="0">
                <a:solidFill>
                  <a:srgbClr val="000000"/>
                </a:solidFill>
                <a:effectLst/>
                <a:latin typeface="Helvetica" panose="020B0604020202020204" pitchFamily="34" charset="0"/>
              </a:rPr>
              <a:t>3 </a:t>
            </a:r>
            <a:r>
              <a:rPr lang="zh-CN" altLang="en-US" b="0" i="0" dirty="0">
                <a:solidFill>
                  <a:srgbClr val="000000"/>
                </a:solidFill>
                <a:effectLst/>
                <a:latin typeface="Helvetica" panose="020B0604020202020204" pitchFamily="34" charset="0"/>
              </a:rPr>
              <a:t>个要素都是影响学生学习的因素。每个要素被分 解成</a:t>
            </a:r>
            <a:r>
              <a:rPr lang="en-US" altLang="zh-CN" b="0" i="0" dirty="0">
                <a:solidFill>
                  <a:srgbClr val="000000"/>
                </a:solidFill>
                <a:effectLst/>
                <a:latin typeface="Helvetica" panose="020B0604020202020204" pitchFamily="34" charset="0"/>
              </a:rPr>
              <a:t>5</a:t>
            </a:r>
            <a:r>
              <a:rPr lang="zh-CN" altLang="en-US" b="0" i="0" dirty="0">
                <a:solidFill>
                  <a:srgbClr val="000000"/>
                </a:solidFill>
                <a:effectLst/>
                <a:latin typeface="Helvetica" panose="020B0604020202020204" pitchFamily="34" charset="0"/>
              </a:rPr>
              <a:t>个视角，每个视角又被分解成</a:t>
            </a:r>
            <a:r>
              <a:rPr lang="en-US" altLang="zh-CN" b="0" i="0" dirty="0">
                <a:solidFill>
                  <a:srgbClr val="000000"/>
                </a:solidFill>
                <a:effectLst/>
                <a:latin typeface="Helvetica" panose="020B0604020202020204" pitchFamily="34" charset="0"/>
              </a:rPr>
              <a:t>3</a:t>
            </a:r>
            <a:r>
              <a:rPr lang="zh-CN" altLang="en-US" b="0" i="0" dirty="0">
                <a:solidFill>
                  <a:srgbClr val="000000"/>
                </a:solidFill>
                <a:effectLst/>
                <a:latin typeface="Helvetica" panose="020B0604020202020204" pitchFamily="34" charset="0"/>
              </a:rPr>
              <a:t>～</a:t>
            </a:r>
            <a:r>
              <a:rPr lang="en-US" altLang="zh-CN" b="0" i="0" dirty="0">
                <a:solidFill>
                  <a:srgbClr val="000000"/>
                </a:solidFill>
                <a:effectLst/>
                <a:latin typeface="Helvetica" panose="020B0604020202020204" pitchFamily="34" charset="0"/>
              </a:rPr>
              <a:t>5</a:t>
            </a:r>
            <a:r>
              <a:rPr lang="zh-CN" altLang="en-US" b="0" i="0" dirty="0">
                <a:solidFill>
                  <a:srgbClr val="000000"/>
                </a:solidFill>
                <a:effectLst/>
                <a:latin typeface="Helvetica" panose="020B0604020202020204" pitchFamily="34" charset="0"/>
              </a:rPr>
              <a:t>个可供 选择的观察点，这样就形成了“</a:t>
            </a:r>
            <a:r>
              <a:rPr lang="en-US" altLang="zh-CN" b="0" i="0" dirty="0">
                <a:solidFill>
                  <a:srgbClr val="000000"/>
                </a:solidFill>
                <a:effectLst/>
                <a:latin typeface="Helvetica" panose="020B0604020202020204" pitchFamily="34" charset="0"/>
              </a:rPr>
              <a:t>4 </a:t>
            </a:r>
            <a:r>
              <a:rPr lang="zh-CN" altLang="en-US" b="0" i="0" dirty="0">
                <a:solidFill>
                  <a:srgbClr val="000000"/>
                </a:solidFill>
                <a:effectLst/>
                <a:latin typeface="Helvetica" panose="020B0604020202020204" pitchFamily="34" charset="0"/>
              </a:rPr>
              <a:t>要素 </a:t>
            </a:r>
            <a:r>
              <a:rPr lang="en-US" altLang="zh-CN" b="0" i="0" dirty="0">
                <a:solidFill>
                  <a:srgbClr val="000000"/>
                </a:solidFill>
                <a:effectLst/>
                <a:latin typeface="Helvetica" panose="020B0604020202020204" pitchFamily="34" charset="0"/>
              </a:rPr>
              <a:t>20 </a:t>
            </a:r>
            <a:r>
              <a:rPr lang="zh-CN" altLang="en-US" b="0" i="0" dirty="0">
                <a:solidFill>
                  <a:srgbClr val="000000"/>
                </a:solidFill>
                <a:effectLst/>
                <a:latin typeface="Helvetica" panose="020B0604020202020204" pitchFamily="34" charset="0"/>
              </a:rPr>
              <a:t>视角 </a:t>
            </a:r>
            <a:r>
              <a:rPr lang="en-US" altLang="zh-CN" b="0" i="0" dirty="0">
                <a:solidFill>
                  <a:srgbClr val="000000"/>
                </a:solidFill>
                <a:effectLst/>
                <a:latin typeface="Helvetica" panose="020B0604020202020204" pitchFamily="34" charset="0"/>
              </a:rPr>
              <a:t>68 </a:t>
            </a:r>
            <a:r>
              <a:rPr lang="zh-CN" altLang="en-US" b="0" i="0" dirty="0">
                <a:solidFill>
                  <a:srgbClr val="000000"/>
                </a:solidFill>
                <a:effectLst/>
                <a:latin typeface="Helvetica" panose="020B0604020202020204" pitchFamily="34" charset="0"/>
              </a:rPr>
              <a:t>观察点”。这种对课堂的解构极大地丰富了人们对课堂的认识，也为开展课堂观察提供了强有力的知识基础。</a:t>
            </a:r>
          </a:p>
          <a:p>
            <a:pPr algn="l"/>
            <a:r>
              <a:rPr lang="en-US" altLang="zh-CN" b="0" i="0" dirty="0">
                <a:solidFill>
                  <a:srgbClr val="000000"/>
                </a:solidFill>
                <a:effectLst/>
                <a:latin typeface="Helvetica" panose="020B0604020202020204" pitchFamily="34" charset="0"/>
              </a:rPr>
              <a:t>2.</a:t>
            </a:r>
            <a:r>
              <a:rPr lang="zh-CN" altLang="en-US" b="0" i="0" dirty="0">
                <a:solidFill>
                  <a:srgbClr val="000000"/>
                </a:solidFill>
                <a:effectLst/>
                <a:latin typeface="Helvetica" panose="020B0604020202020204" pitchFamily="34" charset="0"/>
              </a:rPr>
              <a:t>提供了一套程序</a:t>
            </a:r>
          </a:p>
          <a:p>
            <a:pPr algn="l"/>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范式规定了课堂观察的程序，即课前会议、课中观察与课后会议，保证了研究的针对性与延续性，克服了传统听评课的随意、零散、肤浅等问题。同时，还提供了观察点确定、观察与记录工具的开发、数据处理与推论、课例编制等技术，体现了教师研究的专业性。</a:t>
            </a:r>
          </a:p>
          <a:p>
            <a:pPr algn="l"/>
            <a:r>
              <a:rPr lang="en-US" altLang="zh-CN" b="0" i="0" dirty="0">
                <a:solidFill>
                  <a:srgbClr val="000000"/>
                </a:solidFill>
                <a:effectLst/>
                <a:latin typeface="Helvetica" panose="020B0604020202020204" pitchFamily="34" charset="0"/>
              </a:rPr>
              <a:t>3.</a:t>
            </a:r>
            <a:r>
              <a:rPr lang="zh-CN" altLang="en-US" b="0" i="0" dirty="0">
                <a:solidFill>
                  <a:srgbClr val="000000"/>
                </a:solidFill>
                <a:effectLst/>
                <a:latin typeface="Helvetica" panose="020B0604020202020204" pitchFamily="34" charset="0"/>
              </a:rPr>
              <a:t>改善了学生的课堂学习</a:t>
            </a:r>
          </a:p>
          <a:p>
            <a:pPr algn="l"/>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范式的专业性标志就在于，课堂观察的对象主要不是教师教学而是学生学习，所有的观察点都是为改善学生的课堂学习而设计的。因此课堂观察最直接的受益者是学生。五年多的实践证明，课堂观察为学生的课堂学习创造了更适宜的环境，使教师的教学更有针对性，更有效率，使学生的成绩得到了明显的提高。</a:t>
            </a:r>
          </a:p>
          <a:p>
            <a:pPr algn="l"/>
            <a:r>
              <a:rPr lang="en-US" altLang="zh-CN" b="0" i="0" dirty="0">
                <a:solidFill>
                  <a:srgbClr val="000000"/>
                </a:solidFill>
                <a:effectLst/>
                <a:latin typeface="Helvetica" panose="020B0604020202020204" pitchFamily="34" charset="0"/>
              </a:rPr>
              <a:t>4.</a:t>
            </a:r>
            <a:r>
              <a:rPr lang="zh-CN" altLang="en-US" b="0" i="0" dirty="0">
                <a:solidFill>
                  <a:srgbClr val="000000"/>
                </a:solidFill>
                <a:effectLst/>
                <a:latin typeface="Helvetica" panose="020B0604020202020204" pitchFamily="34" charset="0"/>
              </a:rPr>
              <a:t>促进了教师的专业发展</a:t>
            </a:r>
          </a:p>
          <a:p>
            <a:pPr algn="l"/>
            <a:r>
              <a:rPr lang="zh-CN" altLang="en-US" b="0" i="0" dirty="0">
                <a:solidFill>
                  <a:srgbClr val="000000"/>
                </a:solidFill>
                <a:effectLst/>
                <a:latin typeface="Helvetica" panose="020B0604020202020204" pitchFamily="34" charset="0"/>
              </a:rPr>
              <a:t>以浙江余杭高级中学生物教研组为例，一个平均年龄不到</a:t>
            </a:r>
            <a:r>
              <a:rPr lang="en-US" altLang="zh-CN" b="0" i="0" dirty="0">
                <a:solidFill>
                  <a:srgbClr val="000000"/>
                </a:solidFill>
                <a:effectLst/>
                <a:latin typeface="Helvetica" panose="020B0604020202020204" pitchFamily="34" charset="0"/>
              </a:rPr>
              <a:t>30</a:t>
            </a:r>
            <a:r>
              <a:rPr lang="zh-CN" altLang="en-US" b="0" i="0" dirty="0">
                <a:solidFill>
                  <a:srgbClr val="000000"/>
                </a:solidFill>
                <a:effectLst/>
                <a:latin typeface="Helvetica" panose="020B0604020202020204" pitchFamily="34" charset="0"/>
              </a:rPr>
              <a:t>岁的</a:t>
            </a:r>
            <a:r>
              <a:rPr lang="en-US" altLang="zh-CN" b="0" i="0" dirty="0">
                <a:solidFill>
                  <a:srgbClr val="000000"/>
                </a:solidFill>
                <a:effectLst/>
                <a:latin typeface="Helvetica" panose="020B0604020202020204" pitchFamily="34" charset="0"/>
              </a:rPr>
              <a:t>9</a:t>
            </a:r>
            <a:r>
              <a:rPr lang="zh-CN" altLang="en-US" b="0" i="0" dirty="0">
                <a:solidFill>
                  <a:srgbClr val="000000"/>
                </a:solidFill>
                <a:effectLst/>
                <a:latin typeface="Helvetica" panose="020B0604020202020204" pitchFamily="34" charset="0"/>
              </a:rPr>
              <a:t>人教研组，通过</a:t>
            </a:r>
            <a:r>
              <a:rPr lang="en-US" altLang="zh-CN" b="0" i="0" dirty="0">
                <a:solidFill>
                  <a:srgbClr val="000000"/>
                </a:solidFill>
                <a:effectLst/>
                <a:latin typeface="Helvetica" panose="020B0604020202020204" pitchFamily="34" charset="0"/>
              </a:rPr>
              <a:t>4</a:t>
            </a:r>
            <a:r>
              <a:rPr lang="zh-CN" altLang="en-US" b="0" i="0" dirty="0">
                <a:solidFill>
                  <a:srgbClr val="000000"/>
                </a:solidFill>
                <a:effectLst/>
                <a:latin typeface="Helvetica" panose="020B0604020202020204" pitchFamily="34" charset="0"/>
              </a:rPr>
              <a:t>年来的课堂观察，在教研系统组织的论文评比中，该组获奖论文有</a:t>
            </a:r>
            <a:r>
              <a:rPr lang="en-US" altLang="zh-CN" b="0" i="0" dirty="0">
                <a:solidFill>
                  <a:srgbClr val="000000"/>
                </a:solidFill>
                <a:effectLst/>
                <a:latin typeface="Helvetica" panose="020B0604020202020204" pitchFamily="34" charset="0"/>
              </a:rPr>
              <a:t>39</a:t>
            </a:r>
            <a:r>
              <a:rPr lang="zh-CN" altLang="en-US" b="0" i="0" dirty="0">
                <a:solidFill>
                  <a:srgbClr val="000000"/>
                </a:solidFill>
                <a:effectLst/>
                <a:latin typeface="Helvetica" panose="020B0604020202020204" pitchFamily="34" charset="0"/>
              </a:rPr>
              <a:t>篇，其中，省、市级一等奖</a:t>
            </a:r>
            <a:r>
              <a:rPr lang="en-US" altLang="zh-CN" b="0" i="0" dirty="0">
                <a:solidFill>
                  <a:srgbClr val="000000"/>
                </a:solidFill>
                <a:effectLst/>
                <a:latin typeface="Helvetica" panose="020B0604020202020204" pitchFamily="34" charset="0"/>
              </a:rPr>
              <a:t>6</a:t>
            </a:r>
            <a:r>
              <a:rPr lang="zh-CN" altLang="en-US" b="0" i="0" dirty="0">
                <a:solidFill>
                  <a:srgbClr val="000000"/>
                </a:solidFill>
                <a:effectLst/>
                <a:latin typeface="Helvetica" panose="020B0604020202020204" pitchFamily="34" charset="0"/>
              </a:rPr>
              <a:t>篇；发表论文</a:t>
            </a:r>
            <a:r>
              <a:rPr lang="en-US" altLang="zh-CN" b="0" i="0" dirty="0">
                <a:solidFill>
                  <a:srgbClr val="000000"/>
                </a:solidFill>
                <a:effectLst/>
                <a:latin typeface="Helvetica" panose="020B0604020202020204" pitchFamily="34" charset="0"/>
              </a:rPr>
              <a:t>18</a:t>
            </a:r>
            <a:r>
              <a:rPr lang="zh-CN" altLang="en-US" b="0" i="0" dirty="0">
                <a:solidFill>
                  <a:srgbClr val="000000"/>
                </a:solidFill>
                <a:effectLst/>
                <a:latin typeface="Helvetica" panose="020B0604020202020204" pitchFamily="34" charset="0"/>
              </a:rPr>
              <a:t>篇，其中核心期刊</a:t>
            </a:r>
            <a:r>
              <a:rPr lang="en-US" altLang="zh-CN" b="0" i="0" dirty="0">
                <a:solidFill>
                  <a:srgbClr val="000000"/>
                </a:solidFill>
                <a:effectLst/>
                <a:latin typeface="Helvetica" panose="020B0604020202020204" pitchFamily="34" charset="0"/>
              </a:rPr>
              <a:t>14</a:t>
            </a:r>
            <a:r>
              <a:rPr lang="zh-CN" altLang="en-US" b="0" i="0" dirty="0">
                <a:solidFill>
                  <a:srgbClr val="000000"/>
                </a:solidFill>
                <a:effectLst/>
                <a:latin typeface="Helvetica" panose="020B0604020202020204" pitchFamily="34" charset="0"/>
              </a:rPr>
              <a:t>篇；出现了人人有奖、人人发表论文的现象。究其原因，是开展课堂观察把写论文的方式改变了：从坐而论道“写”论文变成了起而行之“做”论文。</a:t>
            </a:r>
          </a:p>
          <a:p>
            <a:endParaRPr lang="en-US" altLang="zh-CN" dirty="0"/>
          </a:p>
          <a:p>
            <a:pPr algn="l"/>
            <a:r>
              <a:rPr lang="en-US" altLang="zh-CN" b="0" i="0" dirty="0">
                <a:solidFill>
                  <a:srgbClr val="000000"/>
                </a:solidFill>
                <a:effectLst/>
                <a:latin typeface="Helvetica" panose="020B0604020202020204" pitchFamily="34" charset="0"/>
              </a:rPr>
              <a:t>1.</a:t>
            </a:r>
            <a:r>
              <a:rPr lang="zh-CN" altLang="en-US" b="0" i="0" dirty="0">
                <a:solidFill>
                  <a:srgbClr val="000000"/>
                </a:solidFill>
                <a:effectLst/>
                <a:latin typeface="Helvetica" panose="020B0604020202020204" pitchFamily="34" charset="0"/>
              </a:rPr>
              <a:t>操作繁琐</a:t>
            </a:r>
          </a:p>
          <a:p>
            <a:pPr algn="l"/>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范式及其依赖于课前会议，从量表的制定、观察的分工都需要课前会议的支持。由于实际操作繁多，无法做到较高的普适性，且一部分教学研究的说课程序是放在课后的，则不能使用</a:t>
            </a:r>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范式。</a:t>
            </a:r>
          </a:p>
          <a:p>
            <a:pPr algn="l"/>
            <a:r>
              <a:rPr lang="en-US" altLang="zh-CN" b="0" i="0" dirty="0">
                <a:solidFill>
                  <a:srgbClr val="000000"/>
                </a:solidFill>
                <a:effectLst/>
                <a:latin typeface="Helvetica" panose="020B0604020202020204" pitchFamily="34" charset="0"/>
              </a:rPr>
              <a:t>2.</a:t>
            </a:r>
            <a:r>
              <a:rPr lang="zh-CN" altLang="en-US" b="0" i="0" dirty="0">
                <a:solidFill>
                  <a:srgbClr val="000000"/>
                </a:solidFill>
                <a:effectLst/>
                <a:latin typeface="Helvetica" panose="020B0604020202020204" pitchFamily="34" charset="0"/>
              </a:rPr>
              <a:t>制定量表困难</a:t>
            </a:r>
          </a:p>
          <a:p>
            <a:pPr algn="l"/>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模式听评课的听课效果及其依赖于量表的制订是否合理，如果观察者的教学水平没有达到要求，无法制定出有效的、合适的量表。</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6403119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b="0" i="0" dirty="0">
                <a:solidFill>
                  <a:srgbClr val="000000"/>
                </a:solidFill>
                <a:effectLst/>
                <a:latin typeface="Helvetica" panose="020B0604020202020204" pitchFamily="34" charset="0"/>
              </a:rPr>
              <a:t>基于“课堂观察”的“听评课”教硏活动的核心是基于证据的推论”。听课就是“证据和信息”收集的过程，评课则是“基于证据”的论证过程。基于此，观课云项目的目标则是：做为一种课堂观察辅助工具，在现场评课场景下，基于提前化的数据录入，省去课堂基础信息配置。通过移动端点按方式进行课堂行为记录与评价，生成结构化观课报告作为评课参考依据。</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b="0" i="0" dirty="0">
                <a:solidFill>
                  <a:srgbClr val="000000"/>
                </a:solidFill>
                <a:effectLst/>
                <a:latin typeface="Helvetica" panose="020B0604020202020204" pitchFamily="34" charset="0"/>
              </a:rPr>
              <a:t>观课云产品由移动端</a:t>
            </a:r>
            <a:r>
              <a:rPr lang="en-US" altLang="zh-CN" b="0" i="0" dirty="0">
                <a:solidFill>
                  <a:srgbClr val="000000"/>
                </a:solidFill>
                <a:effectLst/>
                <a:latin typeface="Helvetica" panose="020B0604020202020204" pitchFamily="34" charset="0"/>
              </a:rPr>
              <a:t>+</a:t>
            </a:r>
            <a:r>
              <a:rPr lang="zh-CN" altLang="en-US" b="0" i="0" dirty="0">
                <a:solidFill>
                  <a:srgbClr val="000000"/>
                </a:solidFill>
                <a:effectLst/>
                <a:latin typeface="Helvetica" panose="020B0604020202020204" pitchFamily="34" charset="0"/>
              </a:rPr>
              <a:t>区校观课系统两部分构成，区校观课系统提供课堂观察所需要的前置数据，如：学生信息、教师信息、课程信息等。课堂观察者仅需要确认前置信息正确即可开始听课流程，在课堂上通过记录课堂阶段、课堂互动、学生状态、教师移动轨迹等信息，并且对课堂事件进行即时评价，在课程结束后通过国标评价体系进行对本次课程评分，提供课堂回顾和分析报告给观课者和授课者作为参考意见。通过简单长期的课堂分析和评价，提升教师的专业水平。</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111820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Helvetica" panose="020B0604020202020204" pitchFamily="34" charset="0"/>
              </a:rPr>
              <a:t>### </a:t>
            </a:r>
            <a:r>
              <a:rPr lang="zh-CN" altLang="en-US" b="0" i="0" dirty="0">
                <a:solidFill>
                  <a:srgbClr val="000000"/>
                </a:solidFill>
                <a:effectLst/>
                <a:latin typeface="Helvetica" panose="020B0604020202020204" pitchFamily="34" charset="0"/>
              </a:rPr>
              <a:t>优点</a:t>
            </a:r>
          </a:p>
          <a:p>
            <a:pPr algn="l"/>
            <a:r>
              <a:rPr lang="en-US" altLang="zh-CN" b="0" i="0" dirty="0">
                <a:solidFill>
                  <a:srgbClr val="000000"/>
                </a:solidFill>
                <a:effectLst/>
                <a:latin typeface="Helvetica" panose="020B0604020202020204" pitchFamily="34" charset="0"/>
              </a:rPr>
              <a:t>1.</a:t>
            </a:r>
            <a:r>
              <a:rPr lang="zh-CN" altLang="en-US" b="0" i="0" dirty="0">
                <a:solidFill>
                  <a:srgbClr val="000000"/>
                </a:solidFill>
                <a:effectLst/>
                <a:latin typeface="Helvetica" panose="020B0604020202020204" pitchFamily="34" charset="0"/>
              </a:rPr>
              <a:t>简单且兼容性强</a:t>
            </a:r>
          </a:p>
          <a:p>
            <a:pPr algn="l"/>
            <a:r>
              <a:rPr lang="zh-CN" altLang="en-US" b="0" i="0" dirty="0">
                <a:solidFill>
                  <a:srgbClr val="000000"/>
                </a:solidFill>
                <a:effectLst/>
                <a:latin typeface="Helvetica" panose="020B0604020202020204" pitchFamily="34" charset="0"/>
              </a:rPr>
              <a:t>对比</a:t>
            </a:r>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范式，观课云产品通过省略前置步骤，全面兼容了当前的教学研究模式，无论是听课前说课还是听课后说课都可以进行使用，此外，观课云在数据记录与分析上理念吸收了</a:t>
            </a:r>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范式的设计思想，完全可以代替</a:t>
            </a:r>
            <a:r>
              <a:rPr lang="en-US" altLang="zh-CN" b="0" i="0" dirty="0">
                <a:solidFill>
                  <a:srgbClr val="000000"/>
                </a:solidFill>
                <a:effectLst/>
                <a:latin typeface="Helvetica" panose="020B0604020202020204" pitchFamily="34" charset="0"/>
              </a:rPr>
              <a:t>LICC</a:t>
            </a:r>
            <a:r>
              <a:rPr lang="zh-CN" altLang="en-US" b="0" i="0" dirty="0">
                <a:solidFill>
                  <a:srgbClr val="000000"/>
                </a:solidFill>
                <a:effectLst/>
                <a:latin typeface="Helvetica" panose="020B0604020202020204" pitchFamily="34" charset="0"/>
              </a:rPr>
              <a:t>的观课记录阶段。</a:t>
            </a:r>
          </a:p>
          <a:p>
            <a:pPr algn="l"/>
            <a:r>
              <a:rPr lang="en-US" altLang="zh-CN" b="0" i="0" dirty="0">
                <a:solidFill>
                  <a:srgbClr val="000000"/>
                </a:solidFill>
                <a:effectLst/>
                <a:latin typeface="Helvetica" panose="020B0604020202020204" pitchFamily="34" charset="0"/>
              </a:rPr>
              <a:t>2.</a:t>
            </a:r>
            <a:r>
              <a:rPr lang="zh-CN" altLang="en-US" b="0" i="0" dirty="0">
                <a:solidFill>
                  <a:srgbClr val="000000"/>
                </a:solidFill>
                <a:effectLst/>
                <a:latin typeface="Helvetica" panose="020B0604020202020204" pitchFamily="34" charset="0"/>
              </a:rPr>
              <a:t>降低了研究门槛</a:t>
            </a:r>
          </a:p>
          <a:p>
            <a:pPr algn="l"/>
            <a:r>
              <a:rPr lang="zh-CN" altLang="en-US" b="0" i="0" dirty="0">
                <a:solidFill>
                  <a:srgbClr val="000000"/>
                </a:solidFill>
                <a:effectLst/>
                <a:latin typeface="Helvetica" panose="020B0604020202020204" pitchFamily="34" charset="0"/>
              </a:rPr>
              <a:t>观课云产品不需要观课者拥有较强的量表设计能力，也对观察人数不做要求，方便教师结对互相促进教学水平。</a:t>
            </a:r>
          </a:p>
          <a:p>
            <a:pPr algn="l"/>
            <a:r>
              <a:rPr lang="en-US" altLang="zh-CN" b="0" i="0" dirty="0">
                <a:solidFill>
                  <a:srgbClr val="000000"/>
                </a:solidFill>
                <a:effectLst/>
                <a:latin typeface="Helvetica" panose="020B0604020202020204" pitchFamily="34" charset="0"/>
              </a:rPr>
              <a:t>3.</a:t>
            </a:r>
            <a:r>
              <a:rPr lang="zh-CN" altLang="en-US" b="0" i="0" dirty="0">
                <a:solidFill>
                  <a:srgbClr val="000000"/>
                </a:solidFill>
                <a:effectLst/>
                <a:latin typeface="Helvetica" panose="020B0604020202020204" pitchFamily="34" charset="0"/>
              </a:rPr>
              <a:t>自动化程度高</a:t>
            </a:r>
          </a:p>
          <a:p>
            <a:pPr algn="l"/>
            <a:r>
              <a:rPr lang="zh-CN" altLang="en-US" b="0" i="0" dirty="0">
                <a:solidFill>
                  <a:srgbClr val="000000"/>
                </a:solidFill>
                <a:effectLst/>
                <a:latin typeface="Helvetica" panose="020B0604020202020204" pitchFamily="34" charset="0"/>
              </a:rPr>
              <a:t>观课云产品的迭代目标是将课堂记录逐步转化为物联网设备的实时记录，更大程度上的解放双手。</a:t>
            </a:r>
          </a:p>
          <a:p>
            <a:pPr algn="l"/>
            <a:r>
              <a:rPr lang="en-US" altLang="zh-CN" b="0" i="0" dirty="0">
                <a:solidFill>
                  <a:srgbClr val="000000"/>
                </a:solidFill>
                <a:effectLst/>
                <a:latin typeface="Helvetica" panose="020B0604020202020204" pitchFamily="34" charset="0"/>
              </a:rPr>
              <a:t>4.</a:t>
            </a:r>
            <a:r>
              <a:rPr lang="zh-CN" altLang="en-US" b="0" i="0" dirty="0">
                <a:solidFill>
                  <a:srgbClr val="000000"/>
                </a:solidFill>
                <a:effectLst/>
                <a:latin typeface="Helvetica" panose="020B0604020202020204" pitchFamily="34" charset="0"/>
              </a:rPr>
              <a:t>大数据应用支撑</a:t>
            </a:r>
          </a:p>
          <a:p>
            <a:pPr algn="l"/>
            <a:r>
              <a:rPr lang="zh-CN" altLang="en-US" b="0" i="0" dirty="0">
                <a:solidFill>
                  <a:srgbClr val="000000"/>
                </a:solidFill>
                <a:effectLst/>
                <a:latin typeface="Helvetica" panose="020B0604020202020204" pitchFamily="34" charset="0"/>
              </a:rPr>
              <a:t>观课云产品可将数据沉淀，长期以来可根据课堂行为数据探寻更有效的课堂教学方式，为教师专业发展提供支撑</a:t>
            </a:r>
          </a:p>
          <a:p>
            <a:pPr algn="l"/>
            <a:r>
              <a:rPr lang="en-US" altLang="zh-CN" b="0" i="0" dirty="0">
                <a:solidFill>
                  <a:srgbClr val="000000"/>
                </a:solidFill>
                <a:effectLst/>
                <a:latin typeface="Helvetica" panose="020B0604020202020204" pitchFamily="34" charset="0"/>
              </a:rPr>
              <a:t>### </a:t>
            </a:r>
            <a:r>
              <a:rPr lang="zh-CN" altLang="en-US" b="0" i="0" dirty="0">
                <a:solidFill>
                  <a:srgbClr val="000000"/>
                </a:solidFill>
                <a:effectLst/>
                <a:latin typeface="Helvetica" panose="020B0604020202020204" pitchFamily="34" charset="0"/>
              </a:rPr>
              <a:t>缺点</a:t>
            </a:r>
          </a:p>
          <a:p>
            <a:pPr algn="l"/>
            <a:r>
              <a:rPr lang="en-US" altLang="zh-CN" b="0" i="0" dirty="0">
                <a:solidFill>
                  <a:srgbClr val="000000"/>
                </a:solidFill>
                <a:effectLst/>
                <a:latin typeface="Helvetica" panose="020B0604020202020204" pitchFamily="34" charset="0"/>
              </a:rPr>
              <a:t>1.</a:t>
            </a:r>
            <a:r>
              <a:rPr lang="zh-CN" altLang="en-US" b="0" i="0" dirty="0">
                <a:solidFill>
                  <a:srgbClr val="000000"/>
                </a:solidFill>
                <a:effectLst/>
                <a:latin typeface="Helvetica" panose="020B0604020202020204" pitchFamily="34" charset="0"/>
              </a:rPr>
              <a:t>前置数据准确性要求高</a:t>
            </a:r>
          </a:p>
          <a:p>
            <a:pPr algn="l"/>
            <a:r>
              <a:rPr lang="zh-CN" altLang="en-US" b="0" i="0" dirty="0">
                <a:solidFill>
                  <a:srgbClr val="000000"/>
                </a:solidFill>
                <a:effectLst/>
                <a:latin typeface="Helvetica" panose="020B0604020202020204" pitchFamily="34" charset="0"/>
              </a:rPr>
              <a:t>新高考政策下，走班制导致的教师、教室、座次不固定将给观课云的应用带来困难，目前需要在实验区域确定走班方式后进行设计方面的调整。</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41884533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3864658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5431EF0-3A80-4409-8A95-AB9ACB8AA793}"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F85DFC-7FE9-47BD-9E44-96DD8D5C4279}"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328F8A-CD66-4840-9519-BA6D1AEDB21C}" type="slidenum">
              <a:rPr lang="zh-CN" altLang="en-US" smtClean="0"/>
              <a:t>23</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328F8A-CD66-4840-9519-BA6D1AEDB21C}" type="slidenum">
              <a:rPr lang="zh-CN" altLang="en-US" smtClean="0"/>
              <a:t>24</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8A22AD-AD30-4433-B939-7D438008815A}" type="slidenum">
              <a:rPr lang="zh-CN" altLang="en-US" smtClean="0"/>
              <a:t>25</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8A22AD-AD30-4433-B939-7D438008815A}" type="slidenum">
              <a:rPr lang="zh-CN" altLang="en-US" smtClean="0"/>
              <a:t>26</a:t>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8A22AD-AD30-4433-B939-7D438008815A}" type="slidenum">
              <a:rPr lang="zh-CN" altLang="en-US" smtClean="0"/>
              <a:t>27</a:t>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8A22AD-AD30-4433-B939-7D438008815A}" type="slidenum">
              <a:rPr lang="zh-CN" altLang="en-US" smtClean="0"/>
              <a:t>28</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18A22AD-AD30-4433-B939-7D438008815A}" type="slidenum">
              <a:rPr lang="zh-CN" altLang="en-US" smtClean="0"/>
              <a:t>29</a:t>
            </a:fld>
            <a:endParaRPr lang="zh-CN" altLang="en-US"/>
          </a:p>
        </p:txBody>
      </p:sp>
    </p:spTree>
    <p:extLst>
      <p:ext uri="{BB962C8B-B14F-4D97-AF65-F5344CB8AC3E}">
        <p14:creationId xmlns:p14="http://schemas.microsoft.com/office/powerpoint/2010/main" val="21229708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34</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35</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EF85DFC-7FE9-47BD-9E44-96DD8D5C4279}" type="slidenum">
              <a:rPr lang="zh-CN" altLang="en-US" smtClean="0"/>
              <a:t>36</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D34C0232-94FA-4EBE-BB9B-79FBE486032D}" type="slidenum">
              <a:rPr lang="zh-CN" altLang="en-US" smtClean="0"/>
              <a:t>37</a:t>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87D188-2B9B-4DFF-9AC7-27F0F1490E6A}" type="slidenum">
              <a:rPr lang="zh-CN" altLang="en-US" smtClean="0"/>
              <a:t>38</a:t>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66C564-2D09-4254-BE17-ADF6704DC02C}" type="slidenum">
              <a:rPr lang="zh-CN" altLang="en-US" smtClean="0"/>
              <a:t>39</a:t>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87D188-2B9B-4DFF-9AC7-27F0F1490E6A}" type="slidenum">
              <a:rPr lang="zh-CN" altLang="en-US" smtClean="0"/>
              <a:t>40</a:t>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287D188-2B9B-4DFF-9AC7-27F0F1490E6A}" type="slidenum">
              <a:rPr lang="zh-CN" altLang="en-US" smtClean="0"/>
              <a:t>41</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b="0" i="0" dirty="0">
                <a:solidFill>
                  <a:srgbClr val="000000"/>
                </a:solidFill>
                <a:effectLst/>
                <a:latin typeface="Helvetica" panose="020B0604020202020204" pitchFamily="34" charset="0"/>
              </a:rPr>
              <a:t>首先定义课堂观察，顾名思义，课堂观察就是在课堂上进行观察。</a:t>
            </a:r>
            <a:endParaRPr lang="zh-CN" altLang="en-US" dirty="0"/>
          </a:p>
        </p:txBody>
      </p:sp>
      <p:sp>
        <p:nvSpPr>
          <p:cNvPr id="4" name="灯片编号占位符 3"/>
          <p:cNvSpPr>
            <a:spLocks noGrp="1"/>
          </p:cNvSpPr>
          <p:nvPr>
            <p:ph type="sldNum" sz="quarter" idx="10"/>
          </p:nvPr>
        </p:nvSpPr>
        <p:spPr/>
        <p:txBody>
          <a:bodyPr/>
          <a:lstStyle/>
          <a:p>
            <a:fld id="{6287D188-2B9B-4DFF-9AC7-27F0F1490E6A}" type="slidenum">
              <a:rPr lang="zh-CN" altLang="en-US" smtClean="0"/>
              <a:t>4</a:t>
            </a:fld>
            <a:endParaRPr lang="zh-CN" altLang="en-US"/>
          </a:p>
        </p:txBody>
      </p:sp>
    </p:spTree>
    <p:extLst>
      <p:ext uri="{BB962C8B-B14F-4D97-AF65-F5344CB8AC3E}">
        <p14:creationId xmlns:p14="http://schemas.microsoft.com/office/powerpoint/2010/main" val="4230639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b="0" i="0" dirty="0">
                <a:solidFill>
                  <a:srgbClr val="000000"/>
                </a:solidFill>
                <a:effectLst/>
                <a:latin typeface="Helvetica" panose="020B0604020202020204" pitchFamily="34" charset="0"/>
              </a:rPr>
              <a:t>课堂观察源于西方的科学主义思潮。</a:t>
            </a:r>
            <a:r>
              <a:rPr lang="en-US" altLang="zh-CN" b="0" i="0" dirty="0">
                <a:solidFill>
                  <a:srgbClr val="000000"/>
                </a:solidFill>
                <a:effectLst/>
                <a:latin typeface="Helvetica" panose="020B0604020202020204" pitchFamily="34" charset="0"/>
              </a:rPr>
              <a:t>20</a:t>
            </a:r>
            <a:r>
              <a:rPr lang="zh-CN" altLang="en-US" b="0" i="0" dirty="0">
                <a:solidFill>
                  <a:srgbClr val="000000"/>
                </a:solidFill>
                <a:effectLst/>
                <a:latin typeface="Helvetica" panose="020B0604020202020204" pitchFamily="34" charset="0"/>
              </a:rPr>
              <a:t>世纪二三十年代，自然科学与心理实验室中的观察、社会学和人类学研究中对特定群体对象的观察等研究，影响了教育领域的研究者，他们开始试图通过观察的方法研究课堂。</a:t>
            </a:r>
            <a:r>
              <a:rPr lang="en-US" altLang="zh-CN" b="0" i="0" dirty="0">
                <a:solidFill>
                  <a:srgbClr val="000000"/>
                </a:solidFill>
                <a:effectLst/>
                <a:latin typeface="Helvetica" panose="020B0604020202020204" pitchFamily="34" charset="0"/>
              </a:rPr>
              <a:t>20</a:t>
            </a:r>
            <a:r>
              <a:rPr lang="zh-CN" altLang="en-US" b="0" i="0" dirty="0">
                <a:solidFill>
                  <a:srgbClr val="000000"/>
                </a:solidFill>
                <a:effectLst/>
                <a:latin typeface="Helvetica" panose="020B0604020202020204" pitchFamily="34" charset="0"/>
              </a:rPr>
              <a:t>世纪</a:t>
            </a:r>
            <a:r>
              <a:rPr lang="en-US" altLang="zh-CN" b="0" i="0" dirty="0">
                <a:solidFill>
                  <a:srgbClr val="000000"/>
                </a:solidFill>
                <a:effectLst/>
                <a:latin typeface="Helvetica" panose="020B0604020202020204" pitchFamily="34" charset="0"/>
              </a:rPr>
              <a:t>50</a:t>
            </a:r>
            <a:r>
              <a:rPr lang="zh-CN" altLang="en-US" b="0" i="0" dirty="0">
                <a:solidFill>
                  <a:srgbClr val="000000"/>
                </a:solidFill>
                <a:effectLst/>
                <a:latin typeface="Helvetica" panose="020B0604020202020204" pitchFamily="34" charset="0"/>
              </a:rPr>
              <a:t>年代，课堂观察才真正出现在教育研究领域中。典型代表为美国社会心理学家贝尔思</a:t>
            </a:r>
            <a:r>
              <a:rPr lang="en-US" altLang="zh-CN" b="0" i="0" dirty="0">
                <a:solidFill>
                  <a:srgbClr val="000000"/>
                </a:solidFill>
                <a:effectLst/>
                <a:latin typeface="Helvetica" panose="020B0604020202020204" pitchFamily="34" charset="0"/>
              </a:rPr>
              <a:t>(R</a:t>
            </a:r>
            <a:r>
              <a:rPr lang="zh-CN" altLang="en-US" b="0" i="0" dirty="0">
                <a:solidFill>
                  <a:srgbClr val="000000"/>
                </a:solidFill>
                <a:effectLst/>
                <a:latin typeface="Helvetica" panose="020B0604020202020204" pitchFamily="34" charset="0"/>
              </a:rPr>
              <a:t>．</a:t>
            </a:r>
            <a:r>
              <a:rPr lang="en-US" altLang="zh-CN" b="0" i="0" dirty="0">
                <a:solidFill>
                  <a:srgbClr val="000000"/>
                </a:solidFill>
                <a:effectLst/>
                <a:latin typeface="Helvetica" panose="020B0604020202020204" pitchFamily="34" charset="0"/>
              </a:rPr>
              <a:t>F</a:t>
            </a:r>
            <a:r>
              <a:rPr lang="zh-CN" altLang="en-US" b="0" i="0" dirty="0">
                <a:solidFill>
                  <a:srgbClr val="000000"/>
                </a:solidFill>
                <a:effectLst/>
                <a:latin typeface="Helvetica" panose="020B0604020202020204" pitchFamily="34" charset="0"/>
              </a:rPr>
              <a:t>．</a:t>
            </a:r>
            <a:r>
              <a:rPr lang="en-US" altLang="zh-CN" b="0" i="0" dirty="0">
                <a:solidFill>
                  <a:srgbClr val="000000"/>
                </a:solidFill>
                <a:effectLst/>
                <a:latin typeface="Helvetica" panose="020B0604020202020204" pitchFamily="34" charset="0"/>
              </a:rPr>
              <a:t>Bales)</a:t>
            </a:r>
            <a:r>
              <a:rPr lang="zh-CN" altLang="en-US" b="0" i="0" dirty="0">
                <a:solidFill>
                  <a:srgbClr val="000000"/>
                </a:solidFill>
                <a:effectLst/>
                <a:latin typeface="Helvetica" panose="020B0604020202020204" pitchFamily="34" charset="0"/>
              </a:rPr>
              <a:t>于 </a:t>
            </a:r>
            <a:r>
              <a:rPr lang="en-US" altLang="zh-CN" b="0" i="0" dirty="0">
                <a:solidFill>
                  <a:srgbClr val="000000"/>
                </a:solidFill>
                <a:effectLst/>
                <a:latin typeface="Helvetica" panose="020B0604020202020204" pitchFamily="34" charset="0"/>
              </a:rPr>
              <a:t>1950 </a:t>
            </a:r>
            <a:r>
              <a:rPr lang="zh-CN" altLang="en-US" b="0" i="0" dirty="0">
                <a:solidFill>
                  <a:srgbClr val="000000"/>
                </a:solidFill>
                <a:effectLst/>
                <a:latin typeface="Helvetica" panose="020B0604020202020204" pitchFamily="34" charset="0"/>
              </a:rPr>
              <a:t>年提出的“互动过程分析”理论，他开发了人际互动 的 </a:t>
            </a:r>
            <a:r>
              <a:rPr lang="en-US" altLang="zh-CN" b="0" i="0" dirty="0">
                <a:solidFill>
                  <a:srgbClr val="000000"/>
                </a:solidFill>
                <a:effectLst/>
                <a:latin typeface="Helvetica" panose="020B0604020202020204" pitchFamily="34" charset="0"/>
              </a:rPr>
              <a:t>12 </a:t>
            </a:r>
            <a:r>
              <a:rPr lang="zh-CN" altLang="en-US" b="0" i="0" dirty="0">
                <a:solidFill>
                  <a:srgbClr val="000000"/>
                </a:solidFill>
                <a:effectLst/>
                <a:latin typeface="Helvetica" panose="020B0604020202020204" pitchFamily="34" charset="0"/>
              </a:rPr>
              <a:t>类行为编码，并以此作为课堂中小组讨论的人 际互动过程的研究框架。在某种程度说，贝尔思的研究拉开了比较系统的课堂量化研究的序幕。</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1680220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b="0" i="0" dirty="0">
                <a:solidFill>
                  <a:srgbClr val="000000"/>
                </a:solidFill>
                <a:effectLst/>
                <a:latin typeface="Helvetica" panose="020B0604020202020204" pitchFamily="34" charset="0"/>
              </a:rPr>
              <a:t>课堂观察的目的是多元化的，在不同的时期侧重点不同。</a:t>
            </a:r>
            <a:r>
              <a:rPr lang="en-US" altLang="zh-CN" b="0" i="0" dirty="0">
                <a:solidFill>
                  <a:srgbClr val="000000"/>
                </a:solidFill>
                <a:effectLst/>
                <a:latin typeface="Helvetica" panose="020B0604020202020204" pitchFamily="34" charset="0"/>
              </a:rPr>
              <a:t>1988</a:t>
            </a:r>
            <a:r>
              <a:rPr lang="zh-CN" altLang="en-US" b="0" i="0" dirty="0">
                <a:solidFill>
                  <a:srgbClr val="000000"/>
                </a:solidFill>
                <a:effectLst/>
                <a:latin typeface="Helvetica" panose="020B0604020202020204" pitchFamily="34" charset="0"/>
              </a:rPr>
              <a:t>年美国教育研究工作者曾对</a:t>
            </a:r>
            <a:r>
              <a:rPr lang="en-US" altLang="zh-CN" b="0" i="0" dirty="0">
                <a:solidFill>
                  <a:srgbClr val="000000"/>
                </a:solidFill>
                <a:effectLst/>
                <a:latin typeface="Helvetica" panose="020B0604020202020204" pitchFamily="34" charset="0"/>
              </a:rPr>
              <a:t>900</a:t>
            </a:r>
            <a:r>
              <a:rPr lang="zh-CN" altLang="en-US" b="0" i="0" dirty="0">
                <a:solidFill>
                  <a:srgbClr val="000000"/>
                </a:solidFill>
                <a:effectLst/>
                <a:latin typeface="Helvetica" panose="020B0604020202020204" pitchFamily="34" charset="0"/>
              </a:rPr>
              <a:t>所学校进行调查，</a:t>
            </a:r>
            <a:r>
              <a:rPr lang="en-US" altLang="zh-CN" b="0" i="0" dirty="0">
                <a:solidFill>
                  <a:srgbClr val="000000"/>
                </a:solidFill>
                <a:effectLst/>
                <a:latin typeface="Helvetica" panose="020B0604020202020204" pitchFamily="34" charset="0"/>
              </a:rPr>
              <a:t>99.8%</a:t>
            </a:r>
            <a:r>
              <a:rPr lang="zh-CN" altLang="en-US" b="0" i="0" dirty="0">
                <a:solidFill>
                  <a:srgbClr val="000000"/>
                </a:solidFill>
                <a:effectLst/>
                <a:latin typeface="Helvetica" panose="020B0604020202020204" pitchFamily="34" charset="0"/>
              </a:rPr>
              <a:t>的课堂观察者不是教师，而是行政领导、督学。当时的行政领导、督学根据专家建议，通过设计一系列的课堂观察量表，去观察教师教学，根据观察所得，评价教师的教学效果。</a:t>
            </a:r>
            <a:br>
              <a:rPr lang="zh-CN" altLang="en-US" dirty="0"/>
            </a:br>
            <a:r>
              <a:rPr lang="zh-CN" altLang="en-US" b="0" i="0" dirty="0">
                <a:solidFill>
                  <a:srgbClr val="000000"/>
                </a:solidFill>
                <a:effectLst/>
                <a:latin typeface="Helvetica" panose="020B0604020202020204" pitchFamily="34" charset="0"/>
              </a:rPr>
              <a:t>其余的</a:t>
            </a:r>
            <a:r>
              <a:rPr lang="en-US" altLang="zh-CN" b="0" i="0" dirty="0">
                <a:solidFill>
                  <a:srgbClr val="000000"/>
                </a:solidFill>
                <a:effectLst/>
                <a:latin typeface="Helvetica" panose="020B0604020202020204" pitchFamily="34" charset="0"/>
              </a:rPr>
              <a:t>2%</a:t>
            </a:r>
            <a:r>
              <a:rPr lang="zh-CN" altLang="en-US" b="0" i="0" dirty="0">
                <a:solidFill>
                  <a:srgbClr val="000000"/>
                </a:solidFill>
                <a:effectLst/>
                <a:latin typeface="Helvetica" panose="020B0604020202020204" pitchFamily="34" charset="0"/>
              </a:rPr>
              <a:t>则来源于学者，他们进行课堂观察的目的在于探究在课堂中哪种教学方式是更有效的教学行为。随着课堂观察的深入发展，越来越多的教师也参与课堂观察中，教师和同伴之间相互进行课堂观察，对课堂教学进行诊断和改进，相互促进自己的教学水平。</a:t>
            </a:r>
            <a:br>
              <a:rPr lang="zh-CN" altLang="en-US" dirty="0"/>
            </a:br>
            <a:r>
              <a:rPr lang="zh-CN" altLang="en-US" b="0" i="0" dirty="0">
                <a:solidFill>
                  <a:srgbClr val="000000"/>
                </a:solidFill>
                <a:effectLst/>
                <a:latin typeface="Helvetica" panose="020B0604020202020204" pitchFamily="34" charset="0"/>
              </a:rPr>
              <a:t>后来人们发现，课堂观察也可以用来培训新教师，根据之前对有效教学行为的研究总结，通过观察新教师的课堂，帮助教师发现教学问题，训练新教师逐步掌握专业技能，促进教师专业发展。</a:t>
            </a:r>
            <a:br>
              <a:rPr lang="zh-CN" altLang="en-US" dirty="0"/>
            </a:br>
            <a:r>
              <a:rPr lang="zh-CN" altLang="en-US" b="0" i="0" dirty="0">
                <a:solidFill>
                  <a:srgbClr val="000000"/>
                </a:solidFill>
                <a:effectLst/>
                <a:latin typeface="Helvetica" panose="020B0604020202020204" pitchFamily="34" charset="0"/>
              </a:rPr>
              <a:t>从课堂观察的的目的不难看出，课堂观察通过提高教师教学能力，从而提高学生掌握知识的水平，所以</a:t>
            </a:r>
            <a:r>
              <a:rPr lang="en-US" altLang="zh-CN" b="0" i="0" dirty="0">
                <a:solidFill>
                  <a:srgbClr val="000000"/>
                </a:solidFill>
                <a:effectLst/>
                <a:latin typeface="Helvetica" panose="020B0604020202020204" pitchFamily="34" charset="0"/>
              </a:rPr>
              <a:t>2013</a:t>
            </a:r>
            <a:r>
              <a:rPr lang="zh-CN" altLang="en-US" b="0" i="0" dirty="0">
                <a:solidFill>
                  <a:srgbClr val="000000"/>
                </a:solidFill>
                <a:effectLst/>
                <a:latin typeface="Helvetica" panose="020B0604020202020204" pitchFamily="34" charset="0"/>
              </a:rPr>
              <a:t>年我国教育研究者夏雪梅提出“以学生为中心的课堂观察”，将课堂观察指向本质问题。</a:t>
            </a:r>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4154534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l"/>
            <a:r>
              <a:rPr lang="zh-CN" altLang="en-US" b="0" i="0" dirty="0">
                <a:solidFill>
                  <a:srgbClr val="000000"/>
                </a:solidFill>
                <a:effectLst/>
                <a:latin typeface="Helvetica" panose="020B0604020202020204" pitchFamily="34" charset="0"/>
              </a:rPr>
              <a:t>课堂观察的发展经历了</a:t>
            </a:r>
            <a:r>
              <a:rPr lang="en-US" altLang="zh-CN" b="0" i="0" dirty="0">
                <a:solidFill>
                  <a:srgbClr val="000000"/>
                </a:solidFill>
                <a:effectLst/>
                <a:latin typeface="Helvetica" panose="020B0604020202020204" pitchFamily="34" charset="0"/>
              </a:rPr>
              <a:t>4</a:t>
            </a:r>
            <a:r>
              <a:rPr lang="zh-CN" altLang="en-US" b="0" i="0" dirty="0">
                <a:solidFill>
                  <a:srgbClr val="000000"/>
                </a:solidFill>
                <a:effectLst/>
                <a:latin typeface="Helvetica" panose="020B0604020202020204" pitchFamily="34" charset="0"/>
              </a:rPr>
              <a:t>个阶段：</a:t>
            </a:r>
          </a:p>
          <a:p>
            <a:pPr algn="l">
              <a:buFont typeface="+mj-lt"/>
              <a:buAutoNum type="arabicPeriod"/>
            </a:pPr>
            <a:r>
              <a:rPr lang="zh-CN" altLang="en-US" b="0" i="0" dirty="0">
                <a:solidFill>
                  <a:srgbClr val="000000"/>
                </a:solidFill>
                <a:effectLst/>
                <a:latin typeface="Helvetica" panose="020B0604020202020204" pitchFamily="34" charset="0"/>
              </a:rPr>
              <a:t>经验主义方法论指导阶段。观察作为一种普遍使用的经验主义方法刚被引入教育研究领域，但评价过程是纯粹的观察和归纳，缺乏逻辑上的全面性和内容上的综合性。</a:t>
            </a:r>
          </a:p>
          <a:p>
            <a:pPr algn="l">
              <a:buFont typeface="+mj-lt"/>
              <a:buAutoNum type="arabicPeriod"/>
            </a:pPr>
            <a:r>
              <a:rPr lang="zh-CN" altLang="en-US" b="0" i="0" dirty="0">
                <a:solidFill>
                  <a:srgbClr val="000000"/>
                </a:solidFill>
                <a:effectLst/>
                <a:latin typeface="Helvetica" panose="020B0604020202020204" pitchFamily="34" charset="0"/>
              </a:rPr>
              <a:t>科学实证主义影响阶段。</a:t>
            </a:r>
            <a:r>
              <a:rPr lang="en-US" altLang="zh-CN" b="0" i="0" dirty="0">
                <a:solidFill>
                  <a:srgbClr val="000000"/>
                </a:solidFill>
                <a:effectLst/>
                <a:latin typeface="Helvetica" panose="020B0604020202020204" pitchFamily="34" charset="0"/>
              </a:rPr>
              <a:t>60</a:t>
            </a:r>
            <a:r>
              <a:rPr lang="zh-CN" altLang="en-US" b="0" i="0" dirty="0">
                <a:solidFill>
                  <a:srgbClr val="000000"/>
                </a:solidFill>
                <a:effectLst/>
                <a:latin typeface="Helvetica" panose="020B0604020202020204" pitchFamily="34" charset="0"/>
              </a:rPr>
              <a:t>年代初，受科学实证主义思潮的影响，结构化、定量化的观察方法不断涌现，教育研究者们不断探索系统性的观察记录体系，并运用到课堂研究中去。这一阶段出现了大量等级量表、分类编码、记号体系等。</a:t>
            </a:r>
          </a:p>
          <a:p>
            <a:pPr algn="l">
              <a:buFont typeface="+mj-lt"/>
              <a:buAutoNum type="arabicPeriod"/>
            </a:pPr>
            <a:r>
              <a:rPr lang="zh-CN" altLang="en-US" b="0" i="0" dirty="0">
                <a:solidFill>
                  <a:srgbClr val="000000"/>
                </a:solidFill>
                <a:effectLst/>
                <a:latin typeface="Helvetica" panose="020B0604020202020204" pitchFamily="34" charset="0"/>
              </a:rPr>
              <a:t>质性研究方法应用阶段。从</a:t>
            </a:r>
            <a:r>
              <a:rPr lang="en-US" altLang="zh-CN" b="0" i="0" dirty="0">
                <a:solidFill>
                  <a:srgbClr val="000000"/>
                </a:solidFill>
                <a:effectLst/>
                <a:latin typeface="Helvetica" panose="020B0604020202020204" pitchFamily="34" charset="0"/>
              </a:rPr>
              <a:t>70</a:t>
            </a:r>
            <a:r>
              <a:rPr lang="zh-CN" altLang="en-US" b="0" i="0" dirty="0">
                <a:solidFill>
                  <a:srgbClr val="000000"/>
                </a:solidFill>
                <a:effectLst/>
                <a:latin typeface="Helvetica" panose="020B0604020202020204" pitchFamily="34" charset="0"/>
              </a:rPr>
              <a:t>年代开始，质性硏究方法开始走入课堂观察，完整的文字描述呈现了课堂全貌，使原本被剥离岀来的课堂事件、课堂行为回归情境本身，从而研究者利用个人经验可以更好地理解、诠释课堂。</a:t>
            </a:r>
          </a:p>
          <a:p>
            <a:pPr algn="l">
              <a:buFont typeface="+mj-lt"/>
              <a:buAutoNum type="arabicPeriod"/>
            </a:pPr>
            <a:r>
              <a:rPr lang="zh-CN" altLang="en-US" b="0" i="0" dirty="0">
                <a:solidFill>
                  <a:srgbClr val="000000"/>
                </a:solidFill>
                <a:effectLst/>
                <a:latin typeface="Helvetica" panose="020B0604020202020204" pitchFamily="34" charset="0"/>
              </a:rPr>
              <a:t>多种方法综合运用阶段。今天，人们探索、追求着质性硏究与量性硏究的融合。两种性质不同的研究取向，从不同层面和不同方向丰富和充实了课堂观察。两种取向的相互结合、相互补充已经成为课堂观察发展的主流趋势。</a:t>
            </a:r>
          </a:p>
          <a:p>
            <a:endParaRPr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9994335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en-US" b="0" i="0" dirty="0">
                <a:solidFill>
                  <a:srgbClr val="000000"/>
                </a:solidFill>
                <a:effectLst/>
                <a:latin typeface="Helvetica" panose="020B0604020202020204" pitchFamily="34" charset="0"/>
              </a:rPr>
              <a:t>通过对课堂观察及其工具发展过程的梳理，不难发现，工具曾以多种形态出现但到底什么是课堂观察工具？学界鲜有人界定，也正因为如此，人们对工具的认识与理解仍停留在其最初发展水平，即简单地将一个观察量表或一张观察清单默认为工具。毋庸置疑，这种理解显然有悖于工具的最新发展状态，不利于工具的长足发展。</a:t>
            </a:r>
            <a:br>
              <a:rPr lang="zh-CN" altLang="en-US" dirty="0"/>
            </a:br>
            <a:r>
              <a:rPr lang="zh-CN" altLang="en-US" b="0" i="0" dirty="0">
                <a:solidFill>
                  <a:srgbClr val="000000"/>
                </a:solidFill>
                <a:effectLst/>
                <a:latin typeface="Helvetica" panose="020B0604020202020204" pitchFamily="34" charset="0"/>
              </a:rPr>
              <a:t>正如刘晓慧提出的：“课堂观察是一个行为系统工程，其程序由课前会议、课中会议和课后会议组成。与之相对应，课堂观察工具应包含以上各环节搜集信息所使用的各种工具，从而形成系统的课堂观察工具体系”</a:t>
            </a:r>
            <a:br>
              <a:rPr lang="zh-CN" altLang="en-US" dirty="0"/>
            </a:br>
            <a:r>
              <a:rPr lang="zh-CN" altLang="en-US" b="0" i="0" dirty="0">
                <a:solidFill>
                  <a:srgbClr val="000000"/>
                </a:solidFill>
                <a:effectLst/>
                <a:latin typeface="Helvetica" panose="020B0604020202020204" pitchFamily="34" charset="0"/>
              </a:rPr>
              <a:t>故，研究提出，课堂观察工具是课堂观察各个环节收集、处理数据与资料所需的各种方案与手段的总和，它指明课堂观察的对象、方法、过程等，用以保障课堂观察规范、有效地进行。</a:t>
            </a:r>
            <a:endParaRPr lang="zh-CN" altLang="en-US" dirty="0"/>
          </a:p>
        </p:txBody>
      </p:sp>
      <p:sp>
        <p:nvSpPr>
          <p:cNvPr id="4" name="灯片编号占位符 3"/>
          <p:cNvSpPr>
            <a:spLocks noGrp="1"/>
          </p:cNvSpPr>
          <p:nvPr>
            <p:ph type="sldNum" sz="quarter" idx="10"/>
          </p:nvPr>
        </p:nvSpPr>
        <p:spPr/>
        <p:txBody>
          <a:bodyPr/>
          <a:lstStyle/>
          <a:p>
            <a:fld id="{1C328F8A-CD66-4840-9519-BA6D1AEDB21C}" type="slidenum">
              <a:rPr lang="zh-CN" altLang="en-US" smtClean="0"/>
              <a:t>9</a:t>
            </a:fld>
            <a:endParaRPr lang="zh-CN" altLang="en-US"/>
          </a:p>
        </p:txBody>
      </p:sp>
    </p:spTree>
    <p:extLst>
      <p:ext uri="{BB962C8B-B14F-4D97-AF65-F5344CB8AC3E}">
        <p14:creationId xmlns:p14="http://schemas.microsoft.com/office/powerpoint/2010/main" val="2709763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2020/8/28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2020/8/28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1">
    <p:spTree>
      <p:nvGrpSpPr>
        <p:cNvPr id="1" name=""/>
        <p:cNvGrpSpPr/>
        <p:nvPr/>
      </p:nvGrpSpPr>
      <p:grpSpPr>
        <a:xfrm>
          <a:off x="0" y="0"/>
          <a:ext cx="0" cy="0"/>
          <a:chOff x="0" y="0"/>
          <a:chExt cx="0" cy="0"/>
        </a:xfrm>
      </p:grpSpPr>
      <p:sp>
        <p:nvSpPr>
          <p:cNvPr id="2" name="标题 1"/>
          <p:cNvSpPr txBox="1"/>
          <p:nvPr userDrawn="1"/>
        </p:nvSpPr>
        <p:spPr>
          <a:xfrm>
            <a:off x="1209303" y="356659"/>
            <a:ext cx="7863029" cy="4406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935"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pPr defTabSz="685165"/>
            <a:r>
              <a:rPr lang="zh-CN" altLang="en-US" dirty="0"/>
              <a:t>请输入您的</a:t>
            </a:r>
            <a:r>
              <a:rPr lang="en-US" altLang="zh-CN" dirty="0"/>
              <a:t>Keywords </a:t>
            </a:r>
            <a:endParaRPr lang="zh-CN" altLang="en-US" dirty="0"/>
          </a:p>
        </p:txBody>
      </p:sp>
      <p:cxnSp>
        <p:nvCxnSpPr>
          <p:cNvPr id="3" name="直接连接符 2"/>
          <p:cNvCxnSpPr/>
          <p:nvPr userDrawn="1"/>
        </p:nvCxnSpPr>
        <p:spPr>
          <a:xfrm flipV="1">
            <a:off x="1270838" y="872083"/>
            <a:ext cx="10479237" cy="1"/>
          </a:xfrm>
          <a:prstGeom prst="line">
            <a:avLst/>
          </a:prstGeom>
          <a:ln w="1587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4" name="组合 3"/>
          <p:cNvGrpSpPr/>
          <p:nvPr userDrawn="1"/>
        </p:nvGrpSpPr>
        <p:grpSpPr>
          <a:xfrm>
            <a:off x="527435" y="331259"/>
            <a:ext cx="528000" cy="528000"/>
            <a:chOff x="406574" y="236732"/>
            <a:chExt cx="612048" cy="593261"/>
          </a:xfrm>
        </p:grpSpPr>
        <p:sp>
          <p:nvSpPr>
            <p:cNvPr id="5" name="矩形 4"/>
            <p:cNvSpPr/>
            <p:nvPr userDrawn="1"/>
          </p:nvSpPr>
          <p:spPr>
            <a:xfrm>
              <a:off x="406574" y="236732"/>
              <a:ext cx="504000" cy="50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 name="矩形 5"/>
            <p:cNvSpPr/>
            <p:nvPr userDrawn="1"/>
          </p:nvSpPr>
          <p:spPr>
            <a:xfrm>
              <a:off x="694606" y="512239"/>
              <a:ext cx="324016" cy="317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7" name="组合 6"/>
          <p:cNvGrpSpPr/>
          <p:nvPr userDrawn="1"/>
        </p:nvGrpSpPr>
        <p:grpSpPr>
          <a:xfrm>
            <a:off x="9402668" y="235249"/>
            <a:ext cx="2776984" cy="666786"/>
            <a:chOff x="2906158" y="354532"/>
            <a:chExt cx="2295774" cy="738481"/>
          </a:xfrm>
        </p:grpSpPr>
        <p:sp>
          <p:nvSpPr>
            <p:cNvPr id="8" name="TextBox 18"/>
            <p:cNvSpPr txBox="1"/>
            <p:nvPr/>
          </p:nvSpPr>
          <p:spPr>
            <a:xfrm>
              <a:off x="3741008" y="479884"/>
              <a:ext cx="1325774" cy="374956"/>
            </a:xfrm>
            <a:prstGeom prst="rect">
              <a:avLst/>
            </a:prstGeom>
            <a:noFill/>
          </p:spPr>
          <p:txBody>
            <a:bodyPr wrap="square" rtlCol="0">
              <a:spAutoFit/>
            </a:bodyPr>
            <a:lstStyle/>
            <a:p>
              <a:r>
                <a:rPr lang="zh-CN" altLang="en-US" sz="1600" b="1" dirty="0">
                  <a:solidFill>
                    <a:schemeClr val="tx1">
                      <a:lumMod val="65000"/>
                      <a:lumOff val="35000"/>
                    </a:schemeClr>
                  </a:solidFill>
                </a:rPr>
                <a:t>您的公司名称</a:t>
              </a:r>
            </a:p>
          </p:txBody>
        </p:sp>
        <p:sp>
          <p:nvSpPr>
            <p:cNvPr id="9" name="TextBox 19"/>
            <p:cNvSpPr txBox="1"/>
            <p:nvPr/>
          </p:nvSpPr>
          <p:spPr>
            <a:xfrm>
              <a:off x="3743580" y="734076"/>
              <a:ext cx="1458352" cy="250042"/>
            </a:xfrm>
            <a:prstGeom prst="rect">
              <a:avLst/>
            </a:prstGeom>
            <a:noFill/>
          </p:spPr>
          <p:txBody>
            <a:bodyPr wrap="square" rtlCol="0">
              <a:spAutoFit/>
            </a:bodyPr>
            <a:lstStyle/>
            <a:p>
              <a:r>
                <a:rPr lang="en-US" altLang="zh-CN" sz="865" b="1" dirty="0">
                  <a:solidFill>
                    <a:schemeClr val="tx1">
                      <a:lumMod val="50000"/>
                      <a:lumOff val="50000"/>
                    </a:schemeClr>
                  </a:solidFill>
                  <a:latin typeface="Arial" panose="020B0604020202020204" pitchFamily="34" charset="0"/>
                  <a:cs typeface="Arial" panose="020B0604020202020204" pitchFamily="34" charset="0"/>
                </a:rPr>
                <a:t>YOUR CONPANY NAME</a:t>
              </a:r>
              <a:endParaRPr lang="zh-CN" altLang="en-US" sz="865"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0" name="TextBox 20"/>
            <p:cNvSpPr txBox="1"/>
            <p:nvPr/>
          </p:nvSpPr>
          <p:spPr>
            <a:xfrm>
              <a:off x="2906158" y="354532"/>
              <a:ext cx="1063242" cy="738481"/>
            </a:xfrm>
            <a:prstGeom prst="rect">
              <a:avLst/>
            </a:prstGeom>
            <a:noFill/>
          </p:spPr>
          <p:txBody>
            <a:bodyPr wrap="square" rtlCol="0">
              <a:spAutoFit/>
            </a:bodyPr>
            <a:lstStyle/>
            <a:p>
              <a:r>
                <a:rPr lang="en-US" altLang="zh-CN" sz="3735" spc="-200" dirty="0">
                  <a:solidFill>
                    <a:schemeClr val="accent1"/>
                  </a:solidFill>
                  <a:latin typeface="Impact" panose="020B0806030902050204" pitchFamily="34" charset="0"/>
                  <a:cs typeface="Arial" panose="020B0604020202020204" pitchFamily="34" charset="0"/>
                </a:rPr>
                <a:t>LOGO</a:t>
              </a:r>
              <a:endParaRPr lang="zh-CN" altLang="en-US" sz="3735" spc="-200" dirty="0">
                <a:solidFill>
                  <a:schemeClr val="accent1"/>
                </a:solidFill>
                <a:latin typeface="Impact" panose="020B0806030902050204" pitchFamily="34" charset="0"/>
                <a:cs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advClick="0" advTm="5000">
        <p14:prism isInverted="1"/>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3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 calcmode="lin" valueType="num">
                                      <p:cBhvr>
                                        <p:cTn id="12" dur="500" fill="hold"/>
                                        <p:tgtEl>
                                          <p:spTgt spid="4"/>
                                        </p:tgtEl>
                                        <p:attrNameLst>
                                          <p:attrName>style.rotation</p:attrName>
                                        </p:attrNameLst>
                                      </p:cBhvr>
                                      <p:tavLst>
                                        <p:tav tm="0">
                                          <p:val>
                                            <p:fltVal val="90"/>
                                          </p:val>
                                        </p:tav>
                                        <p:tav tm="100000">
                                          <p:val>
                                            <p:fltVal val="0"/>
                                          </p:val>
                                        </p:tav>
                                      </p:tavLst>
                                    </p:anim>
                                    <p:animEffect transition="in" filter="fade">
                                      <p:cBhvr>
                                        <p:cTn id="13" dur="500"/>
                                        <p:tgtEl>
                                          <p:spTgt spid="4"/>
                                        </p:tgtEl>
                                      </p:cBhvr>
                                    </p:animEffect>
                                  </p:childTnLst>
                                </p:cTn>
                              </p:par>
                              <p:par>
                                <p:cTn id="14" presetID="22" presetClass="entr" presetSubtype="8" fill="hold" nodeType="with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9" presetClass="entr" presetSubtype="0" fill="hold"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内页-1">
    <p:spTree>
      <p:nvGrpSpPr>
        <p:cNvPr id="1" name=""/>
        <p:cNvGrpSpPr/>
        <p:nvPr/>
      </p:nvGrpSpPr>
      <p:grpSpPr>
        <a:xfrm>
          <a:off x="0" y="0"/>
          <a:ext cx="0" cy="0"/>
          <a:chOff x="0" y="0"/>
          <a:chExt cx="0" cy="0"/>
        </a:xfrm>
      </p:grpSpPr>
      <p:sp>
        <p:nvSpPr>
          <p:cNvPr id="2" name="标题 1"/>
          <p:cNvSpPr txBox="1"/>
          <p:nvPr userDrawn="1"/>
        </p:nvSpPr>
        <p:spPr>
          <a:xfrm>
            <a:off x="1209303" y="356659"/>
            <a:ext cx="7863029" cy="4406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935"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pPr defTabSz="685165"/>
            <a:r>
              <a:rPr lang="zh-CN" altLang="en-US" dirty="0"/>
              <a:t>请输入您的</a:t>
            </a:r>
            <a:r>
              <a:rPr lang="en-US" altLang="zh-CN" dirty="0"/>
              <a:t>Keywords </a:t>
            </a:r>
            <a:endParaRPr lang="zh-CN" altLang="en-US" dirty="0"/>
          </a:p>
        </p:txBody>
      </p:sp>
      <p:cxnSp>
        <p:nvCxnSpPr>
          <p:cNvPr id="3" name="直接连接符 2"/>
          <p:cNvCxnSpPr/>
          <p:nvPr userDrawn="1"/>
        </p:nvCxnSpPr>
        <p:spPr>
          <a:xfrm flipV="1">
            <a:off x="1270838" y="872083"/>
            <a:ext cx="10479237" cy="1"/>
          </a:xfrm>
          <a:prstGeom prst="line">
            <a:avLst/>
          </a:prstGeom>
          <a:ln w="1587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4" name="组合 3"/>
          <p:cNvGrpSpPr/>
          <p:nvPr userDrawn="1"/>
        </p:nvGrpSpPr>
        <p:grpSpPr>
          <a:xfrm>
            <a:off x="527435" y="331259"/>
            <a:ext cx="528000" cy="528000"/>
            <a:chOff x="406574" y="236732"/>
            <a:chExt cx="612048" cy="593261"/>
          </a:xfrm>
        </p:grpSpPr>
        <p:sp>
          <p:nvSpPr>
            <p:cNvPr id="5" name="矩形 4"/>
            <p:cNvSpPr/>
            <p:nvPr userDrawn="1"/>
          </p:nvSpPr>
          <p:spPr>
            <a:xfrm>
              <a:off x="406574" y="236732"/>
              <a:ext cx="504000" cy="50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 name="矩形 5"/>
            <p:cNvSpPr/>
            <p:nvPr userDrawn="1"/>
          </p:nvSpPr>
          <p:spPr>
            <a:xfrm>
              <a:off x="694606" y="512239"/>
              <a:ext cx="324016" cy="317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7" name="组合 6"/>
          <p:cNvGrpSpPr/>
          <p:nvPr userDrawn="1"/>
        </p:nvGrpSpPr>
        <p:grpSpPr>
          <a:xfrm>
            <a:off x="9402668" y="235249"/>
            <a:ext cx="2776984" cy="666786"/>
            <a:chOff x="2906158" y="354532"/>
            <a:chExt cx="2295774" cy="738481"/>
          </a:xfrm>
        </p:grpSpPr>
        <p:sp>
          <p:nvSpPr>
            <p:cNvPr id="8" name="TextBox 18"/>
            <p:cNvSpPr txBox="1"/>
            <p:nvPr/>
          </p:nvSpPr>
          <p:spPr>
            <a:xfrm>
              <a:off x="3741008" y="479884"/>
              <a:ext cx="1325774" cy="374956"/>
            </a:xfrm>
            <a:prstGeom prst="rect">
              <a:avLst/>
            </a:prstGeom>
            <a:noFill/>
          </p:spPr>
          <p:txBody>
            <a:bodyPr wrap="square" rtlCol="0">
              <a:spAutoFit/>
            </a:bodyPr>
            <a:lstStyle/>
            <a:p>
              <a:r>
                <a:rPr lang="zh-CN" altLang="en-US" sz="1600" b="1" dirty="0">
                  <a:solidFill>
                    <a:schemeClr val="tx1">
                      <a:lumMod val="65000"/>
                      <a:lumOff val="35000"/>
                    </a:schemeClr>
                  </a:solidFill>
                </a:rPr>
                <a:t>您的公司名称</a:t>
              </a:r>
            </a:p>
          </p:txBody>
        </p:sp>
        <p:sp>
          <p:nvSpPr>
            <p:cNvPr id="9" name="TextBox 19"/>
            <p:cNvSpPr txBox="1"/>
            <p:nvPr/>
          </p:nvSpPr>
          <p:spPr>
            <a:xfrm>
              <a:off x="3743580" y="734076"/>
              <a:ext cx="1458352" cy="250042"/>
            </a:xfrm>
            <a:prstGeom prst="rect">
              <a:avLst/>
            </a:prstGeom>
            <a:noFill/>
          </p:spPr>
          <p:txBody>
            <a:bodyPr wrap="square" rtlCol="0">
              <a:spAutoFit/>
            </a:bodyPr>
            <a:lstStyle/>
            <a:p>
              <a:r>
                <a:rPr lang="en-US" altLang="zh-CN" sz="865" b="1" dirty="0">
                  <a:solidFill>
                    <a:schemeClr val="tx1">
                      <a:lumMod val="50000"/>
                      <a:lumOff val="50000"/>
                    </a:schemeClr>
                  </a:solidFill>
                  <a:latin typeface="Arial" panose="020B0604020202020204" pitchFamily="34" charset="0"/>
                  <a:cs typeface="Arial" panose="020B0604020202020204" pitchFamily="34" charset="0"/>
                </a:rPr>
                <a:t>YOUR CONPANY NAME</a:t>
              </a:r>
              <a:endParaRPr lang="zh-CN" altLang="en-US" sz="865"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0" name="TextBox 20"/>
            <p:cNvSpPr txBox="1"/>
            <p:nvPr/>
          </p:nvSpPr>
          <p:spPr>
            <a:xfrm>
              <a:off x="2906158" y="354532"/>
              <a:ext cx="1063242" cy="738481"/>
            </a:xfrm>
            <a:prstGeom prst="rect">
              <a:avLst/>
            </a:prstGeom>
            <a:noFill/>
          </p:spPr>
          <p:txBody>
            <a:bodyPr wrap="square" rtlCol="0">
              <a:spAutoFit/>
            </a:bodyPr>
            <a:lstStyle/>
            <a:p>
              <a:r>
                <a:rPr lang="en-US" altLang="zh-CN" sz="3735" spc="-200" dirty="0">
                  <a:solidFill>
                    <a:schemeClr val="accent1"/>
                  </a:solidFill>
                  <a:latin typeface="Impact" panose="020B0806030902050204" pitchFamily="34" charset="0"/>
                  <a:cs typeface="Arial" panose="020B0604020202020204" pitchFamily="34" charset="0"/>
                </a:rPr>
                <a:t>LOGO</a:t>
              </a:r>
              <a:endParaRPr lang="zh-CN" altLang="en-US" sz="3735" spc="-200" dirty="0">
                <a:solidFill>
                  <a:schemeClr val="accent1"/>
                </a:solidFill>
                <a:latin typeface="Impact" panose="020B0806030902050204" pitchFamily="34" charset="0"/>
                <a:cs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5000">
        <p14:switch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3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 calcmode="lin" valueType="num">
                                      <p:cBhvr>
                                        <p:cTn id="12" dur="500" fill="hold"/>
                                        <p:tgtEl>
                                          <p:spTgt spid="4"/>
                                        </p:tgtEl>
                                        <p:attrNameLst>
                                          <p:attrName>style.rotation</p:attrName>
                                        </p:attrNameLst>
                                      </p:cBhvr>
                                      <p:tavLst>
                                        <p:tav tm="0">
                                          <p:val>
                                            <p:fltVal val="90"/>
                                          </p:val>
                                        </p:tav>
                                        <p:tav tm="100000">
                                          <p:val>
                                            <p:fltVal val="0"/>
                                          </p:val>
                                        </p:tav>
                                      </p:tavLst>
                                    </p:anim>
                                    <p:animEffect transition="in" filter="fade">
                                      <p:cBhvr>
                                        <p:cTn id="13" dur="500"/>
                                        <p:tgtEl>
                                          <p:spTgt spid="4"/>
                                        </p:tgtEl>
                                      </p:cBhvr>
                                    </p:animEffect>
                                  </p:childTnLst>
                                </p:cTn>
                              </p:par>
                              <p:par>
                                <p:cTn id="14" presetID="22" presetClass="entr" presetSubtype="8" fill="hold" nodeType="with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9" presetClass="entr" presetSubtype="0" fill="hold"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内页-1">
    <p:spTree>
      <p:nvGrpSpPr>
        <p:cNvPr id="1" name=""/>
        <p:cNvGrpSpPr/>
        <p:nvPr/>
      </p:nvGrpSpPr>
      <p:grpSpPr>
        <a:xfrm>
          <a:off x="0" y="0"/>
          <a:ext cx="0" cy="0"/>
          <a:chOff x="0" y="0"/>
          <a:chExt cx="0" cy="0"/>
        </a:xfrm>
      </p:grpSpPr>
      <p:sp>
        <p:nvSpPr>
          <p:cNvPr id="2" name="标题 1"/>
          <p:cNvSpPr txBox="1"/>
          <p:nvPr userDrawn="1"/>
        </p:nvSpPr>
        <p:spPr>
          <a:xfrm>
            <a:off x="1209303" y="356659"/>
            <a:ext cx="7863029" cy="4406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935"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pPr defTabSz="685165"/>
            <a:r>
              <a:rPr lang="zh-CN" altLang="en-US" dirty="0"/>
              <a:t>请输入您的</a:t>
            </a:r>
            <a:r>
              <a:rPr lang="en-US" altLang="zh-CN" dirty="0"/>
              <a:t>Keywords </a:t>
            </a:r>
            <a:endParaRPr lang="zh-CN" altLang="en-US" dirty="0"/>
          </a:p>
        </p:txBody>
      </p:sp>
      <p:cxnSp>
        <p:nvCxnSpPr>
          <p:cNvPr id="3" name="直接连接符 2"/>
          <p:cNvCxnSpPr/>
          <p:nvPr userDrawn="1"/>
        </p:nvCxnSpPr>
        <p:spPr>
          <a:xfrm flipV="1">
            <a:off x="1270838" y="872083"/>
            <a:ext cx="10479237" cy="1"/>
          </a:xfrm>
          <a:prstGeom prst="line">
            <a:avLst/>
          </a:prstGeom>
          <a:ln w="1587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4" name="组合 3"/>
          <p:cNvGrpSpPr/>
          <p:nvPr userDrawn="1"/>
        </p:nvGrpSpPr>
        <p:grpSpPr>
          <a:xfrm>
            <a:off x="527435" y="331259"/>
            <a:ext cx="528000" cy="528000"/>
            <a:chOff x="406574" y="236732"/>
            <a:chExt cx="612048" cy="593261"/>
          </a:xfrm>
        </p:grpSpPr>
        <p:sp>
          <p:nvSpPr>
            <p:cNvPr id="5" name="矩形 4"/>
            <p:cNvSpPr/>
            <p:nvPr userDrawn="1"/>
          </p:nvSpPr>
          <p:spPr>
            <a:xfrm>
              <a:off x="406574" y="236732"/>
              <a:ext cx="504000" cy="50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 name="矩形 5"/>
            <p:cNvSpPr/>
            <p:nvPr userDrawn="1"/>
          </p:nvSpPr>
          <p:spPr>
            <a:xfrm>
              <a:off x="694606" y="512239"/>
              <a:ext cx="324016" cy="317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7" name="组合 6"/>
          <p:cNvGrpSpPr/>
          <p:nvPr userDrawn="1"/>
        </p:nvGrpSpPr>
        <p:grpSpPr>
          <a:xfrm>
            <a:off x="9402668" y="235249"/>
            <a:ext cx="2776984" cy="666786"/>
            <a:chOff x="2906158" y="354532"/>
            <a:chExt cx="2295774" cy="738481"/>
          </a:xfrm>
        </p:grpSpPr>
        <p:sp>
          <p:nvSpPr>
            <p:cNvPr id="8" name="TextBox 18"/>
            <p:cNvSpPr txBox="1"/>
            <p:nvPr/>
          </p:nvSpPr>
          <p:spPr>
            <a:xfrm>
              <a:off x="3741008" y="479884"/>
              <a:ext cx="1325774" cy="374956"/>
            </a:xfrm>
            <a:prstGeom prst="rect">
              <a:avLst/>
            </a:prstGeom>
            <a:noFill/>
          </p:spPr>
          <p:txBody>
            <a:bodyPr wrap="square" rtlCol="0">
              <a:spAutoFit/>
            </a:bodyPr>
            <a:lstStyle/>
            <a:p>
              <a:r>
                <a:rPr lang="zh-CN" altLang="en-US" sz="1600" b="1" dirty="0">
                  <a:solidFill>
                    <a:schemeClr val="tx1">
                      <a:lumMod val="65000"/>
                      <a:lumOff val="35000"/>
                    </a:schemeClr>
                  </a:solidFill>
                </a:rPr>
                <a:t>您的公司名称</a:t>
              </a:r>
            </a:p>
          </p:txBody>
        </p:sp>
        <p:sp>
          <p:nvSpPr>
            <p:cNvPr id="9" name="TextBox 19"/>
            <p:cNvSpPr txBox="1"/>
            <p:nvPr/>
          </p:nvSpPr>
          <p:spPr>
            <a:xfrm>
              <a:off x="3743580" y="734076"/>
              <a:ext cx="1458352" cy="250042"/>
            </a:xfrm>
            <a:prstGeom prst="rect">
              <a:avLst/>
            </a:prstGeom>
            <a:noFill/>
          </p:spPr>
          <p:txBody>
            <a:bodyPr wrap="square" rtlCol="0">
              <a:spAutoFit/>
            </a:bodyPr>
            <a:lstStyle/>
            <a:p>
              <a:r>
                <a:rPr lang="en-US" altLang="zh-CN" sz="865" b="1" dirty="0">
                  <a:solidFill>
                    <a:schemeClr val="tx1">
                      <a:lumMod val="50000"/>
                      <a:lumOff val="50000"/>
                    </a:schemeClr>
                  </a:solidFill>
                  <a:latin typeface="Arial" panose="020B0604020202020204" pitchFamily="34" charset="0"/>
                  <a:cs typeface="Arial" panose="020B0604020202020204" pitchFamily="34" charset="0"/>
                </a:rPr>
                <a:t>YOUR CONPANY NAME</a:t>
              </a:r>
              <a:endParaRPr lang="zh-CN" altLang="en-US" sz="865"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0" name="TextBox 20"/>
            <p:cNvSpPr txBox="1"/>
            <p:nvPr/>
          </p:nvSpPr>
          <p:spPr>
            <a:xfrm>
              <a:off x="2906158" y="354532"/>
              <a:ext cx="1063242" cy="738481"/>
            </a:xfrm>
            <a:prstGeom prst="rect">
              <a:avLst/>
            </a:prstGeom>
            <a:noFill/>
          </p:spPr>
          <p:txBody>
            <a:bodyPr wrap="square" rtlCol="0">
              <a:spAutoFit/>
            </a:bodyPr>
            <a:lstStyle/>
            <a:p>
              <a:r>
                <a:rPr lang="en-US" altLang="zh-CN" sz="3735" spc="-200" dirty="0">
                  <a:solidFill>
                    <a:schemeClr val="accent1"/>
                  </a:solidFill>
                  <a:latin typeface="Impact" panose="020B0806030902050204" pitchFamily="34" charset="0"/>
                  <a:cs typeface="Arial" panose="020B0604020202020204" pitchFamily="34" charset="0"/>
                </a:rPr>
                <a:t>LOGO</a:t>
              </a:r>
              <a:endParaRPr lang="zh-CN" altLang="en-US" sz="3735" spc="-200" dirty="0">
                <a:solidFill>
                  <a:schemeClr val="accent1"/>
                </a:solidFill>
                <a:latin typeface="Impact" panose="020B0806030902050204" pitchFamily="34" charset="0"/>
                <a:cs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250" advClick="0" advTm="5000">
        <p14:flip dir="r"/>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3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 calcmode="lin" valueType="num">
                                      <p:cBhvr>
                                        <p:cTn id="12" dur="500" fill="hold"/>
                                        <p:tgtEl>
                                          <p:spTgt spid="4"/>
                                        </p:tgtEl>
                                        <p:attrNameLst>
                                          <p:attrName>style.rotation</p:attrName>
                                        </p:attrNameLst>
                                      </p:cBhvr>
                                      <p:tavLst>
                                        <p:tav tm="0">
                                          <p:val>
                                            <p:fltVal val="90"/>
                                          </p:val>
                                        </p:tav>
                                        <p:tav tm="100000">
                                          <p:val>
                                            <p:fltVal val="0"/>
                                          </p:val>
                                        </p:tav>
                                      </p:tavLst>
                                    </p:anim>
                                    <p:animEffect transition="in" filter="fade">
                                      <p:cBhvr>
                                        <p:cTn id="13" dur="500"/>
                                        <p:tgtEl>
                                          <p:spTgt spid="4"/>
                                        </p:tgtEl>
                                      </p:cBhvr>
                                    </p:animEffect>
                                  </p:childTnLst>
                                </p:cTn>
                              </p:par>
                              <p:par>
                                <p:cTn id="14" presetID="22" presetClass="entr" presetSubtype="8" fill="hold" nodeType="with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9" presetClass="entr" presetSubtype="0" fill="hold"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_内页-1">
    <p:spTree>
      <p:nvGrpSpPr>
        <p:cNvPr id="1" name=""/>
        <p:cNvGrpSpPr/>
        <p:nvPr/>
      </p:nvGrpSpPr>
      <p:grpSpPr>
        <a:xfrm>
          <a:off x="0" y="0"/>
          <a:ext cx="0" cy="0"/>
          <a:chOff x="0" y="0"/>
          <a:chExt cx="0" cy="0"/>
        </a:xfrm>
      </p:grpSpPr>
      <p:sp>
        <p:nvSpPr>
          <p:cNvPr id="2" name="标题 1"/>
          <p:cNvSpPr txBox="1"/>
          <p:nvPr userDrawn="1"/>
        </p:nvSpPr>
        <p:spPr>
          <a:xfrm>
            <a:off x="1209303" y="356659"/>
            <a:ext cx="7863029" cy="440676"/>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lang="zh-CN" altLang="en-US" sz="2935" b="0" i="0" kern="1200" baseline="0" dirty="0">
                <a:solidFill>
                  <a:schemeClr val="tx1">
                    <a:lumMod val="65000"/>
                    <a:lumOff val="35000"/>
                  </a:schemeClr>
                </a:solidFill>
                <a:effectLst/>
                <a:latin typeface="微软雅黑" panose="020B0503020204020204" charset="-122"/>
                <a:ea typeface="微软雅黑" panose="020B0503020204020204" charset="-122"/>
                <a:cs typeface="+mj-cs"/>
              </a:defRPr>
            </a:lvl1pPr>
          </a:lstStyle>
          <a:p>
            <a:pPr defTabSz="685165"/>
            <a:r>
              <a:rPr lang="zh-CN" altLang="en-US" dirty="0"/>
              <a:t>请输入您的</a:t>
            </a:r>
            <a:r>
              <a:rPr lang="en-US" altLang="zh-CN" dirty="0"/>
              <a:t>Keywords </a:t>
            </a:r>
            <a:endParaRPr lang="zh-CN" altLang="en-US" dirty="0"/>
          </a:p>
        </p:txBody>
      </p:sp>
      <p:cxnSp>
        <p:nvCxnSpPr>
          <p:cNvPr id="3" name="直接连接符 2"/>
          <p:cNvCxnSpPr/>
          <p:nvPr userDrawn="1"/>
        </p:nvCxnSpPr>
        <p:spPr>
          <a:xfrm flipV="1">
            <a:off x="1270838" y="872083"/>
            <a:ext cx="10479237" cy="1"/>
          </a:xfrm>
          <a:prstGeom prst="line">
            <a:avLst/>
          </a:prstGeom>
          <a:ln w="15875"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nvGrpSpPr>
          <p:cNvPr id="4" name="组合 3"/>
          <p:cNvGrpSpPr/>
          <p:nvPr userDrawn="1"/>
        </p:nvGrpSpPr>
        <p:grpSpPr>
          <a:xfrm>
            <a:off x="527435" y="331259"/>
            <a:ext cx="528000" cy="528000"/>
            <a:chOff x="406574" y="236732"/>
            <a:chExt cx="612048" cy="593261"/>
          </a:xfrm>
        </p:grpSpPr>
        <p:sp>
          <p:nvSpPr>
            <p:cNvPr id="5" name="矩形 4"/>
            <p:cNvSpPr/>
            <p:nvPr userDrawn="1"/>
          </p:nvSpPr>
          <p:spPr>
            <a:xfrm>
              <a:off x="406574" y="236732"/>
              <a:ext cx="504000" cy="5040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6" name="矩形 5"/>
            <p:cNvSpPr/>
            <p:nvPr userDrawn="1"/>
          </p:nvSpPr>
          <p:spPr>
            <a:xfrm>
              <a:off x="694606" y="512239"/>
              <a:ext cx="324016" cy="31775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grpSp>
      <p:grpSp>
        <p:nvGrpSpPr>
          <p:cNvPr id="7" name="组合 6"/>
          <p:cNvGrpSpPr/>
          <p:nvPr userDrawn="1"/>
        </p:nvGrpSpPr>
        <p:grpSpPr>
          <a:xfrm>
            <a:off x="9402668" y="235249"/>
            <a:ext cx="2776984" cy="666786"/>
            <a:chOff x="2906158" y="354532"/>
            <a:chExt cx="2295774" cy="738481"/>
          </a:xfrm>
        </p:grpSpPr>
        <p:sp>
          <p:nvSpPr>
            <p:cNvPr id="8" name="TextBox 18"/>
            <p:cNvSpPr txBox="1"/>
            <p:nvPr/>
          </p:nvSpPr>
          <p:spPr>
            <a:xfrm>
              <a:off x="3741008" y="479884"/>
              <a:ext cx="1325774" cy="374956"/>
            </a:xfrm>
            <a:prstGeom prst="rect">
              <a:avLst/>
            </a:prstGeom>
            <a:noFill/>
          </p:spPr>
          <p:txBody>
            <a:bodyPr wrap="square" rtlCol="0">
              <a:spAutoFit/>
            </a:bodyPr>
            <a:lstStyle/>
            <a:p>
              <a:r>
                <a:rPr lang="zh-CN" altLang="en-US" sz="1600" b="1" dirty="0">
                  <a:solidFill>
                    <a:schemeClr val="tx1">
                      <a:lumMod val="65000"/>
                      <a:lumOff val="35000"/>
                    </a:schemeClr>
                  </a:solidFill>
                </a:rPr>
                <a:t>您的公司名称</a:t>
              </a:r>
            </a:p>
          </p:txBody>
        </p:sp>
        <p:sp>
          <p:nvSpPr>
            <p:cNvPr id="9" name="TextBox 19"/>
            <p:cNvSpPr txBox="1"/>
            <p:nvPr/>
          </p:nvSpPr>
          <p:spPr>
            <a:xfrm>
              <a:off x="3743580" y="734076"/>
              <a:ext cx="1458352" cy="250042"/>
            </a:xfrm>
            <a:prstGeom prst="rect">
              <a:avLst/>
            </a:prstGeom>
            <a:noFill/>
          </p:spPr>
          <p:txBody>
            <a:bodyPr wrap="square" rtlCol="0">
              <a:spAutoFit/>
            </a:bodyPr>
            <a:lstStyle/>
            <a:p>
              <a:r>
                <a:rPr lang="en-US" altLang="zh-CN" sz="865" b="1" dirty="0">
                  <a:solidFill>
                    <a:schemeClr val="tx1">
                      <a:lumMod val="50000"/>
                      <a:lumOff val="50000"/>
                    </a:schemeClr>
                  </a:solidFill>
                  <a:latin typeface="Arial" panose="020B0604020202020204" pitchFamily="34" charset="0"/>
                  <a:cs typeface="Arial" panose="020B0604020202020204" pitchFamily="34" charset="0"/>
                </a:rPr>
                <a:t>YOUR CONPANY NAME</a:t>
              </a:r>
              <a:endParaRPr lang="zh-CN" altLang="en-US" sz="865" b="1" dirty="0">
                <a:solidFill>
                  <a:schemeClr val="tx1">
                    <a:lumMod val="50000"/>
                    <a:lumOff val="50000"/>
                  </a:schemeClr>
                </a:solidFill>
                <a:latin typeface="Arial" panose="020B0604020202020204" pitchFamily="34" charset="0"/>
                <a:cs typeface="Arial" panose="020B0604020202020204" pitchFamily="34" charset="0"/>
              </a:endParaRPr>
            </a:p>
          </p:txBody>
        </p:sp>
        <p:sp>
          <p:nvSpPr>
            <p:cNvPr id="10" name="TextBox 20"/>
            <p:cNvSpPr txBox="1"/>
            <p:nvPr/>
          </p:nvSpPr>
          <p:spPr>
            <a:xfrm>
              <a:off x="2906158" y="354532"/>
              <a:ext cx="1063242" cy="738481"/>
            </a:xfrm>
            <a:prstGeom prst="rect">
              <a:avLst/>
            </a:prstGeom>
            <a:noFill/>
          </p:spPr>
          <p:txBody>
            <a:bodyPr wrap="square" rtlCol="0">
              <a:spAutoFit/>
            </a:bodyPr>
            <a:lstStyle/>
            <a:p>
              <a:r>
                <a:rPr lang="en-US" altLang="zh-CN" sz="3735" spc="-200" dirty="0">
                  <a:solidFill>
                    <a:schemeClr val="accent1"/>
                  </a:solidFill>
                  <a:latin typeface="Impact" panose="020B0806030902050204" pitchFamily="34" charset="0"/>
                  <a:cs typeface="Arial" panose="020B0604020202020204" pitchFamily="34" charset="0"/>
                </a:rPr>
                <a:t>LOGO</a:t>
              </a:r>
              <a:endParaRPr lang="zh-CN" altLang="en-US" sz="3735" spc="-200" dirty="0">
                <a:solidFill>
                  <a:schemeClr val="accent1"/>
                </a:solidFill>
                <a:latin typeface="Impact" panose="020B0806030902050204" pitchFamily="34" charset="0"/>
                <a:cs typeface="Arial" panose="020B0604020202020204" pitchFamily="34" charset="0"/>
              </a:endParaRPr>
            </a:p>
          </p:txBody>
        </p:sp>
      </p:grpSp>
    </p:spTree>
  </p:cSld>
  <p:clrMapOvr>
    <a:masterClrMapping/>
  </p:clrMapOvr>
  <mc:AlternateContent xmlns:mc="http://schemas.openxmlformats.org/markup-compatibility/2006" xmlns:p14="http://schemas.microsoft.com/office/powerpoint/2010/main">
    <mc:Choice Requires="p14">
      <p:transition spd="slow" p14:dur="1600" advClick="0" advTm="5000">
        <p14:gallery dir="l"/>
      </p:transition>
    </mc:Choice>
    <mc:Fallback xmlns="">
      <p:transition spd="slow" advClick="0" advTm="5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1000"/>
                                        <p:tgtEl>
                                          <p:spTgt spid="2"/>
                                        </p:tgtEl>
                                      </p:cBhvr>
                                    </p:animEffect>
                                  </p:childTnLst>
                                </p:cTn>
                              </p:par>
                              <p:par>
                                <p:cTn id="8" presetID="31"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 calcmode="lin" valueType="num">
                                      <p:cBhvr>
                                        <p:cTn id="10" dur="500" fill="hold"/>
                                        <p:tgtEl>
                                          <p:spTgt spid="4"/>
                                        </p:tgtEl>
                                        <p:attrNameLst>
                                          <p:attrName>ppt_w</p:attrName>
                                        </p:attrNameLst>
                                      </p:cBhvr>
                                      <p:tavLst>
                                        <p:tav tm="0">
                                          <p:val>
                                            <p:fltVal val="0"/>
                                          </p:val>
                                        </p:tav>
                                        <p:tav tm="100000">
                                          <p:val>
                                            <p:strVal val="#ppt_w"/>
                                          </p:val>
                                        </p:tav>
                                      </p:tavLst>
                                    </p:anim>
                                    <p:anim calcmode="lin" valueType="num">
                                      <p:cBhvr>
                                        <p:cTn id="11" dur="500" fill="hold"/>
                                        <p:tgtEl>
                                          <p:spTgt spid="4"/>
                                        </p:tgtEl>
                                        <p:attrNameLst>
                                          <p:attrName>ppt_h</p:attrName>
                                        </p:attrNameLst>
                                      </p:cBhvr>
                                      <p:tavLst>
                                        <p:tav tm="0">
                                          <p:val>
                                            <p:fltVal val="0"/>
                                          </p:val>
                                        </p:tav>
                                        <p:tav tm="100000">
                                          <p:val>
                                            <p:strVal val="#ppt_h"/>
                                          </p:val>
                                        </p:tav>
                                      </p:tavLst>
                                    </p:anim>
                                    <p:anim calcmode="lin" valueType="num">
                                      <p:cBhvr>
                                        <p:cTn id="12" dur="500" fill="hold"/>
                                        <p:tgtEl>
                                          <p:spTgt spid="4"/>
                                        </p:tgtEl>
                                        <p:attrNameLst>
                                          <p:attrName>style.rotation</p:attrName>
                                        </p:attrNameLst>
                                      </p:cBhvr>
                                      <p:tavLst>
                                        <p:tav tm="0">
                                          <p:val>
                                            <p:fltVal val="90"/>
                                          </p:val>
                                        </p:tav>
                                        <p:tav tm="100000">
                                          <p:val>
                                            <p:fltVal val="0"/>
                                          </p:val>
                                        </p:tav>
                                      </p:tavLst>
                                    </p:anim>
                                    <p:animEffect transition="in" filter="fade">
                                      <p:cBhvr>
                                        <p:cTn id="13" dur="500"/>
                                        <p:tgtEl>
                                          <p:spTgt spid="4"/>
                                        </p:tgtEl>
                                      </p:cBhvr>
                                    </p:animEffect>
                                  </p:childTnLst>
                                </p:cTn>
                              </p:par>
                              <p:par>
                                <p:cTn id="14" presetID="22" presetClass="entr" presetSubtype="8" fill="hold" nodeType="withEffect">
                                  <p:stCondLst>
                                    <p:cond delay="25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par>
                                <p:cTn id="17" presetID="9" presetClass="entr" presetSubtype="0" fill="hold" nodeType="withEffect">
                                  <p:stCondLst>
                                    <p:cond delay="500"/>
                                  </p:stCondLst>
                                  <p:childTnLst>
                                    <p:set>
                                      <p:cBhvr>
                                        <p:cTn id="18" dur="1" fill="hold">
                                          <p:stCondLst>
                                            <p:cond delay="0"/>
                                          </p:stCondLst>
                                        </p:cTn>
                                        <p:tgtEl>
                                          <p:spTgt spid="7"/>
                                        </p:tgtEl>
                                        <p:attrNameLst>
                                          <p:attrName>style.visibility</p:attrName>
                                        </p:attrNameLst>
                                      </p:cBhvr>
                                      <p:to>
                                        <p:strVal val="visible"/>
                                      </p:to>
                                    </p:set>
                                    <p:animEffect transition="in" filter="dissolve">
                                      <p:cBhvr>
                                        <p:cTn id="1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2020/8/28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2020/8/28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2020/8/28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1186774" y="1778438"/>
            <a:ext cx="4873574"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1186774" y="2665379"/>
            <a:ext cx="4873574"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938" y="1778438"/>
            <a:ext cx="4897576" cy="823912"/>
          </a:xfrm>
        </p:spPr>
        <p:txBody>
          <a:bodyPr anchor="ctr" anchorCtr="0"/>
          <a:lstStyle>
            <a:lvl1pPr marL="0" indent="0">
              <a:buNone/>
              <a:defRPr sz="2800"/>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938" y="2665379"/>
            <a:ext cx="4897576"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82F288E0-7875-42C4-84C8-98DBBD3BF4D2}" type="datetimeFigureOut">
              <a:rPr lang="zh-CN" altLang="en-US" smtClean="0"/>
              <a:t>2020/8/28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2F288E0-7875-42C4-84C8-98DBBD3BF4D2}" type="datetimeFigureOut">
              <a:rPr lang="zh-CN" altLang="en-US" smtClean="0"/>
              <a:t>2020/8/28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2F288E0-7875-42C4-84C8-98DBBD3BF4D2}" type="datetimeFigureOut">
              <a:rPr lang="zh-CN" altLang="en-US" smtClean="0"/>
              <a:t>2020/8/28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457201"/>
            <a:ext cx="6172200"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4165349" cy="3811588"/>
          </a:xfrm>
        </p:spPr>
        <p:txBody>
          <a:bodyPr/>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2F288E0-7875-42C4-84C8-98DBBD3BF4D2}" type="datetimeFigureOut">
              <a:rPr lang="zh-CN" altLang="en-US" smtClean="0"/>
              <a:t>2020/8/28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2F288E0-7875-42C4-84C8-98DBBD3BF4D2}" type="datetimeFigureOut">
              <a:rPr lang="zh-CN" altLang="en-US" smtClean="0"/>
              <a:t>2020/8/28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D9BB5D0-35E4-459D-AEF3-FE4D7C45CC1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2F288E0-7875-42C4-84C8-98DBBD3BF4D2}" type="datetimeFigureOut">
              <a:rPr lang="zh-CN" altLang="en-US" smtClean="0"/>
              <a:t>2020/8/28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D9BB5D0-35E4-459D-AEF3-FE4D7C45CC1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tags" Target="../tags/tag14.xml"/><Relationship Id="rId2" Type="http://schemas.openxmlformats.org/officeDocument/2006/relationships/tags" Target="../tags/tag13.xml"/><Relationship Id="rId1" Type="http://schemas.openxmlformats.org/officeDocument/2006/relationships/tags" Target="../tags/tag12.xml"/><Relationship Id="rId5" Type="http://schemas.openxmlformats.org/officeDocument/2006/relationships/notesSlide" Target="../notesSlides/notesSlide14.xml"/><Relationship Id="rId4"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6.xml"/><Relationship Id="rId1" Type="http://schemas.openxmlformats.org/officeDocument/2006/relationships/tags" Target="../tags/tag15.xml"/><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18.xml"/><Relationship Id="rId1" Type="http://schemas.openxmlformats.org/officeDocument/2006/relationships/tags" Target="../tags/tag17.xml"/><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0.xml"/><Relationship Id="rId1" Type="http://schemas.openxmlformats.org/officeDocument/2006/relationships/tags" Target="../tags/tag19.xml"/><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7.xml"/><Relationship Id="rId5" Type="http://schemas.openxmlformats.org/officeDocument/2006/relationships/image" Target="../media/image5.jpeg"/><Relationship Id="rId4" Type="http://schemas.openxmlformats.org/officeDocument/2006/relationships/image" Target="../media/image4.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2.xml"/><Relationship Id="rId1" Type="http://schemas.openxmlformats.org/officeDocument/2006/relationships/tags" Target="../tags/tag21.xml"/><Relationship Id="rId4" Type="http://schemas.openxmlformats.org/officeDocument/2006/relationships/image" Target="../media/image6.jpg"/></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4.xml"/><Relationship Id="rId1" Type="http://schemas.openxmlformats.org/officeDocument/2006/relationships/tags" Target="../tags/tag23.xml"/></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2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27.xml"/><Relationship Id="rId1" Type="http://schemas.openxmlformats.org/officeDocument/2006/relationships/tags" Target="../tags/tag26.xml"/></Relationships>
</file>

<file path=ppt/slides/_rels/slide33.xml.rels><?xml version="1.0" encoding="UTF-8" standalone="yes"?>
<Relationships xmlns="http://schemas.openxmlformats.org/package/2006/relationships"><Relationship Id="rId8" Type="http://schemas.openxmlformats.org/officeDocument/2006/relationships/tags" Target="../tags/tag35.xml"/><Relationship Id="rId13" Type="http://schemas.openxmlformats.org/officeDocument/2006/relationships/slideLayout" Target="../slideLayouts/slideLayout7.xml"/><Relationship Id="rId18" Type="http://schemas.openxmlformats.org/officeDocument/2006/relationships/image" Target="../media/image16.jpeg"/><Relationship Id="rId3" Type="http://schemas.openxmlformats.org/officeDocument/2006/relationships/tags" Target="../tags/tag30.xml"/><Relationship Id="rId7" Type="http://schemas.openxmlformats.org/officeDocument/2006/relationships/tags" Target="../tags/tag34.xml"/><Relationship Id="rId12" Type="http://schemas.openxmlformats.org/officeDocument/2006/relationships/tags" Target="../tags/tag39.xml"/><Relationship Id="rId17" Type="http://schemas.openxmlformats.org/officeDocument/2006/relationships/image" Target="../media/image15.jpeg"/><Relationship Id="rId2" Type="http://schemas.openxmlformats.org/officeDocument/2006/relationships/tags" Target="../tags/tag29.xml"/><Relationship Id="rId16" Type="http://schemas.openxmlformats.org/officeDocument/2006/relationships/image" Target="../media/image14.jpeg"/><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tags" Target="../tags/tag38.xml"/><Relationship Id="rId5" Type="http://schemas.openxmlformats.org/officeDocument/2006/relationships/tags" Target="../tags/tag32.xml"/><Relationship Id="rId15" Type="http://schemas.openxmlformats.org/officeDocument/2006/relationships/image" Target="../media/image13.jpeg"/><Relationship Id="rId10" Type="http://schemas.openxmlformats.org/officeDocument/2006/relationships/tags" Target="../tags/tag37.xml"/><Relationship Id="rId4" Type="http://schemas.openxmlformats.org/officeDocument/2006/relationships/tags" Target="../tags/tag31.xml"/><Relationship Id="rId9" Type="http://schemas.openxmlformats.org/officeDocument/2006/relationships/tags" Target="../tags/tag36.xml"/><Relationship Id="rId14" Type="http://schemas.openxmlformats.org/officeDocument/2006/relationships/notesSlide" Target="../notesSlides/notesSlide29.xml"/></Relationships>
</file>

<file path=ppt/slides/_rels/slide34.xml.rels><?xml version="1.0" encoding="UTF-8" standalone="yes"?>
<Relationships xmlns="http://schemas.openxmlformats.org/package/2006/relationships"><Relationship Id="rId8" Type="http://schemas.openxmlformats.org/officeDocument/2006/relationships/tags" Target="../tags/tag47.xml"/><Relationship Id="rId13" Type="http://schemas.openxmlformats.org/officeDocument/2006/relationships/slideLayout" Target="../slideLayouts/slideLayout7.xml"/><Relationship Id="rId18" Type="http://schemas.openxmlformats.org/officeDocument/2006/relationships/image" Target="../media/image20.jpeg"/><Relationship Id="rId3" Type="http://schemas.openxmlformats.org/officeDocument/2006/relationships/tags" Target="../tags/tag42.xml"/><Relationship Id="rId7" Type="http://schemas.openxmlformats.org/officeDocument/2006/relationships/tags" Target="../tags/tag46.xml"/><Relationship Id="rId12" Type="http://schemas.openxmlformats.org/officeDocument/2006/relationships/tags" Target="../tags/tag51.xml"/><Relationship Id="rId17" Type="http://schemas.openxmlformats.org/officeDocument/2006/relationships/image" Target="../media/image19.jpeg"/><Relationship Id="rId2" Type="http://schemas.openxmlformats.org/officeDocument/2006/relationships/tags" Target="../tags/tag41.xml"/><Relationship Id="rId16" Type="http://schemas.openxmlformats.org/officeDocument/2006/relationships/image" Target="../media/image18.jpeg"/><Relationship Id="rId1" Type="http://schemas.openxmlformats.org/officeDocument/2006/relationships/tags" Target="../tags/tag40.xml"/><Relationship Id="rId6" Type="http://schemas.openxmlformats.org/officeDocument/2006/relationships/tags" Target="../tags/tag45.xml"/><Relationship Id="rId11" Type="http://schemas.openxmlformats.org/officeDocument/2006/relationships/tags" Target="../tags/tag50.xml"/><Relationship Id="rId5" Type="http://schemas.openxmlformats.org/officeDocument/2006/relationships/tags" Target="../tags/tag44.xml"/><Relationship Id="rId15" Type="http://schemas.openxmlformats.org/officeDocument/2006/relationships/image" Target="../media/image17.jpeg"/><Relationship Id="rId10" Type="http://schemas.openxmlformats.org/officeDocument/2006/relationships/tags" Target="../tags/tag49.xml"/><Relationship Id="rId4" Type="http://schemas.openxmlformats.org/officeDocument/2006/relationships/tags" Target="../tags/tag43.xml"/><Relationship Id="rId9" Type="http://schemas.openxmlformats.org/officeDocument/2006/relationships/tags" Target="../tags/tag48.xml"/><Relationship Id="rId14" Type="http://schemas.openxmlformats.org/officeDocument/2006/relationships/notesSlide" Target="../notesSlides/notesSlide30.xml"/></Relationships>
</file>

<file path=ppt/slides/_rels/slide35.xml.rels><?xml version="1.0" encoding="UTF-8" standalone="yes"?>
<Relationships xmlns="http://schemas.openxmlformats.org/package/2006/relationships"><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notesSlide" Target="../notesSlides/notesSlide31.xml"/><Relationship Id="rId5" Type="http://schemas.openxmlformats.org/officeDocument/2006/relationships/slideLayout" Target="../slideLayouts/slideLayout7.xml"/><Relationship Id="rId4" Type="http://schemas.openxmlformats.org/officeDocument/2006/relationships/tags" Target="../tags/tag55.xml"/></Relationships>
</file>

<file path=ppt/slides/_rels/slide3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1.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8" Type="http://schemas.openxmlformats.org/officeDocument/2006/relationships/notesSlide" Target="../notesSlides/notesSlide33.xml"/><Relationship Id="rId3" Type="http://schemas.openxmlformats.org/officeDocument/2006/relationships/tags" Target="../tags/tag58.xml"/><Relationship Id="rId7" Type="http://schemas.openxmlformats.org/officeDocument/2006/relationships/slideLayout" Target="../slideLayouts/slideLayout7.xml"/><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tags" Target="../tags/tag61.xml"/><Relationship Id="rId5" Type="http://schemas.openxmlformats.org/officeDocument/2006/relationships/tags" Target="../tags/tag60.xml"/><Relationship Id="rId4" Type="http://schemas.openxmlformats.org/officeDocument/2006/relationships/tags" Target="../tags/tag5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5.xml"/><Relationship Id="rId4"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userDrawn="1"/>
        </p:nvGrpSpPr>
        <p:grpSpPr>
          <a:xfrm>
            <a:off x="0" y="-45085"/>
            <a:ext cx="12192000" cy="6708140"/>
            <a:chOff x="0" y="0"/>
            <a:chExt cx="12192000" cy="7578726"/>
          </a:xfrm>
        </p:grpSpPr>
        <p:sp>
          <p:nvSpPr>
            <p:cNvPr id="7" name="矩形 6"/>
            <p:cNvSpPr/>
            <p:nvPr/>
          </p:nvSpPr>
          <p:spPr>
            <a:xfrm>
              <a:off x="0" y="0"/>
              <a:ext cx="12192000" cy="37893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0" y="3789363"/>
              <a:ext cx="12192000" cy="3789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p:cNvPicPr>
            <a:picLocks noChangeAspect="1"/>
          </p:cNvPicPr>
          <p:nvPr userDrawn="1"/>
        </p:nvPicPr>
        <p:blipFill rotWithShape="1">
          <a:blip r:embed="rId3"/>
          <a:srcRect l="928" t="-271" r="1233" b="2775"/>
          <a:stretch>
            <a:fillRect/>
          </a:stretch>
        </p:blipFill>
        <p:spPr>
          <a:xfrm>
            <a:off x="8890" y="-9525"/>
            <a:ext cx="12183110" cy="6877050"/>
          </a:xfrm>
          <a:prstGeom prst="rect">
            <a:avLst/>
          </a:prstGeom>
        </p:spPr>
      </p:pic>
      <p:sp>
        <p:nvSpPr>
          <p:cNvPr id="2" name="文本框 1"/>
          <p:cNvSpPr txBox="1"/>
          <p:nvPr/>
        </p:nvSpPr>
        <p:spPr>
          <a:xfrm>
            <a:off x="2783993" y="2363688"/>
            <a:ext cx="6934364" cy="830997"/>
          </a:xfrm>
          <a:prstGeom prst="rect">
            <a:avLst/>
          </a:prstGeom>
          <a:noFill/>
        </p:spPr>
        <p:txBody>
          <a:bodyPr wrap="square" rtlCol="0">
            <a:spAutoFit/>
          </a:bodyPr>
          <a:lstStyle/>
          <a:p>
            <a:r>
              <a:rPr lang="zh-CN" altLang="en-US" sz="4800" b="1" dirty="0">
                <a:solidFill>
                  <a:schemeClr val="accent1">
                    <a:lumMod val="50000"/>
                  </a:schemeClr>
                </a:solidFill>
                <a:cs typeface="+mn-ea"/>
                <a:sym typeface="+mn-lt"/>
              </a:rPr>
              <a:t>初探课堂观察与分析技术</a:t>
            </a:r>
          </a:p>
        </p:txBody>
      </p:sp>
      <p:sp>
        <p:nvSpPr>
          <p:cNvPr id="14" name="文本框 13"/>
          <p:cNvSpPr txBox="1"/>
          <p:nvPr/>
        </p:nvSpPr>
        <p:spPr>
          <a:xfrm>
            <a:off x="1960245" y="3212465"/>
            <a:ext cx="8117205" cy="423449"/>
          </a:xfrm>
          <a:prstGeom prst="rect">
            <a:avLst/>
          </a:prstGeom>
          <a:noFill/>
        </p:spPr>
        <p:txBody>
          <a:bodyPr wrap="square" rtlCol="0">
            <a:spAutoFit/>
          </a:bodyPr>
          <a:lstStyle/>
          <a:p>
            <a:pPr lvl="0" algn="ctr">
              <a:lnSpc>
                <a:spcPct val="150000"/>
              </a:lnSpc>
            </a:pPr>
            <a:r>
              <a:rPr lang="en-US" altLang="zh-CN" sz="1600" dirty="0">
                <a:solidFill>
                  <a:schemeClr val="tx1">
                    <a:lumMod val="65000"/>
                    <a:lumOff val="35000"/>
                  </a:schemeClr>
                </a:solidFill>
                <a:cs typeface="+mn-ea"/>
                <a:sym typeface="+mn-lt"/>
              </a:rPr>
              <a:t>Probe into class observation and analysis technology</a:t>
            </a:r>
          </a:p>
        </p:txBody>
      </p:sp>
      <p:sp>
        <p:nvSpPr>
          <p:cNvPr id="3" name="文本框 2"/>
          <p:cNvSpPr txBox="1"/>
          <p:nvPr/>
        </p:nvSpPr>
        <p:spPr>
          <a:xfrm>
            <a:off x="3027045" y="4271010"/>
            <a:ext cx="6448260" cy="461665"/>
          </a:xfrm>
          <a:prstGeom prst="rect">
            <a:avLst/>
          </a:prstGeom>
          <a:noFill/>
        </p:spPr>
        <p:txBody>
          <a:bodyPr wrap="square" rtlCol="0">
            <a:spAutoFit/>
          </a:bodyPr>
          <a:lstStyle/>
          <a:p>
            <a:pPr algn="l"/>
            <a:r>
              <a:rPr lang="en-US" altLang="zh-CN" sz="2400" b="1" dirty="0">
                <a:solidFill>
                  <a:schemeClr val="accent1">
                    <a:lumMod val="50000"/>
                  </a:schemeClr>
                </a:solidFill>
                <a:cs typeface="+mn-ea"/>
                <a:sym typeface="+mn-lt"/>
              </a:rPr>
              <a:t>Reported by</a:t>
            </a:r>
            <a:r>
              <a:rPr lang="zh-CN" altLang="en-US" sz="2400" b="1" dirty="0">
                <a:solidFill>
                  <a:schemeClr val="accent1">
                    <a:lumMod val="50000"/>
                  </a:schemeClr>
                </a:solidFill>
                <a:cs typeface="+mn-ea"/>
                <a:sym typeface="+mn-lt"/>
              </a:rPr>
              <a:t>：郝子涵        </a:t>
            </a:r>
            <a:r>
              <a:rPr lang="en-US" altLang="zh-CN" sz="2400" b="1" dirty="0">
                <a:solidFill>
                  <a:schemeClr val="accent1">
                    <a:lumMod val="50000"/>
                  </a:schemeClr>
                </a:solidFill>
                <a:cs typeface="+mn-ea"/>
                <a:sym typeface="+mn-lt"/>
              </a:rPr>
              <a:t>Date</a:t>
            </a:r>
            <a:r>
              <a:rPr lang="zh-CN" altLang="en-US" sz="2400" b="1" dirty="0">
                <a:solidFill>
                  <a:schemeClr val="accent1">
                    <a:lumMod val="50000"/>
                  </a:schemeClr>
                </a:solidFill>
                <a:cs typeface="+mn-ea"/>
                <a:sym typeface="+mn-lt"/>
              </a:rPr>
              <a:t>：</a:t>
            </a:r>
            <a:r>
              <a:rPr lang="en-US" altLang="zh-CN" sz="2400" b="1" dirty="0">
                <a:solidFill>
                  <a:schemeClr val="accent1">
                    <a:lumMod val="50000"/>
                  </a:schemeClr>
                </a:solidFill>
                <a:cs typeface="+mn-ea"/>
                <a:sym typeface="+mn-lt"/>
              </a:rPr>
              <a:t>2020.08</a:t>
            </a:r>
            <a:endParaRPr lang="zh-CN" altLang="en-US" sz="2400" b="1" dirty="0">
              <a:solidFill>
                <a:schemeClr val="accent1">
                  <a:lumMod val="50000"/>
                </a:schemeClr>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7250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F312660-E20D-48F2-835D-87D5694F6F27}"/>
              </a:ext>
            </a:extLst>
          </p:cNvPr>
          <p:cNvGrpSpPr>
            <a:grpSpLocks noChangeAspect="1"/>
          </p:cNvGrpSpPr>
          <p:nvPr>
            <p:custDataLst>
              <p:tags r:id="rId2"/>
            </p:custDataLst>
          </p:nvPr>
        </p:nvGrpSpPr>
        <p:grpSpPr>
          <a:xfrm>
            <a:off x="660400" y="1130300"/>
            <a:ext cx="10871200" cy="5045660"/>
            <a:chOff x="660400" y="1130300"/>
            <a:chExt cx="10871200" cy="5045660"/>
          </a:xfrm>
        </p:grpSpPr>
        <p:sp>
          <p:nvSpPr>
            <p:cNvPr id="4" name="iśḷïḑé">
              <a:extLst>
                <a:ext uri="{FF2B5EF4-FFF2-40B4-BE49-F238E27FC236}">
                  <a16:creationId xmlns:a16="http://schemas.microsoft.com/office/drawing/2014/main" id="{ED3700C4-C17F-47D2-A566-A9F234FD51B0}"/>
                </a:ext>
              </a:extLst>
            </p:cNvPr>
            <p:cNvSpPr/>
            <p:nvPr/>
          </p:nvSpPr>
          <p:spPr>
            <a:xfrm>
              <a:off x="2335934" y="1130300"/>
              <a:ext cx="180000" cy="5003800"/>
            </a:xfrm>
            <a:prstGeom prst="rect">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nvGrpSpPr>
            <p:cNvPr id="5" name="îşlíďè">
              <a:extLst>
                <a:ext uri="{FF2B5EF4-FFF2-40B4-BE49-F238E27FC236}">
                  <a16:creationId xmlns:a16="http://schemas.microsoft.com/office/drawing/2014/main" id="{C1590921-F6AB-483A-9771-857CA9845EC1}"/>
                </a:ext>
              </a:extLst>
            </p:cNvPr>
            <p:cNvGrpSpPr/>
            <p:nvPr/>
          </p:nvGrpSpPr>
          <p:grpSpPr>
            <a:xfrm>
              <a:off x="660400" y="1488582"/>
              <a:ext cx="10858500" cy="1202347"/>
              <a:chOff x="660400" y="1342050"/>
              <a:chExt cx="10858500" cy="1202347"/>
            </a:xfrm>
          </p:grpSpPr>
          <p:sp>
            <p:nvSpPr>
              <p:cNvPr id="22" name="ïṧļídê">
                <a:extLst>
                  <a:ext uri="{FF2B5EF4-FFF2-40B4-BE49-F238E27FC236}">
                    <a16:creationId xmlns:a16="http://schemas.microsoft.com/office/drawing/2014/main" id="{F9E8D2C8-5481-4DA7-AA74-E77B1C61FE13}"/>
                  </a:ext>
                </a:extLst>
              </p:cNvPr>
              <p:cNvSpPr/>
              <p:nvPr/>
            </p:nvSpPr>
            <p:spPr>
              <a:xfrm>
                <a:off x="2342336" y="1647875"/>
                <a:ext cx="167196" cy="167196"/>
              </a:xfrm>
              <a:prstGeom prst="ellipse">
                <a:avLst/>
              </a:prstGeom>
              <a:solidFill>
                <a:schemeClr val="accent1"/>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23" name="isḻidé">
                <a:extLst>
                  <a:ext uri="{FF2B5EF4-FFF2-40B4-BE49-F238E27FC236}">
                    <a16:creationId xmlns:a16="http://schemas.microsoft.com/office/drawing/2014/main" id="{2F53E664-3EE3-4206-9324-666010B501E4}"/>
                  </a:ext>
                </a:extLst>
              </p:cNvPr>
              <p:cNvSpPr/>
              <p:nvPr/>
            </p:nvSpPr>
            <p:spPr>
              <a:xfrm>
                <a:off x="660400" y="1510493"/>
                <a:ext cx="998220" cy="441960"/>
              </a:xfrm>
              <a:prstGeom prst="homePlat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dirty="0">
                    <a:solidFill>
                      <a:schemeClr val="bg1"/>
                    </a:solidFill>
                  </a:rPr>
                  <a:t>2000s</a:t>
                </a:r>
                <a:endParaRPr lang="zh-CN" altLang="en-US" sz="1400" dirty="0">
                  <a:solidFill>
                    <a:schemeClr val="bg1"/>
                  </a:solidFill>
                </a:endParaRPr>
              </a:p>
            </p:txBody>
          </p:sp>
          <p:grpSp>
            <p:nvGrpSpPr>
              <p:cNvPr id="25" name="iṥḻîḓé">
                <a:extLst>
                  <a:ext uri="{FF2B5EF4-FFF2-40B4-BE49-F238E27FC236}">
                    <a16:creationId xmlns:a16="http://schemas.microsoft.com/office/drawing/2014/main" id="{736FF669-1547-4A96-A2DD-A8E5D67185C3}"/>
                  </a:ext>
                </a:extLst>
              </p:cNvPr>
              <p:cNvGrpSpPr/>
              <p:nvPr/>
            </p:nvGrpSpPr>
            <p:grpSpPr>
              <a:xfrm>
                <a:off x="4159582" y="1342050"/>
                <a:ext cx="7359318" cy="1202347"/>
                <a:chOff x="1296567" y="2047105"/>
                <a:chExt cx="6293555" cy="1202347"/>
              </a:xfrm>
            </p:grpSpPr>
            <p:sp>
              <p:nvSpPr>
                <p:cNvPr id="26" name="îṧľíďe">
                  <a:extLst>
                    <a:ext uri="{FF2B5EF4-FFF2-40B4-BE49-F238E27FC236}">
                      <a16:creationId xmlns:a16="http://schemas.microsoft.com/office/drawing/2014/main" id="{921D2456-A6A6-43F5-AD86-0A010D24A2F0}"/>
                    </a:ext>
                  </a:extLst>
                </p:cNvPr>
                <p:cNvSpPr txBox="1"/>
                <p:nvPr/>
              </p:nvSpPr>
              <p:spPr>
                <a:xfrm>
                  <a:off x="1296567" y="2047105"/>
                  <a:ext cx="6293555" cy="389423"/>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0" i="0" dirty="0">
                      <a:solidFill>
                        <a:srgbClr val="000000"/>
                      </a:solidFill>
                      <a:effectLst/>
                      <a:latin typeface="Helvetica" panose="020B0604020202020204" pitchFamily="34" charset="0"/>
                    </a:rPr>
                    <a:t>综合研究视角下的课堂观察工具</a:t>
                  </a:r>
                  <a:endParaRPr lang="id-ID" sz="1600" b="1" dirty="0"/>
                </a:p>
              </p:txBody>
            </p:sp>
            <p:sp>
              <p:nvSpPr>
                <p:cNvPr id="27" name="ïṡḻïďé">
                  <a:extLst>
                    <a:ext uri="{FF2B5EF4-FFF2-40B4-BE49-F238E27FC236}">
                      <a16:creationId xmlns:a16="http://schemas.microsoft.com/office/drawing/2014/main" id="{F8E07573-A8E5-42F7-B445-E2E8E3B47ABD}"/>
                    </a:ext>
                  </a:extLst>
                </p:cNvPr>
                <p:cNvSpPr/>
                <p:nvPr/>
              </p:nvSpPr>
              <p:spPr bwMode="auto">
                <a:xfrm>
                  <a:off x="1296567" y="2436534"/>
                  <a:ext cx="6293555" cy="81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000" b="0" i="0" dirty="0">
                      <a:solidFill>
                        <a:schemeClr val="bg1">
                          <a:lumMod val="50000"/>
                        </a:schemeClr>
                      </a:solidFill>
                      <a:effectLst/>
                      <a:latin typeface="Helvetica" panose="020B0604020202020204" pitchFamily="34" charset="0"/>
                    </a:rPr>
                    <a:t>研究者开始将二者进行融合，课堂观察工具在注重结构化、定量化的同时，亦强调对关键教学行为的质性描述</a:t>
                  </a:r>
                  <a:r>
                    <a:rPr lang="en-US" altLang="zh-CN" sz="1000" dirty="0">
                      <a:solidFill>
                        <a:schemeClr val="bg1">
                          <a:lumMod val="50000"/>
                        </a:schemeClr>
                      </a:solidFill>
                    </a:rPr>
                    <a:t>……</a:t>
                  </a:r>
                </a:p>
              </p:txBody>
            </p:sp>
          </p:grpSp>
        </p:grpSp>
        <p:grpSp>
          <p:nvGrpSpPr>
            <p:cNvPr id="6" name="íśḷîḍé">
              <a:extLst>
                <a:ext uri="{FF2B5EF4-FFF2-40B4-BE49-F238E27FC236}">
                  <a16:creationId xmlns:a16="http://schemas.microsoft.com/office/drawing/2014/main" id="{EB903A20-BDB6-4248-8B91-AFFB14723E9C}"/>
                </a:ext>
              </a:extLst>
            </p:cNvPr>
            <p:cNvGrpSpPr/>
            <p:nvPr/>
          </p:nvGrpSpPr>
          <p:grpSpPr>
            <a:xfrm>
              <a:off x="660400" y="3225738"/>
              <a:ext cx="10871200" cy="1202347"/>
              <a:chOff x="660400" y="1325011"/>
              <a:chExt cx="10871200" cy="1202347"/>
            </a:xfrm>
          </p:grpSpPr>
          <p:sp>
            <p:nvSpPr>
              <p:cNvPr id="16" name="î$ḷîdé">
                <a:extLst>
                  <a:ext uri="{FF2B5EF4-FFF2-40B4-BE49-F238E27FC236}">
                    <a16:creationId xmlns:a16="http://schemas.microsoft.com/office/drawing/2014/main" id="{4097374D-3094-414C-9B87-99024394819E}"/>
                  </a:ext>
                </a:extLst>
              </p:cNvPr>
              <p:cNvSpPr/>
              <p:nvPr/>
            </p:nvSpPr>
            <p:spPr>
              <a:xfrm>
                <a:off x="2342336" y="1647875"/>
                <a:ext cx="167196" cy="167196"/>
              </a:xfrm>
              <a:prstGeom prst="ellipse">
                <a:avLst/>
              </a:prstGeom>
              <a:solidFill>
                <a:schemeClr val="accent1"/>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17" name="íṣḻîḓe">
                <a:extLst>
                  <a:ext uri="{FF2B5EF4-FFF2-40B4-BE49-F238E27FC236}">
                    <a16:creationId xmlns:a16="http://schemas.microsoft.com/office/drawing/2014/main" id="{D86E1506-376B-47BB-A37A-F72849B40B3A}"/>
                  </a:ext>
                </a:extLst>
              </p:cNvPr>
              <p:cNvSpPr/>
              <p:nvPr/>
            </p:nvSpPr>
            <p:spPr>
              <a:xfrm>
                <a:off x="660400" y="1510493"/>
                <a:ext cx="998220" cy="441960"/>
              </a:xfrm>
              <a:prstGeom prst="homePlat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dirty="0">
                    <a:solidFill>
                      <a:schemeClr val="bg1"/>
                    </a:solidFill>
                  </a:rPr>
                  <a:t>1970s</a:t>
                </a:r>
                <a:endParaRPr lang="zh-CN" altLang="en-US" sz="1400" dirty="0">
                  <a:solidFill>
                    <a:schemeClr val="bg1"/>
                  </a:solidFill>
                </a:endParaRPr>
              </a:p>
            </p:txBody>
          </p:sp>
          <p:grpSp>
            <p:nvGrpSpPr>
              <p:cNvPr id="19" name="îşḻíďe">
                <a:extLst>
                  <a:ext uri="{FF2B5EF4-FFF2-40B4-BE49-F238E27FC236}">
                    <a16:creationId xmlns:a16="http://schemas.microsoft.com/office/drawing/2014/main" id="{B0EC3984-95DA-4373-AC84-0A62379C6C42}"/>
                  </a:ext>
                </a:extLst>
              </p:cNvPr>
              <p:cNvGrpSpPr/>
              <p:nvPr/>
            </p:nvGrpSpPr>
            <p:grpSpPr>
              <a:xfrm>
                <a:off x="4172282" y="1325011"/>
                <a:ext cx="7359318" cy="1202347"/>
                <a:chOff x="1307428" y="2030066"/>
                <a:chExt cx="6293555" cy="1202347"/>
              </a:xfrm>
            </p:grpSpPr>
            <p:sp>
              <p:nvSpPr>
                <p:cNvPr id="20" name="iŝḷîḋê">
                  <a:extLst>
                    <a:ext uri="{FF2B5EF4-FFF2-40B4-BE49-F238E27FC236}">
                      <a16:creationId xmlns:a16="http://schemas.microsoft.com/office/drawing/2014/main" id="{921D2456-A6A6-43F5-AD86-0A010D24A2F0}"/>
                    </a:ext>
                  </a:extLst>
                </p:cNvPr>
                <p:cNvSpPr txBox="1"/>
                <p:nvPr/>
              </p:nvSpPr>
              <p:spPr>
                <a:xfrm>
                  <a:off x="1307428" y="2030066"/>
                  <a:ext cx="6293555" cy="389423"/>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0" i="0" dirty="0">
                      <a:solidFill>
                        <a:srgbClr val="000000"/>
                      </a:solidFill>
                      <a:effectLst/>
                      <a:latin typeface="Helvetica" panose="020B0604020202020204" pitchFamily="34" charset="0"/>
                    </a:rPr>
                    <a:t>质性研究视角下的课堂观察工具</a:t>
                  </a:r>
                  <a:endParaRPr lang="id-ID" sz="1600" b="1" dirty="0"/>
                </a:p>
              </p:txBody>
            </p:sp>
            <p:sp>
              <p:nvSpPr>
                <p:cNvPr id="21" name="iṡḷíḍé">
                  <a:extLst>
                    <a:ext uri="{FF2B5EF4-FFF2-40B4-BE49-F238E27FC236}">
                      <a16:creationId xmlns:a16="http://schemas.microsoft.com/office/drawing/2014/main" id="{F8E07573-A8E5-42F7-B445-E2E8E3B47ABD}"/>
                    </a:ext>
                  </a:extLst>
                </p:cNvPr>
                <p:cNvSpPr/>
                <p:nvPr/>
              </p:nvSpPr>
              <p:spPr bwMode="auto">
                <a:xfrm>
                  <a:off x="1307428" y="2419495"/>
                  <a:ext cx="6293555" cy="81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000" b="0" i="0" dirty="0">
                      <a:solidFill>
                        <a:schemeClr val="bg1">
                          <a:lumMod val="50000"/>
                        </a:schemeClr>
                      </a:solidFill>
                      <a:effectLst/>
                      <a:latin typeface="Helvetica" panose="020B0604020202020204" pitchFamily="34" charset="0"/>
                    </a:rPr>
                    <a:t>在人种志、现象学、叙事研究等理论的影响下，众多质性课堂观察方法诞生</a:t>
                  </a:r>
                  <a:r>
                    <a:rPr lang="en-US" altLang="zh-CN" sz="1000" dirty="0">
                      <a:solidFill>
                        <a:schemeClr val="bg1">
                          <a:lumMod val="50000"/>
                        </a:schemeClr>
                      </a:solidFill>
                    </a:rPr>
                    <a:t>……</a:t>
                  </a:r>
                </a:p>
              </p:txBody>
            </p:sp>
          </p:grpSp>
        </p:grpSp>
        <p:grpSp>
          <p:nvGrpSpPr>
            <p:cNvPr id="7" name="ïsḷïḑè">
              <a:extLst>
                <a:ext uri="{FF2B5EF4-FFF2-40B4-BE49-F238E27FC236}">
                  <a16:creationId xmlns:a16="http://schemas.microsoft.com/office/drawing/2014/main" id="{374A632E-95E1-40B9-B8DE-8B0102146D83}"/>
                </a:ext>
              </a:extLst>
            </p:cNvPr>
            <p:cNvGrpSpPr/>
            <p:nvPr/>
          </p:nvGrpSpPr>
          <p:grpSpPr>
            <a:xfrm>
              <a:off x="660400" y="4973613"/>
              <a:ext cx="10858500" cy="1202347"/>
              <a:chOff x="660400" y="1318692"/>
              <a:chExt cx="10858500" cy="1202347"/>
            </a:xfrm>
          </p:grpSpPr>
          <p:sp>
            <p:nvSpPr>
              <p:cNvPr id="10" name="ïṩ1íḍê">
                <a:extLst>
                  <a:ext uri="{FF2B5EF4-FFF2-40B4-BE49-F238E27FC236}">
                    <a16:creationId xmlns:a16="http://schemas.microsoft.com/office/drawing/2014/main" id="{9C58E008-D5E5-4498-98B5-D0A5014C12D7}"/>
                  </a:ext>
                </a:extLst>
              </p:cNvPr>
              <p:cNvSpPr/>
              <p:nvPr/>
            </p:nvSpPr>
            <p:spPr>
              <a:xfrm>
                <a:off x="2342336" y="1647875"/>
                <a:ext cx="167196" cy="167196"/>
              </a:xfrm>
              <a:prstGeom prst="ellipse">
                <a:avLst/>
              </a:prstGeom>
              <a:solidFill>
                <a:schemeClr val="accent1"/>
              </a:solidFill>
              <a:ln w="1905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dirty="0">
                  <a:solidFill>
                    <a:schemeClr val="bg1"/>
                  </a:solidFill>
                </a:endParaRPr>
              </a:p>
            </p:txBody>
          </p:sp>
          <p:sp>
            <p:nvSpPr>
              <p:cNvPr id="11" name="ïşḻïde">
                <a:extLst>
                  <a:ext uri="{FF2B5EF4-FFF2-40B4-BE49-F238E27FC236}">
                    <a16:creationId xmlns:a16="http://schemas.microsoft.com/office/drawing/2014/main" id="{965CBB55-99AB-4D3C-A4C5-BC6BD5CCEB17}"/>
                  </a:ext>
                </a:extLst>
              </p:cNvPr>
              <p:cNvSpPr/>
              <p:nvPr/>
            </p:nvSpPr>
            <p:spPr>
              <a:xfrm>
                <a:off x="660400" y="1510493"/>
                <a:ext cx="998220" cy="441960"/>
              </a:xfrm>
              <a:prstGeom prst="homePlat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1400" dirty="0">
                    <a:solidFill>
                      <a:schemeClr val="bg1"/>
                    </a:solidFill>
                  </a:rPr>
                  <a:t>1960s</a:t>
                </a:r>
                <a:endParaRPr lang="zh-CN" altLang="en-US" sz="1400" dirty="0">
                  <a:solidFill>
                    <a:schemeClr val="bg1"/>
                  </a:solidFill>
                </a:endParaRPr>
              </a:p>
            </p:txBody>
          </p:sp>
          <p:grpSp>
            <p:nvGrpSpPr>
              <p:cNvPr id="13" name="işľide">
                <a:extLst>
                  <a:ext uri="{FF2B5EF4-FFF2-40B4-BE49-F238E27FC236}">
                    <a16:creationId xmlns:a16="http://schemas.microsoft.com/office/drawing/2014/main" id="{2BD38940-B470-4729-8155-0DD5AEF762EC}"/>
                  </a:ext>
                </a:extLst>
              </p:cNvPr>
              <p:cNvGrpSpPr/>
              <p:nvPr/>
            </p:nvGrpSpPr>
            <p:grpSpPr>
              <a:xfrm>
                <a:off x="4159582" y="1318692"/>
                <a:ext cx="7359318" cy="1202347"/>
                <a:chOff x="1296567" y="2023747"/>
                <a:chExt cx="6293555" cy="1202347"/>
              </a:xfrm>
            </p:grpSpPr>
            <p:sp>
              <p:nvSpPr>
                <p:cNvPr id="14" name="íśḷîḓè">
                  <a:extLst>
                    <a:ext uri="{FF2B5EF4-FFF2-40B4-BE49-F238E27FC236}">
                      <a16:creationId xmlns:a16="http://schemas.microsoft.com/office/drawing/2014/main" id="{921D2456-A6A6-43F5-AD86-0A010D24A2F0}"/>
                    </a:ext>
                  </a:extLst>
                </p:cNvPr>
                <p:cNvSpPr txBox="1"/>
                <p:nvPr/>
              </p:nvSpPr>
              <p:spPr>
                <a:xfrm>
                  <a:off x="1296567" y="2023747"/>
                  <a:ext cx="6293555" cy="389423"/>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sz="1600" b="0" i="0" dirty="0">
                      <a:solidFill>
                        <a:srgbClr val="000000"/>
                      </a:solidFill>
                      <a:effectLst/>
                      <a:latin typeface="Helvetica" panose="020B0604020202020204" pitchFamily="34" charset="0"/>
                    </a:rPr>
                    <a:t>科学证实主义影响</a:t>
                  </a:r>
                  <a:r>
                    <a:rPr lang="zh-CN" altLang="en-US" sz="1600" dirty="0">
                      <a:solidFill>
                        <a:srgbClr val="000000"/>
                      </a:solidFill>
                      <a:latin typeface="Helvetica" panose="020B0604020202020204" pitchFamily="34" charset="0"/>
                    </a:rPr>
                    <a:t>下的课堂观察工具</a:t>
                  </a:r>
                  <a:endParaRPr lang="id-ID" sz="1600" b="1" dirty="0"/>
                </a:p>
              </p:txBody>
            </p:sp>
            <p:sp>
              <p:nvSpPr>
                <p:cNvPr id="15" name="ïSḻïḑé">
                  <a:extLst>
                    <a:ext uri="{FF2B5EF4-FFF2-40B4-BE49-F238E27FC236}">
                      <a16:creationId xmlns:a16="http://schemas.microsoft.com/office/drawing/2014/main" id="{F8E07573-A8E5-42F7-B445-E2E8E3B47ABD}"/>
                    </a:ext>
                  </a:extLst>
                </p:cNvPr>
                <p:cNvSpPr/>
                <p:nvPr/>
              </p:nvSpPr>
              <p:spPr bwMode="auto">
                <a:xfrm>
                  <a:off x="1296567" y="2413176"/>
                  <a:ext cx="6293555" cy="8129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Arial" panose="020B0604020202020204" pitchFamily="34" charset="0"/>
                    <a:buChar char="•"/>
                  </a:pPr>
                  <a:r>
                    <a:rPr lang="zh-CN" altLang="en-US" sz="1000" b="0" i="0" dirty="0">
                      <a:solidFill>
                        <a:schemeClr val="bg1">
                          <a:lumMod val="50000"/>
                        </a:schemeClr>
                      </a:solidFill>
                      <a:effectLst/>
                      <a:latin typeface="Helvetica" panose="020B0604020202020204" pitchFamily="34" charset="0"/>
                    </a:rPr>
                    <a:t>弗兰德斯互动分析系统，其编码系统和矩阵表作为量化课堂观察工具的里程碑，深刻地影响了课堂观察工具设计</a:t>
                  </a:r>
                  <a:r>
                    <a:rPr lang="en-US" altLang="zh-CN" sz="1000" dirty="0">
                      <a:solidFill>
                        <a:schemeClr val="bg1">
                          <a:lumMod val="50000"/>
                        </a:schemeClr>
                      </a:solidFill>
                    </a:rPr>
                    <a:t>……</a:t>
                  </a:r>
                </a:p>
              </p:txBody>
            </p:sp>
          </p:grpSp>
        </p:grpSp>
        <p:cxnSp>
          <p:nvCxnSpPr>
            <p:cNvPr id="8" name="直接连接符 7">
              <a:extLst>
                <a:ext uri="{FF2B5EF4-FFF2-40B4-BE49-F238E27FC236}">
                  <a16:creationId xmlns:a16="http://schemas.microsoft.com/office/drawing/2014/main" id="{9165EF49-EEA1-4616-B7ED-73F29E000264}"/>
                </a:ext>
              </a:extLst>
            </p:cNvPr>
            <p:cNvCxnSpPr/>
            <p:nvPr/>
          </p:nvCxnSpPr>
          <p:spPr>
            <a:xfrm>
              <a:off x="4243526" y="2755103"/>
              <a:ext cx="727537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EB590F8A-D740-4AD5-8F19-6EF4B90C55BD}"/>
                </a:ext>
              </a:extLst>
            </p:cNvPr>
            <p:cNvCxnSpPr/>
            <p:nvPr/>
          </p:nvCxnSpPr>
          <p:spPr>
            <a:xfrm>
              <a:off x="4243526" y="4509298"/>
              <a:ext cx="7275374"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grpSp>
        <p:nvGrpSpPr>
          <p:cNvPr id="28" name="组合 27">
            <a:extLst>
              <a:ext uri="{FF2B5EF4-FFF2-40B4-BE49-F238E27FC236}">
                <a16:creationId xmlns:a16="http://schemas.microsoft.com/office/drawing/2014/main" id="{C3B87F48-34FE-41F6-8058-0BCB0FD0BD0A}"/>
              </a:ext>
            </a:extLst>
          </p:cNvPr>
          <p:cNvGrpSpPr/>
          <p:nvPr/>
        </p:nvGrpSpPr>
        <p:grpSpPr>
          <a:xfrm>
            <a:off x="358140" y="288290"/>
            <a:ext cx="2978785" cy="369570"/>
            <a:chOff x="564" y="454"/>
            <a:chExt cx="4691" cy="582"/>
          </a:xfrm>
        </p:grpSpPr>
        <p:grpSp>
          <p:nvGrpSpPr>
            <p:cNvPr id="29" name="组合 28">
              <a:extLst>
                <a:ext uri="{FF2B5EF4-FFF2-40B4-BE49-F238E27FC236}">
                  <a16:creationId xmlns:a16="http://schemas.microsoft.com/office/drawing/2014/main" id="{D517F59F-00A9-43E4-ACBF-023E48FB46DF}"/>
                </a:ext>
              </a:extLst>
            </p:cNvPr>
            <p:cNvGrpSpPr/>
            <p:nvPr/>
          </p:nvGrpSpPr>
          <p:grpSpPr>
            <a:xfrm>
              <a:off x="564" y="512"/>
              <a:ext cx="466" cy="466"/>
              <a:chOff x="3386" y="3538"/>
              <a:chExt cx="3309" cy="3309"/>
            </a:xfrm>
          </p:grpSpPr>
          <p:sp>
            <p:nvSpPr>
              <p:cNvPr id="31" name="椭圆 30">
                <a:extLst>
                  <a:ext uri="{FF2B5EF4-FFF2-40B4-BE49-F238E27FC236}">
                    <a16:creationId xmlns:a16="http://schemas.microsoft.com/office/drawing/2014/main" id="{B1C61FE9-297F-4BF4-A977-88F289D5427E}"/>
                  </a:ext>
                </a:extLst>
              </p:cNvPr>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2" name="椭圆 31">
                <a:extLst>
                  <a:ext uri="{FF2B5EF4-FFF2-40B4-BE49-F238E27FC236}">
                    <a16:creationId xmlns:a16="http://schemas.microsoft.com/office/drawing/2014/main" id="{5FEC1D8E-0B7C-4900-95DB-8D92FC3BC19A}"/>
                  </a:ext>
                </a:extLst>
              </p:cNvPr>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0" name="文本框 29">
              <a:extLst>
                <a:ext uri="{FF2B5EF4-FFF2-40B4-BE49-F238E27FC236}">
                  <a16:creationId xmlns:a16="http://schemas.microsoft.com/office/drawing/2014/main" id="{DDD9AA9D-0656-4501-BD3A-5DA267C66092}"/>
                </a:ext>
              </a:extLst>
            </p:cNvPr>
            <p:cNvSpPr txBox="1"/>
            <p:nvPr/>
          </p:nvSpPr>
          <p:spPr>
            <a:xfrm>
              <a:off x="1168" y="454"/>
              <a:ext cx="4087" cy="582"/>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形式演变</a:t>
              </a:r>
              <a:r>
                <a:rPr lang="en-US" altLang="zh-CN" b="1" dirty="0">
                  <a:solidFill>
                    <a:schemeClr val="accent1">
                      <a:lumMod val="50000"/>
                    </a:schemeClr>
                  </a:solidFill>
                  <a:cs typeface="+mn-ea"/>
                  <a:sym typeface="+mn-lt"/>
                </a:rPr>
                <a:t>-</a:t>
              </a:r>
              <a:r>
                <a:rPr lang="zh-CN" altLang="en-US" b="1" dirty="0">
                  <a:solidFill>
                    <a:schemeClr val="accent1">
                      <a:lumMod val="50000"/>
                    </a:schemeClr>
                  </a:solidFill>
                  <a:cs typeface="+mn-ea"/>
                  <a:sym typeface="+mn-lt"/>
                </a:rPr>
                <a:t>课堂观察工具</a:t>
              </a:r>
            </a:p>
          </p:txBody>
        </p:sp>
      </p:grpSp>
      <p:sp>
        <p:nvSpPr>
          <p:cNvPr id="33" name="iconfont-11899-5650878">
            <a:extLst>
              <a:ext uri="{FF2B5EF4-FFF2-40B4-BE49-F238E27FC236}">
                <a16:creationId xmlns:a16="http://schemas.microsoft.com/office/drawing/2014/main" id="{87D9172D-7A58-4E9D-8151-9C9EE43BAC48}"/>
              </a:ext>
            </a:extLst>
          </p:cNvPr>
          <p:cNvSpPr>
            <a:spLocks noChangeAspect="1"/>
          </p:cNvSpPr>
          <p:nvPr/>
        </p:nvSpPr>
        <p:spPr bwMode="auto">
          <a:xfrm>
            <a:off x="3245544" y="3225738"/>
            <a:ext cx="609685" cy="609562"/>
          </a:xfrm>
          <a:custGeom>
            <a:avLst/>
            <a:gdLst>
              <a:gd name="T0" fmla="*/ 6176 w 10375"/>
              <a:gd name="T1" fmla="*/ 2754 h 10375"/>
              <a:gd name="T2" fmla="*/ 2741 w 10375"/>
              <a:gd name="T3" fmla="*/ 6188 h 10375"/>
              <a:gd name="T4" fmla="*/ 2741 w 10375"/>
              <a:gd name="T5" fmla="*/ 6549 h 10375"/>
              <a:gd name="T6" fmla="*/ 3826 w 10375"/>
              <a:gd name="T7" fmla="*/ 7634 h 10375"/>
              <a:gd name="T8" fmla="*/ 4188 w 10375"/>
              <a:gd name="T9" fmla="*/ 7634 h 10375"/>
              <a:gd name="T10" fmla="*/ 7623 w 10375"/>
              <a:gd name="T11" fmla="*/ 4199 h 10375"/>
              <a:gd name="T12" fmla="*/ 7623 w 10375"/>
              <a:gd name="T13" fmla="*/ 3838 h 10375"/>
              <a:gd name="T14" fmla="*/ 6538 w 10375"/>
              <a:gd name="T15" fmla="*/ 2754 h 10375"/>
              <a:gd name="T16" fmla="*/ 6176 w 10375"/>
              <a:gd name="T17" fmla="*/ 2754 h 10375"/>
              <a:gd name="T18" fmla="*/ 7441 w 10375"/>
              <a:gd name="T19" fmla="*/ 1850 h 10375"/>
              <a:gd name="T20" fmla="*/ 8526 w 10375"/>
              <a:gd name="T21" fmla="*/ 2935 h 10375"/>
              <a:gd name="T22" fmla="*/ 8526 w 10375"/>
              <a:gd name="T23" fmla="*/ 3296 h 10375"/>
              <a:gd name="T24" fmla="*/ 8165 w 10375"/>
              <a:gd name="T25" fmla="*/ 3658 h 10375"/>
              <a:gd name="T26" fmla="*/ 7804 w 10375"/>
              <a:gd name="T27" fmla="*/ 3658 h 10375"/>
              <a:gd name="T28" fmla="*/ 6719 w 10375"/>
              <a:gd name="T29" fmla="*/ 2573 h 10375"/>
              <a:gd name="T30" fmla="*/ 6719 w 10375"/>
              <a:gd name="T31" fmla="*/ 2211 h 10375"/>
              <a:gd name="T32" fmla="*/ 7080 w 10375"/>
              <a:gd name="T33" fmla="*/ 1850 h 10375"/>
              <a:gd name="T34" fmla="*/ 7441 w 10375"/>
              <a:gd name="T35" fmla="*/ 1850 h 10375"/>
              <a:gd name="T36" fmla="*/ 2583 w 10375"/>
              <a:gd name="T37" fmla="*/ 6639 h 10375"/>
              <a:gd name="T38" fmla="*/ 3738 w 10375"/>
              <a:gd name="T39" fmla="*/ 7794 h 10375"/>
              <a:gd name="T40" fmla="*/ 3688 w 10375"/>
              <a:gd name="T41" fmla="*/ 8005 h 10375"/>
              <a:gd name="T42" fmla="*/ 1943 w 10375"/>
              <a:gd name="T43" fmla="*/ 8595 h 10375"/>
              <a:gd name="T44" fmla="*/ 1780 w 10375"/>
              <a:gd name="T45" fmla="*/ 8433 h 10375"/>
              <a:gd name="T46" fmla="*/ 2370 w 10375"/>
              <a:gd name="T47" fmla="*/ 6688 h 10375"/>
              <a:gd name="T48" fmla="*/ 2583 w 10375"/>
              <a:gd name="T49" fmla="*/ 6639 h 10375"/>
              <a:gd name="T50" fmla="*/ 10375 w 10375"/>
              <a:gd name="T51" fmla="*/ 10375 h 10375"/>
              <a:gd name="T52" fmla="*/ 0 w 10375"/>
              <a:gd name="T53" fmla="*/ 10375 h 10375"/>
              <a:gd name="T54" fmla="*/ 0 w 10375"/>
              <a:gd name="T55" fmla="*/ 0 h 10375"/>
              <a:gd name="T56" fmla="*/ 10375 w 10375"/>
              <a:gd name="T57" fmla="*/ 0 h 10375"/>
              <a:gd name="T58" fmla="*/ 10375 w 10375"/>
              <a:gd name="T59" fmla="*/ 10375 h 10375"/>
              <a:gd name="T60" fmla="*/ 9565 w 10375"/>
              <a:gd name="T61" fmla="*/ 812 h 10375"/>
              <a:gd name="T62" fmla="*/ 810 w 10375"/>
              <a:gd name="T63" fmla="*/ 812 h 10375"/>
              <a:gd name="T64" fmla="*/ 810 w 10375"/>
              <a:gd name="T65" fmla="*/ 9565 h 10375"/>
              <a:gd name="T66" fmla="*/ 9564 w 10375"/>
              <a:gd name="T67" fmla="*/ 9565 h 10375"/>
              <a:gd name="T68" fmla="*/ 9564 w 10375"/>
              <a:gd name="T69" fmla="*/ 812 h 10375"/>
              <a:gd name="T70" fmla="*/ 9565 w 10375"/>
              <a:gd name="T71" fmla="*/ 812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75" h="10375">
                <a:moveTo>
                  <a:pt x="6176" y="2754"/>
                </a:moveTo>
                <a:lnTo>
                  <a:pt x="2741" y="6188"/>
                </a:lnTo>
                <a:cubicBezTo>
                  <a:pt x="2641" y="6288"/>
                  <a:pt x="2641" y="6449"/>
                  <a:pt x="2741" y="6549"/>
                </a:cubicBezTo>
                <a:lnTo>
                  <a:pt x="3826" y="7634"/>
                </a:lnTo>
                <a:cubicBezTo>
                  <a:pt x="3926" y="7734"/>
                  <a:pt x="4088" y="7734"/>
                  <a:pt x="4188" y="7634"/>
                </a:cubicBezTo>
                <a:lnTo>
                  <a:pt x="7623" y="4199"/>
                </a:lnTo>
                <a:cubicBezTo>
                  <a:pt x="7723" y="4099"/>
                  <a:pt x="7723" y="3938"/>
                  <a:pt x="7623" y="3838"/>
                </a:cubicBezTo>
                <a:lnTo>
                  <a:pt x="6538" y="2754"/>
                </a:lnTo>
                <a:cubicBezTo>
                  <a:pt x="6438" y="2654"/>
                  <a:pt x="6276" y="2654"/>
                  <a:pt x="6176" y="2754"/>
                </a:cubicBezTo>
                <a:close/>
                <a:moveTo>
                  <a:pt x="7441" y="1850"/>
                </a:moveTo>
                <a:lnTo>
                  <a:pt x="8526" y="2935"/>
                </a:lnTo>
                <a:cubicBezTo>
                  <a:pt x="8626" y="3035"/>
                  <a:pt x="8626" y="3196"/>
                  <a:pt x="8526" y="3296"/>
                </a:cubicBezTo>
                <a:lnTo>
                  <a:pt x="8165" y="3658"/>
                </a:lnTo>
                <a:cubicBezTo>
                  <a:pt x="8065" y="3758"/>
                  <a:pt x="7904" y="3758"/>
                  <a:pt x="7804" y="3658"/>
                </a:cubicBezTo>
                <a:lnTo>
                  <a:pt x="6719" y="2573"/>
                </a:lnTo>
                <a:cubicBezTo>
                  <a:pt x="6619" y="2473"/>
                  <a:pt x="6619" y="2311"/>
                  <a:pt x="6719" y="2211"/>
                </a:cubicBezTo>
                <a:lnTo>
                  <a:pt x="7080" y="1850"/>
                </a:lnTo>
                <a:cubicBezTo>
                  <a:pt x="7180" y="1750"/>
                  <a:pt x="7341" y="1750"/>
                  <a:pt x="7441" y="1850"/>
                </a:cubicBezTo>
                <a:close/>
                <a:moveTo>
                  <a:pt x="2583" y="6639"/>
                </a:moveTo>
                <a:lnTo>
                  <a:pt x="3738" y="7794"/>
                </a:lnTo>
                <a:cubicBezTo>
                  <a:pt x="3805" y="7862"/>
                  <a:pt x="3778" y="7975"/>
                  <a:pt x="3688" y="8005"/>
                </a:cubicBezTo>
                <a:lnTo>
                  <a:pt x="1943" y="8595"/>
                </a:lnTo>
                <a:cubicBezTo>
                  <a:pt x="1843" y="8629"/>
                  <a:pt x="1746" y="8534"/>
                  <a:pt x="1780" y="8433"/>
                </a:cubicBezTo>
                <a:lnTo>
                  <a:pt x="2370" y="6688"/>
                </a:lnTo>
                <a:cubicBezTo>
                  <a:pt x="2401" y="6599"/>
                  <a:pt x="2515" y="6572"/>
                  <a:pt x="2583" y="6639"/>
                </a:cubicBezTo>
                <a:close/>
                <a:moveTo>
                  <a:pt x="10375" y="10375"/>
                </a:moveTo>
                <a:lnTo>
                  <a:pt x="0" y="10375"/>
                </a:lnTo>
                <a:lnTo>
                  <a:pt x="0" y="0"/>
                </a:lnTo>
                <a:lnTo>
                  <a:pt x="10375" y="0"/>
                </a:lnTo>
                <a:lnTo>
                  <a:pt x="10375" y="10375"/>
                </a:lnTo>
                <a:close/>
                <a:moveTo>
                  <a:pt x="9565" y="812"/>
                </a:moveTo>
                <a:lnTo>
                  <a:pt x="810" y="812"/>
                </a:lnTo>
                <a:lnTo>
                  <a:pt x="810" y="9565"/>
                </a:lnTo>
                <a:lnTo>
                  <a:pt x="9564" y="9565"/>
                </a:lnTo>
                <a:lnTo>
                  <a:pt x="9564" y="812"/>
                </a:lnTo>
                <a:lnTo>
                  <a:pt x="9565" y="812"/>
                </a:lnTo>
                <a:close/>
              </a:path>
            </a:pathLst>
          </a:custGeom>
          <a:solidFill>
            <a:schemeClr val="accent1"/>
          </a:solidFill>
          <a:ln>
            <a:noFill/>
          </a:ln>
        </p:spPr>
      </p:sp>
      <p:sp>
        <p:nvSpPr>
          <p:cNvPr id="60" name="iconfont-11899-5650878">
            <a:extLst>
              <a:ext uri="{FF2B5EF4-FFF2-40B4-BE49-F238E27FC236}">
                <a16:creationId xmlns:a16="http://schemas.microsoft.com/office/drawing/2014/main" id="{CBFBB248-6E9F-4410-B8C2-C2E9708E0FE8}"/>
              </a:ext>
            </a:extLst>
          </p:cNvPr>
          <p:cNvSpPr>
            <a:spLocks noChangeAspect="1"/>
          </p:cNvSpPr>
          <p:nvPr/>
        </p:nvSpPr>
        <p:spPr bwMode="auto">
          <a:xfrm>
            <a:off x="3233612" y="1573224"/>
            <a:ext cx="609685" cy="609562"/>
          </a:xfrm>
          <a:custGeom>
            <a:avLst/>
            <a:gdLst>
              <a:gd name="T0" fmla="*/ 6176 w 10375"/>
              <a:gd name="T1" fmla="*/ 2754 h 10375"/>
              <a:gd name="T2" fmla="*/ 2741 w 10375"/>
              <a:gd name="T3" fmla="*/ 6188 h 10375"/>
              <a:gd name="T4" fmla="*/ 2741 w 10375"/>
              <a:gd name="T5" fmla="*/ 6549 h 10375"/>
              <a:gd name="T6" fmla="*/ 3826 w 10375"/>
              <a:gd name="T7" fmla="*/ 7634 h 10375"/>
              <a:gd name="T8" fmla="*/ 4188 w 10375"/>
              <a:gd name="T9" fmla="*/ 7634 h 10375"/>
              <a:gd name="T10" fmla="*/ 7623 w 10375"/>
              <a:gd name="T11" fmla="*/ 4199 h 10375"/>
              <a:gd name="T12" fmla="*/ 7623 w 10375"/>
              <a:gd name="T13" fmla="*/ 3838 h 10375"/>
              <a:gd name="T14" fmla="*/ 6538 w 10375"/>
              <a:gd name="T15" fmla="*/ 2754 h 10375"/>
              <a:gd name="T16" fmla="*/ 6176 w 10375"/>
              <a:gd name="T17" fmla="*/ 2754 h 10375"/>
              <a:gd name="T18" fmla="*/ 7441 w 10375"/>
              <a:gd name="T19" fmla="*/ 1850 h 10375"/>
              <a:gd name="T20" fmla="*/ 8526 w 10375"/>
              <a:gd name="T21" fmla="*/ 2935 h 10375"/>
              <a:gd name="T22" fmla="*/ 8526 w 10375"/>
              <a:gd name="T23" fmla="*/ 3296 h 10375"/>
              <a:gd name="T24" fmla="*/ 8165 w 10375"/>
              <a:gd name="T25" fmla="*/ 3658 h 10375"/>
              <a:gd name="T26" fmla="*/ 7804 w 10375"/>
              <a:gd name="T27" fmla="*/ 3658 h 10375"/>
              <a:gd name="T28" fmla="*/ 6719 w 10375"/>
              <a:gd name="T29" fmla="*/ 2573 h 10375"/>
              <a:gd name="T30" fmla="*/ 6719 w 10375"/>
              <a:gd name="T31" fmla="*/ 2211 h 10375"/>
              <a:gd name="T32" fmla="*/ 7080 w 10375"/>
              <a:gd name="T33" fmla="*/ 1850 h 10375"/>
              <a:gd name="T34" fmla="*/ 7441 w 10375"/>
              <a:gd name="T35" fmla="*/ 1850 h 10375"/>
              <a:gd name="T36" fmla="*/ 2583 w 10375"/>
              <a:gd name="T37" fmla="*/ 6639 h 10375"/>
              <a:gd name="T38" fmla="*/ 3738 w 10375"/>
              <a:gd name="T39" fmla="*/ 7794 h 10375"/>
              <a:gd name="T40" fmla="*/ 3688 w 10375"/>
              <a:gd name="T41" fmla="*/ 8005 h 10375"/>
              <a:gd name="T42" fmla="*/ 1943 w 10375"/>
              <a:gd name="T43" fmla="*/ 8595 h 10375"/>
              <a:gd name="T44" fmla="*/ 1780 w 10375"/>
              <a:gd name="T45" fmla="*/ 8433 h 10375"/>
              <a:gd name="T46" fmla="*/ 2370 w 10375"/>
              <a:gd name="T47" fmla="*/ 6688 h 10375"/>
              <a:gd name="T48" fmla="*/ 2583 w 10375"/>
              <a:gd name="T49" fmla="*/ 6639 h 10375"/>
              <a:gd name="T50" fmla="*/ 10375 w 10375"/>
              <a:gd name="T51" fmla="*/ 10375 h 10375"/>
              <a:gd name="T52" fmla="*/ 0 w 10375"/>
              <a:gd name="T53" fmla="*/ 10375 h 10375"/>
              <a:gd name="T54" fmla="*/ 0 w 10375"/>
              <a:gd name="T55" fmla="*/ 0 h 10375"/>
              <a:gd name="T56" fmla="*/ 10375 w 10375"/>
              <a:gd name="T57" fmla="*/ 0 h 10375"/>
              <a:gd name="T58" fmla="*/ 10375 w 10375"/>
              <a:gd name="T59" fmla="*/ 10375 h 10375"/>
              <a:gd name="T60" fmla="*/ 9565 w 10375"/>
              <a:gd name="T61" fmla="*/ 812 h 10375"/>
              <a:gd name="T62" fmla="*/ 810 w 10375"/>
              <a:gd name="T63" fmla="*/ 812 h 10375"/>
              <a:gd name="T64" fmla="*/ 810 w 10375"/>
              <a:gd name="T65" fmla="*/ 9565 h 10375"/>
              <a:gd name="T66" fmla="*/ 9564 w 10375"/>
              <a:gd name="T67" fmla="*/ 9565 h 10375"/>
              <a:gd name="T68" fmla="*/ 9564 w 10375"/>
              <a:gd name="T69" fmla="*/ 812 h 10375"/>
              <a:gd name="T70" fmla="*/ 9565 w 10375"/>
              <a:gd name="T71" fmla="*/ 812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75" h="10375">
                <a:moveTo>
                  <a:pt x="6176" y="2754"/>
                </a:moveTo>
                <a:lnTo>
                  <a:pt x="2741" y="6188"/>
                </a:lnTo>
                <a:cubicBezTo>
                  <a:pt x="2641" y="6288"/>
                  <a:pt x="2641" y="6449"/>
                  <a:pt x="2741" y="6549"/>
                </a:cubicBezTo>
                <a:lnTo>
                  <a:pt x="3826" y="7634"/>
                </a:lnTo>
                <a:cubicBezTo>
                  <a:pt x="3926" y="7734"/>
                  <a:pt x="4088" y="7734"/>
                  <a:pt x="4188" y="7634"/>
                </a:cubicBezTo>
                <a:lnTo>
                  <a:pt x="7623" y="4199"/>
                </a:lnTo>
                <a:cubicBezTo>
                  <a:pt x="7723" y="4099"/>
                  <a:pt x="7723" y="3938"/>
                  <a:pt x="7623" y="3838"/>
                </a:cubicBezTo>
                <a:lnTo>
                  <a:pt x="6538" y="2754"/>
                </a:lnTo>
                <a:cubicBezTo>
                  <a:pt x="6438" y="2654"/>
                  <a:pt x="6276" y="2654"/>
                  <a:pt x="6176" y="2754"/>
                </a:cubicBezTo>
                <a:close/>
                <a:moveTo>
                  <a:pt x="7441" y="1850"/>
                </a:moveTo>
                <a:lnTo>
                  <a:pt x="8526" y="2935"/>
                </a:lnTo>
                <a:cubicBezTo>
                  <a:pt x="8626" y="3035"/>
                  <a:pt x="8626" y="3196"/>
                  <a:pt x="8526" y="3296"/>
                </a:cubicBezTo>
                <a:lnTo>
                  <a:pt x="8165" y="3658"/>
                </a:lnTo>
                <a:cubicBezTo>
                  <a:pt x="8065" y="3758"/>
                  <a:pt x="7904" y="3758"/>
                  <a:pt x="7804" y="3658"/>
                </a:cubicBezTo>
                <a:lnTo>
                  <a:pt x="6719" y="2573"/>
                </a:lnTo>
                <a:cubicBezTo>
                  <a:pt x="6619" y="2473"/>
                  <a:pt x="6619" y="2311"/>
                  <a:pt x="6719" y="2211"/>
                </a:cubicBezTo>
                <a:lnTo>
                  <a:pt x="7080" y="1850"/>
                </a:lnTo>
                <a:cubicBezTo>
                  <a:pt x="7180" y="1750"/>
                  <a:pt x="7341" y="1750"/>
                  <a:pt x="7441" y="1850"/>
                </a:cubicBezTo>
                <a:close/>
                <a:moveTo>
                  <a:pt x="2583" y="6639"/>
                </a:moveTo>
                <a:lnTo>
                  <a:pt x="3738" y="7794"/>
                </a:lnTo>
                <a:cubicBezTo>
                  <a:pt x="3805" y="7862"/>
                  <a:pt x="3778" y="7975"/>
                  <a:pt x="3688" y="8005"/>
                </a:cubicBezTo>
                <a:lnTo>
                  <a:pt x="1943" y="8595"/>
                </a:lnTo>
                <a:cubicBezTo>
                  <a:pt x="1843" y="8629"/>
                  <a:pt x="1746" y="8534"/>
                  <a:pt x="1780" y="8433"/>
                </a:cubicBezTo>
                <a:lnTo>
                  <a:pt x="2370" y="6688"/>
                </a:lnTo>
                <a:cubicBezTo>
                  <a:pt x="2401" y="6599"/>
                  <a:pt x="2515" y="6572"/>
                  <a:pt x="2583" y="6639"/>
                </a:cubicBezTo>
                <a:close/>
                <a:moveTo>
                  <a:pt x="10375" y="10375"/>
                </a:moveTo>
                <a:lnTo>
                  <a:pt x="0" y="10375"/>
                </a:lnTo>
                <a:lnTo>
                  <a:pt x="0" y="0"/>
                </a:lnTo>
                <a:lnTo>
                  <a:pt x="10375" y="0"/>
                </a:lnTo>
                <a:lnTo>
                  <a:pt x="10375" y="10375"/>
                </a:lnTo>
                <a:close/>
                <a:moveTo>
                  <a:pt x="9565" y="812"/>
                </a:moveTo>
                <a:lnTo>
                  <a:pt x="810" y="812"/>
                </a:lnTo>
                <a:lnTo>
                  <a:pt x="810" y="9565"/>
                </a:lnTo>
                <a:lnTo>
                  <a:pt x="9564" y="9565"/>
                </a:lnTo>
                <a:lnTo>
                  <a:pt x="9564" y="812"/>
                </a:lnTo>
                <a:lnTo>
                  <a:pt x="9565" y="812"/>
                </a:lnTo>
                <a:close/>
              </a:path>
            </a:pathLst>
          </a:custGeom>
          <a:solidFill>
            <a:schemeClr val="accent1"/>
          </a:solidFill>
          <a:ln>
            <a:noFill/>
          </a:ln>
        </p:spPr>
      </p:sp>
      <p:sp>
        <p:nvSpPr>
          <p:cNvPr id="62" name="iconfont-11899-5650878">
            <a:extLst>
              <a:ext uri="{FF2B5EF4-FFF2-40B4-BE49-F238E27FC236}">
                <a16:creationId xmlns:a16="http://schemas.microsoft.com/office/drawing/2014/main" id="{A734BF2A-8774-4809-9804-C92E40AADBC0}"/>
              </a:ext>
            </a:extLst>
          </p:cNvPr>
          <p:cNvSpPr>
            <a:spLocks noChangeAspect="1"/>
          </p:cNvSpPr>
          <p:nvPr/>
        </p:nvSpPr>
        <p:spPr bwMode="auto">
          <a:xfrm>
            <a:off x="3224519" y="5058255"/>
            <a:ext cx="609685" cy="609562"/>
          </a:xfrm>
          <a:custGeom>
            <a:avLst/>
            <a:gdLst>
              <a:gd name="T0" fmla="*/ 6176 w 10375"/>
              <a:gd name="T1" fmla="*/ 2754 h 10375"/>
              <a:gd name="T2" fmla="*/ 2741 w 10375"/>
              <a:gd name="T3" fmla="*/ 6188 h 10375"/>
              <a:gd name="T4" fmla="*/ 2741 w 10375"/>
              <a:gd name="T5" fmla="*/ 6549 h 10375"/>
              <a:gd name="T6" fmla="*/ 3826 w 10375"/>
              <a:gd name="T7" fmla="*/ 7634 h 10375"/>
              <a:gd name="T8" fmla="*/ 4188 w 10375"/>
              <a:gd name="T9" fmla="*/ 7634 h 10375"/>
              <a:gd name="T10" fmla="*/ 7623 w 10375"/>
              <a:gd name="T11" fmla="*/ 4199 h 10375"/>
              <a:gd name="T12" fmla="*/ 7623 w 10375"/>
              <a:gd name="T13" fmla="*/ 3838 h 10375"/>
              <a:gd name="T14" fmla="*/ 6538 w 10375"/>
              <a:gd name="T15" fmla="*/ 2754 h 10375"/>
              <a:gd name="T16" fmla="*/ 6176 w 10375"/>
              <a:gd name="T17" fmla="*/ 2754 h 10375"/>
              <a:gd name="T18" fmla="*/ 7441 w 10375"/>
              <a:gd name="T19" fmla="*/ 1850 h 10375"/>
              <a:gd name="T20" fmla="*/ 8526 w 10375"/>
              <a:gd name="T21" fmla="*/ 2935 h 10375"/>
              <a:gd name="T22" fmla="*/ 8526 w 10375"/>
              <a:gd name="T23" fmla="*/ 3296 h 10375"/>
              <a:gd name="T24" fmla="*/ 8165 w 10375"/>
              <a:gd name="T25" fmla="*/ 3658 h 10375"/>
              <a:gd name="T26" fmla="*/ 7804 w 10375"/>
              <a:gd name="T27" fmla="*/ 3658 h 10375"/>
              <a:gd name="T28" fmla="*/ 6719 w 10375"/>
              <a:gd name="T29" fmla="*/ 2573 h 10375"/>
              <a:gd name="T30" fmla="*/ 6719 w 10375"/>
              <a:gd name="T31" fmla="*/ 2211 h 10375"/>
              <a:gd name="T32" fmla="*/ 7080 w 10375"/>
              <a:gd name="T33" fmla="*/ 1850 h 10375"/>
              <a:gd name="T34" fmla="*/ 7441 w 10375"/>
              <a:gd name="T35" fmla="*/ 1850 h 10375"/>
              <a:gd name="T36" fmla="*/ 2583 w 10375"/>
              <a:gd name="T37" fmla="*/ 6639 h 10375"/>
              <a:gd name="T38" fmla="*/ 3738 w 10375"/>
              <a:gd name="T39" fmla="*/ 7794 h 10375"/>
              <a:gd name="T40" fmla="*/ 3688 w 10375"/>
              <a:gd name="T41" fmla="*/ 8005 h 10375"/>
              <a:gd name="T42" fmla="*/ 1943 w 10375"/>
              <a:gd name="T43" fmla="*/ 8595 h 10375"/>
              <a:gd name="T44" fmla="*/ 1780 w 10375"/>
              <a:gd name="T45" fmla="*/ 8433 h 10375"/>
              <a:gd name="T46" fmla="*/ 2370 w 10375"/>
              <a:gd name="T47" fmla="*/ 6688 h 10375"/>
              <a:gd name="T48" fmla="*/ 2583 w 10375"/>
              <a:gd name="T49" fmla="*/ 6639 h 10375"/>
              <a:gd name="T50" fmla="*/ 10375 w 10375"/>
              <a:gd name="T51" fmla="*/ 10375 h 10375"/>
              <a:gd name="T52" fmla="*/ 0 w 10375"/>
              <a:gd name="T53" fmla="*/ 10375 h 10375"/>
              <a:gd name="T54" fmla="*/ 0 w 10375"/>
              <a:gd name="T55" fmla="*/ 0 h 10375"/>
              <a:gd name="T56" fmla="*/ 10375 w 10375"/>
              <a:gd name="T57" fmla="*/ 0 h 10375"/>
              <a:gd name="T58" fmla="*/ 10375 w 10375"/>
              <a:gd name="T59" fmla="*/ 10375 h 10375"/>
              <a:gd name="T60" fmla="*/ 9565 w 10375"/>
              <a:gd name="T61" fmla="*/ 812 h 10375"/>
              <a:gd name="T62" fmla="*/ 810 w 10375"/>
              <a:gd name="T63" fmla="*/ 812 h 10375"/>
              <a:gd name="T64" fmla="*/ 810 w 10375"/>
              <a:gd name="T65" fmla="*/ 9565 h 10375"/>
              <a:gd name="T66" fmla="*/ 9564 w 10375"/>
              <a:gd name="T67" fmla="*/ 9565 h 10375"/>
              <a:gd name="T68" fmla="*/ 9564 w 10375"/>
              <a:gd name="T69" fmla="*/ 812 h 10375"/>
              <a:gd name="T70" fmla="*/ 9565 w 10375"/>
              <a:gd name="T71" fmla="*/ 812 h 10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375" h="10375">
                <a:moveTo>
                  <a:pt x="6176" y="2754"/>
                </a:moveTo>
                <a:lnTo>
                  <a:pt x="2741" y="6188"/>
                </a:lnTo>
                <a:cubicBezTo>
                  <a:pt x="2641" y="6288"/>
                  <a:pt x="2641" y="6449"/>
                  <a:pt x="2741" y="6549"/>
                </a:cubicBezTo>
                <a:lnTo>
                  <a:pt x="3826" y="7634"/>
                </a:lnTo>
                <a:cubicBezTo>
                  <a:pt x="3926" y="7734"/>
                  <a:pt x="4088" y="7734"/>
                  <a:pt x="4188" y="7634"/>
                </a:cubicBezTo>
                <a:lnTo>
                  <a:pt x="7623" y="4199"/>
                </a:lnTo>
                <a:cubicBezTo>
                  <a:pt x="7723" y="4099"/>
                  <a:pt x="7723" y="3938"/>
                  <a:pt x="7623" y="3838"/>
                </a:cubicBezTo>
                <a:lnTo>
                  <a:pt x="6538" y="2754"/>
                </a:lnTo>
                <a:cubicBezTo>
                  <a:pt x="6438" y="2654"/>
                  <a:pt x="6276" y="2654"/>
                  <a:pt x="6176" y="2754"/>
                </a:cubicBezTo>
                <a:close/>
                <a:moveTo>
                  <a:pt x="7441" y="1850"/>
                </a:moveTo>
                <a:lnTo>
                  <a:pt x="8526" y="2935"/>
                </a:lnTo>
                <a:cubicBezTo>
                  <a:pt x="8626" y="3035"/>
                  <a:pt x="8626" y="3196"/>
                  <a:pt x="8526" y="3296"/>
                </a:cubicBezTo>
                <a:lnTo>
                  <a:pt x="8165" y="3658"/>
                </a:lnTo>
                <a:cubicBezTo>
                  <a:pt x="8065" y="3758"/>
                  <a:pt x="7904" y="3758"/>
                  <a:pt x="7804" y="3658"/>
                </a:cubicBezTo>
                <a:lnTo>
                  <a:pt x="6719" y="2573"/>
                </a:lnTo>
                <a:cubicBezTo>
                  <a:pt x="6619" y="2473"/>
                  <a:pt x="6619" y="2311"/>
                  <a:pt x="6719" y="2211"/>
                </a:cubicBezTo>
                <a:lnTo>
                  <a:pt x="7080" y="1850"/>
                </a:lnTo>
                <a:cubicBezTo>
                  <a:pt x="7180" y="1750"/>
                  <a:pt x="7341" y="1750"/>
                  <a:pt x="7441" y="1850"/>
                </a:cubicBezTo>
                <a:close/>
                <a:moveTo>
                  <a:pt x="2583" y="6639"/>
                </a:moveTo>
                <a:lnTo>
                  <a:pt x="3738" y="7794"/>
                </a:lnTo>
                <a:cubicBezTo>
                  <a:pt x="3805" y="7862"/>
                  <a:pt x="3778" y="7975"/>
                  <a:pt x="3688" y="8005"/>
                </a:cubicBezTo>
                <a:lnTo>
                  <a:pt x="1943" y="8595"/>
                </a:lnTo>
                <a:cubicBezTo>
                  <a:pt x="1843" y="8629"/>
                  <a:pt x="1746" y="8534"/>
                  <a:pt x="1780" y="8433"/>
                </a:cubicBezTo>
                <a:lnTo>
                  <a:pt x="2370" y="6688"/>
                </a:lnTo>
                <a:cubicBezTo>
                  <a:pt x="2401" y="6599"/>
                  <a:pt x="2515" y="6572"/>
                  <a:pt x="2583" y="6639"/>
                </a:cubicBezTo>
                <a:close/>
                <a:moveTo>
                  <a:pt x="10375" y="10375"/>
                </a:moveTo>
                <a:lnTo>
                  <a:pt x="0" y="10375"/>
                </a:lnTo>
                <a:lnTo>
                  <a:pt x="0" y="0"/>
                </a:lnTo>
                <a:lnTo>
                  <a:pt x="10375" y="0"/>
                </a:lnTo>
                <a:lnTo>
                  <a:pt x="10375" y="10375"/>
                </a:lnTo>
                <a:close/>
                <a:moveTo>
                  <a:pt x="9565" y="812"/>
                </a:moveTo>
                <a:lnTo>
                  <a:pt x="810" y="812"/>
                </a:lnTo>
                <a:lnTo>
                  <a:pt x="810" y="9565"/>
                </a:lnTo>
                <a:lnTo>
                  <a:pt x="9564" y="9565"/>
                </a:lnTo>
                <a:lnTo>
                  <a:pt x="9564" y="812"/>
                </a:lnTo>
                <a:lnTo>
                  <a:pt x="9565" y="812"/>
                </a:lnTo>
                <a:close/>
              </a:path>
            </a:pathLst>
          </a:custGeom>
          <a:solidFill>
            <a:schemeClr val="accent1"/>
          </a:solidFill>
          <a:ln>
            <a:noFill/>
          </a:ln>
        </p:spPr>
      </p:sp>
    </p:spTree>
    <p:custDataLst>
      <p:tags r:id="rId1"/>
    </p:custDataLst>
    <p:extLst>
      <p:ext uri="{BB962C8B-B14F-4D97-AF65-F5344CB8AC3E}">
        <p14:creationId xmlns:p14="http://schemas.microsoft.com/office/powerpoint/2010/main" val="27306952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6229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5B802E0-31E9-44E7-B8B5-C191ED40EA1D}"/>
              </a:ext>
            </a:extLst>
          </p:cNvPr>
          <p:cNvGrpSpPr>
            <a:grpSpLocks noChangeAspect="1"/>
          </p:cNvGrpSpPr>
          <p:nvPr>
            <p:custDataLst>
              <p:tags r:id="rId2"/>
            </p:custDataLst>
          </p:nvPr>
        </p:nvGrpSpPr>
        <p:grpSpPr>
          <a:xfrm>
            <a:off x="654050" y="1339971"/>
            <a:ext cx="10845800" cy="4719518"/>
            <a:chOff x="654050" y="1339971"/>
            <a:chExt cx="10845800" cy="4719518"/>
          </a:xfrm>
        </p:grpSpPr>
        <p:grpSp>
          <p:nvGrpSpPr>
            <p:cNvPr id="4" name="îṧliḋè">
              <a:extLst>
                <a:ext uri="{FF2B5EF4-FFF2-40B4-BE49-F238E27FC236}">
                  <a16:creationId xmlns:a16="http://schemas.microsoft.com/office/drawing/2014/main" id="{E331C818-0BCD-46B6-A142-09A1B1D149DB}"/>
                </a:ext>
              </a:extLst>
            </p:cNvPr>
            <p:cNvGrpSpPr/>
            <p:nvPr/>
          </p:nvGrpSpPr>
          <p:grpSpPr>
            <a:xfrm>
              <a:off x="977900" y="2703513"/>
              <a:ext cx="10236200" cy="3355976"/>
              <a:chOff x="1059544" y="2298701"/>
              <a:chExt cx="10691346" cy="3505199"/>
            </a:xfrm>
          </p:grpSpPr>
          <p:sp>
            <p:nvSpPr>
              <p:cNvPr id="7" name="iṧḻïḓe">
                <a:extLst>
                  <a:ext uri="{FF2B5EF4-FFF2-40B4-BE49-F238E27FC236}">
                    <a16:creationId xmlns:a16="http://schemas.microsoft.com/office/drawing/2014/main" id="{E3195E84-CF82-4CB3-96DC-F4191346282C}"/>
                  </a:ext>
                </a:extLst>
              </p:cNvPr>
              <p:cNvSpPr/>
              <p:nvPr/>
            </p:nvSpPr>
            <p:spPr>
              <a:xfrm>
                <a:off x="1059544" y="2298701"/>
                <a:ext cx="1944914" cy="1944912"/>
              </a:xfrm>
              <a:prstGeom prst="arc">
                <a:avLst>
                  <a:gd name="adj1" fmla="val 99617"/>
                  <a:gd name="adj2" fmla="val 16095858"/>
                </a:avLst>
              </a:prstGeom>
              <a:ln w="127000" cap="sq">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3200" b="1">
                    <a:solidFill>
                      <a:schemeClr val="bg2">
                        <a:lumMod val="10000"/>
                      </a:schemeClr>
                    </a:solidFill>
                  </a:rPr>
                  <a:t>0</a:t>
                </a:r>
                <a:r>
                  <a:rPr lang="en-US" altLang="zh-CN" sz="100" b="1">
                    <a:solidFill>
                      <a:schemeClr val="bg2">
                        <a:lumMod val="10000"/>
                      </a:schemeClr>
                    </a:solidFill>
                  </a:rPr>
                  <a:t> </a:t>
                </a:r>
                <a:r>
                  <a:rPr lang="en-US" altLang="zh-CN" sz="3200" b="1">
                    <a:solidFill>
                      <a:schemeClr val="accent1"/>
                    </a:solidFill>
                  </a:rPr>
                  <a:t>1</a:t>
                </a:r>
                <a:endParaRPr lang="zh-CN" altLang="en-US" sz="3200" b="1" dirty="0">
                  <a:solidFill>
                    <a:schemeClr val="accent1"/>
                  </a:solidFill>
                </a:endParaRPr>
              </a:p>
            </p:txBody>
          </p:sp>
          <p:cxnSp>
            <p:nvCxnSpPr>
              <p:cNvPr id="8" name="直接箭头连接符 7">
                <a:extLst>
                  <a:ext uri="{FF2B5EF4-FFF2-40B4-BE49-F238E27FC236}">
                    <a16:creationId xmlns:a16="http://schemas.microsoft.com/office/drawing/2014/main" id="{40115BC9-3E99-4CCB-B812-1700D985A392}"/>
                  </a:ext>
                </a:extLst>
              </p:cNvPr>
              <p:cNvCxnSpPr>
                <a:cxnSpLocks/>
              </p:cNvCxnSpPr>
              <p:nvPr/>
            </p:nvCxnSpPr>
            <p:spPr>
              <a:xfrm>
                <a:off x="3002869" y="3271157"/>
                <a:ext cx="635681" cy="0"/>
              </a:xfrm>
              <a:prstGeom prst="straightConnector1">
                <a:avLst/>
              </a:prstGeom>
              <a:ln w="127000" cap="sq">
                <a:solidFill>
                  <a:schemeClr val="accent1"/>
                </a:solidFill>
                <a:round/>
                <a:tailEnd type="triangle" w="sm" len="sm"/>
              </a:ln>
            </p:spPr>
            <p:style>
              <a:lnRef idx="1">
                <a:schemeClr val="accent1"/>
              </a:lnRef>
              <a:fillRef idx="0">
                <a:schemeClr val="accent1"/>
              </a:fillRef>
              <a:effectRef idx="0">
                <a:schemeClr val="accent1"/>
              </a:effectRef>
              <a:fontRef idx="minor">
                <a:schemeClr val="tx1"/>
              </a:fontRef>
            </p:style>
          </p:cxnSp>
          <p:sp>
            <p:nvSpPr>
              <p:cNvPr id="9" name="í$ľïḍé">
                <a:extLst>
                  <a:ext uri="{FF2B5EF4-FFF2-40B4-BE49-F238E27FC236}">
                    <a16:creationId xmlns:a16="http://schemas.microsoft.com/office/drawing/2014/main" id="{35666321-0329-487B-9867-0DB8C3439A1D}"/>
                  </a:ext>
                </a:extLst>
              </p:cNvPr>
              <p:cNvSpPr txBox="1"/>
              <p:nvPr/>
            </p:nvSpPr>
            <p:spPr>
              <a:xfrm>
                <a:off x="1312860" y="4494436"/>
                <a:ext cx="1438282" cy="497823"/>
              </a:xfrm>
              <a:prstGeom prst="rect">
                <a:avLst/>
              </a:prstGeom>
              <a:noFill/>
            </p:spPr>
            <p:txBody>
              <a:bodyPr wrap="square" rtlCol="0" anchor="b" anchorCtr="0">
                <a:normAutofit fontScale="77500" lnSpcReduction="20000"/>
              </a:bodyPr>
              <a:lstStyle/>
              <a:p>
                <a:pPr algn="ctr">
                  <a:lnSpc>
                    <a:spcPct val="110000"/>
                  </a:lnSpc>
                </a:pPr>
                <a:r>
                  <a:rPr lang="zh-CN" altLang="en-US" sz="2000" b="0" i="0" dirty="0">
                    <a:solidFill>
                      <a:srgbClr val="000000"/>
                    </a:solidFill>
                    <a:effectLst/>
                    <a:latin typeface="Helvetica" panose="020B0604020202020204" pitchFamily="34" charset="0"/>
                  </a:rPr>
                  <a:t> </a:t>
                </a:r>
                <a:r>
                  <a:rPr lang="zh-CN" altLang="en-US" sz="2900" b="1" dirty="0"/>
                  <a:t>互动过程</a:t>
                </a:r>
              </a:p>
            </p:txBody>
          </p:sp>
          <p:sp>
            <p:nvSpPr>
              <p:cNvPr id="10" name="iśḻîḋê">
                <a:extLst>
                  <a:ext uri="{FF2B5EF4-FFF2-40B4-BE49-F238E27FC236}">
                    <a16:creationId xmlns:a16="http://schemas.microsoft.com/office/drawing/2014/main" id="{A4BCB6FB-0111-482D-BF47-A2034A0E04D1}"/>
                  </a:ext>
                </a:extLst>
              </p:cNvPr>
              <p:cNvSpPr txBox="1"/>
              <p:nvPr/>
            </p:nvSpPr>
            <p:spPr>
              <a:xfrm>
                <a:off x="1312860" y="4992259"/>
                <a:ext cx="1438282" cy="811641"/>
              </a:xfrm>
              <a:prstGeom prst="rect">
                <a:avLst/>
              </a:prstGeom>
              <a:noFill/>
            </p:spPr>
            <p:txBody>
              <a:bodyPr wrap="none" rtlCol="0">
                <a:noAutofit/>
              </a:bodyPr>
              <a:lstStyle/>
              <a:p>
                <a:pPr lvl="0" algn="ctr">
                  <a:lnSpc>
                    <a:spcPct val="120000"/>
                  </a:lnSpc>
                  <a:defRPr/>
                </a:pPr>
                <a:r>
                  <a:rPr lang="zh-CN" altLang="en-US" sz="1200" dirty="0">
                    <a:solidFill>
                      <a:schemeClr val="bg1">
                        <a:lumMod val="50000"/>
                      </a:schemeClr>
                    </a:solidFill>
                  </a:rPr>
                  <a:t>“过程</a:t>
                </a:r>
                <a:r>
                  <a:rPr lang="en-US" altLang="zh-CN" sz="1200" dirty="0">
                    <a:solidFill>
                      <a:schemeClr val="bg1">
                        <a:lumMod val="50000"/>
                      </a:schemeClr>
                    </a:solidFill>
                  </a:rPr>
                  <a:t>——</a:t>
                </a:r>
                <a:r>
                  <a:rPr lang="zh-CN" altLang="en-US" sz="1200" dirty="0">
                    <a:solidFill>
                      <a:schemeClr val="bg1">
                        <a:lumMod val="50000"/>
                      </a:schemeClr>
                    </a:solidFill>
                  </a:rPr>
                  <a:t>结果”法</a:t>
                </a:r>
                <a:endParaRPr lang="en-US" altLang="zh-CN" sz="1200" dirty="0">
                  <a:solidFill>
                    <a:schemeClr val="bg1">
                      <a:lumMod val="50000"/>
                    </a:schemeClr>
                  </a:solidFill>
                </a:endParaRPr>
              </a:p>
            </p:txBody>
          </p:sp>
          <p:sp>
            <p:nvSpPr>
              <p:cNvPr id="11" name="îŝ1îḍè">
                <a:extLst>
                  <a:ext uri="{FF2B5EF4-FFF2-40B4-BE49-F238E27FC236}">
                    <a16:creationId xmlns:a16="http://schemas.microsoft.com/office/drawing/2014/main" id="{F0C5D355-B7FF-47D3-8612-F9C3BE21582E}"/>
                  </a:ext>
                </a:extLst>
              </p:cNvPr>
              <p:cNvSpPr/>
              <p:nvPr/>
            </p:nvSpPr>
            <p:spPr>
              <a:xfrm>
                <a:off x="3975326" y="2298701"/>
                <a:ext cx="1944914" cy="1944912"/>
              </a:xfrm>
              <a:prstGeom prst="arc">
                <a:avLst>
                  <a:gd name="adj1" fmla="val 99617"/>
                  <a:gd name="adj2" fmla="val 16095858"/>
                </a:avLst>
              </a:prstGeom>
              <a:ln w="127000" cap="sq">
                <a:solidFill>
                  <a:schemeClr val="accent1">
                    <a:lumMod val="60000"/>
                    <a:lumOff val="40000"/>
                  </a:schemeClr>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3200" b="1">
                    <a:solidFill>
                      <a:schemeClr val="bg2">
                        <a:lumMod val="10000"/>
                      </a:schemeClr>
                    </a:solidFill>
                  </a:rPr>
                  <a:t>0</a:t>
                </a:r>
                <a:r>
                  <a:rPr lang="en-US" altLang="zh-CN" sz="100" b="1">
                    <a:solidFill>
                      <a:schemeClr val="bg2">
                        <a:lumMod val="10000"/>
                      </a:schemeClr>
                    </a:solidFill>
                  </a:rPr>
                  <a:t> </a:t>
                </a:r>
                <a:r>
                  <a:rPr lang="en-US" altLang="zh-CN" sz="3200" b="1">
                    <a:solidFill>
                      <a:schemeClr val="accent1">
                        <a:lumMod val="60000"/>
                        <a:lumOff val="40000"/>
                      </a:schemeClr>
                    </a:solidFill>
                  </a:rPr>
                  <a:t>2</a:t>
                </a:r>
                <a:endParaRPr lang="zh-CN" altLang="en-US" sz="3200" b="1" dirty="0">
                  <a:solidFill>
                    <a:schemeClr val="accent1">
                      <a:lumMod val="60000"/>
                      <a:lumOff val="40000"/>
                    </a:schemeClr>
                  </a:solidFill>
                </a:endParaRPr>
              </a:p>
            </p:txBody>
          </p:sp>
          <p:cxnSp>
            <p:nvCxnSpPr>
              <p:cNvPr id="12" name="直接箭头连接符 11">
                <a:extLst>
                  <a:ext uri="{FF2B5EF4-FFF2-40B4-BE49-F238E27FC236}">
                    <a16:creationId xmlns:a16="http://schemas.microsoft.com/office/drawing/2014/main" id="{24906A92-97EE-4F9E-B30F-7C1F67B46EB9}"/>
                  </a:ext>
                </a:extLst>
              </p:cNvPr>
              <p:cNvCxnSpPr>
                <a:cxnSpLocks/>
              </p:cNvCxnSpPr>
              <p:nvPr/>
            </p:nvCxnSpPr>
            <p:spPr>
              <a:xfrm>
                <a:off x="5918651" y="3271157"/>
                <a:ext cx="635681" cy="0"/>
              </a:xfrm>
              <a:prstGeom prst="straightConnector1">
                <a:avLst/>
              </a:prstGeom>
              <a:ln w="127000" cap="sq">
                <a:solidFill>
                  <a:schemeClr val="accent1">
                    <a:lumMod val="60000"/>
                    <a:lumOff val="40000"/>
                  </a:schemeClr>
                </a:solidFill>
                <a:round/>
                <a:tailEnd type="triangle" w="sm" len="sm"/>
              </a:ln>
            </p:spPr>
            <p:style>
              <a:lnRef idx="1">
                <a:schemeClr val="accent1"/>
              </a:lnRef>
              <a:fillRef idx="0">
                <a:schemeClr val="accent1"/>
              </a:fillRef>
              <a:effectRef idx="0">
                <a:schemeClr val="accent1"/>
              </a:effectRef>
              <a:fontRef idx="minor">
                <a:schemeClr val="tx1"/>
              </a:fontRef>
            </p:style>
          </p:cxnSp>
          <p:sp>
            <p:nvSpPr>
              <p:cNvPr id="13" name="îṣľîḓê">
                <a:extLst>
                  <a:ext uri="{FF2B5EF4-FFF2-40B4-BE49-F238E27FC236}">
                    <a16:creationId xmlns:a16="http://schemas.microsoft.com/office/drawing/2014/main" id="{9343CD5A-D563-4403-8416-FC8F8554D15C}"/>
                  </a:ext>
                </a:extLst>
              </p:cNvPr>
              <p:cNvSpPr txBox="1"/>
              <p:nvPr/>
            </p:nvSpPr>
            <p:spPr>
              <a:xfrm>
                <a:off x="4228642" y="4494436"/>
                <a:ext cx="1438282" cy="497823"/>
              </a:xfrm>
              <a:prstGeom prst="rect">
                <a:avLst/>
              </a:prstGeom>
              <a:noFill/>
            </p:spPr>
            <p:txBody>
              <a:bodyPr wrap="square" rtlCol="0" anchor="b" anchorCtr="0">
                <a:normAutofit/>
              </a:bodyPr>
              <a:lstStyle/>
              <a:p>
                <a:pPr algn="ctr">
                  <a:lnSpc>
                    <a:spcPct val="110000"/>
                  </a:lnSpc>
                </a:pPr>
                <a:r>
                  <a:rPr lang="zh-CN" altLang="en-US" sz="2000" b="1" dirty="0"/>
                  <a:t>课堂话语</a:t>
                </a:r>
                <a:r>
                  <a:rPr lang="en-US" altLang="zh-CN" sz="2000" b="1" dirty="0"/>
                  <a:t> </a:t>
                </a:r>
                <a:r>
                  <a:rPr lang="en-US" altLang="zh-CN" sz="100" b="1" dirty="0"/>
                  <a:t> </a:t>
                </a:r>
                <a:endParaRPr lang="zh-CN" altLang="en-US" sz="2000" b="1" dirty="0"/>
              </a:p>
            </p:txBody>
          </p:sp>
          <p:sp>
            <p:nvSpPr>
              <p:cNvPr id="14" name="i$lidé">
                <a:extLst>
                  <a:ext uri="{FF2B5EF4-FFF2-40B4-BE49-F238E27FC236}">
                    <a16:creationId xmlns:a16="http://schemas.microsoft.com/office/drawing/2014/main" id="{D054F14C-6E43-479E-809A-340B34266475}"/>
                  </a:ext>
                </a:extLst>
              </p:cNvPr>
              <p:cNvSpPr txBox="1"/>
              <p:nvPr/>
            </p:nvSpPr>
            <p:spPr>
              <a:xfrm>
                <a:off x="4228642" y="4992259"/>
                <a:ext cx="1438282" cy="811641"/>
              </a:xfrm>
              <a:prstGeom prst="rect">
                <a:avLst/>
              </a:prstGeom>
              <a:noFill/>
            </p:spPr>
            <p:txBody>
              <a:bodyPr wrap="none" rtlCol="0">
                <a:noAutofit/>
              </a:bodyPr>
              <a:lstStyle/>
              <a:p>
                <a:pPr lvl="0" algn="ctr">
                  <a:lnSpc>
                    <a:spcPct val="120000"/>
                  </a:lnSpc>
                  <a:defRPr/>
                </a:pPr>
                <a:r>
                  <a:rPr lang="zh-CN" altLang="en-US" sz="1200" dirty="0">
                    <a:solidFill>
                      <a:schemeClr val="bg1">
                        <a:lumMod val="50000"/>
                      </a:schemeClr>
                    </a:solidFill>
                  </a:rPr>
                  <a:t>交际法教学观察量表</a:t>
                </a:r>
                <a:endParaRPr lang="en-US" altLang="zh-CN" sz="1200" dirty="0">
                  <a:solidFill>
                    <a:schemeClr val="bg1">
                      <a:lumMod val="50000"/>
                    </a:schemeClr>
                  </a:solidFill>
                </a:endParaRPr>
              </a:p>
            </p:txBody>
          </p:sp>
          <p:sp>
            <p:nvSpPr>
              <p:cNvPr id="15" name="ïšḻíḍè">
                <a:extLst>
                  <a:ext uri="{FF2B5EF4-FFF2-40B4-BE49-F238E27FC236}">
                    <a16:creationId xmlns:a16="http://schemas.microsoft.com/office/drawing/2014/main" id="{702CD08E-2022-4677-80D6-C04DAE5C559F}"/>
                  </a:ext>
                </a:extLst>
              </p:cNvPr>
              <p:cNvSpPr/>
              <p:nvPr/>
            </p:nvSpPr>
            <p:spPr>
              <a:xfrm>
                <a:off x="6891108" y="2298701"/>
                <a:ext cx="1944914" cy="1944912"/>
              </a:xfrm>
              <a:prstGeom prst="arc">
                <a:avLst>
                  <a:gd name="adj1" fmla="val 99617"/>
                  <a:gd name="adj2" fmla="val 16095858"/>
                </a:avLst>
              </a:prstGeom>
              <a:ln w="127000" cap="sq">
                <a:solidFill>
                  <a:schemeClr val="accent1"/>
                </a:solidFill>
                <a:round/>
              </a:ln>
            </p:spPr>
            <p:style>
              <a:lnRef idx="1">
                <a:schemeClr val="accent1"/>
              </a:lnRef>
              <a:fillRef idx="0">
                <a:schemeClr val="accent1"/>
              </a:fillRef>
              <a:effectRef idx="0">
                <a:schemeClr val="accent1"/>
              </a:effectRef>
              <a:fontRef idx="minor">
                <a:schemeClr val="tx1"/>
              </a:fontRef>
            </p:style>
            <p:txBody>
              <a:bodyPr rtlCol="0" anchor="ctr"/>
              <a:lstStyle/>
              <a:p>
                <a:pPr algn="ctr"/>
                <a:r>
                  <a:rPr lang="en-US" altLang="zh-CN" sz="3200" b="1">
                    <a:solidFill>
                      <a:schemeClr val="bg2">
                        <a:lumMod val="10000"/>
                      </a:schemeClr>
                    </a:solidFill>
                  </a:rPr>
                  <a:t>0</a:t>
                </a:r>
                <a:r>
                  <a:rPr lang="en-US" altLang="zh-CN" sz="100" b="1">
                    <a:solidFill>
                      <a:schemeClr val="bg2">
                        <a:lumMod val="10000"/>
                      </a:schemeClr>
                    </a:solidFill>
                  </a:rPr>
                  <a:t> </a:t>
                </a:r>
                <a:r>
                  <a:rPr lang="en-US" altLang="zh-CN" sz="3200" b="1">
                    <a:solidFill>
                      <a:schemeClr val="accent1"/>
                    </a:solidFill>
                  </a:rPr>
                  <a:t>3</a:t>
                </a:r>
                <a:endParaRPr lang="zh-CN" altLang="en-US" sz="3200" b="1" dirty="0">
                  <a:solidFill>
                    <a:schemeClr val="accent1"/>
                  </a:solidFill>
                </a:endParaRPr>
              </a:p>
            </p:txBody>
          </p:sp>
          <p:cxnSp>
            <p:nvCxnSpPr>
              <p:cNvPr id="16" name="直接箭头连接符 15">
                <a:extLst>
                  <a:ext uri="{FF2B5EF4-FFF2-40B4-BE49-F238E27FC236}">
                    <a16:creationId xmlns:a16="http://schemas.microsoft.com/office/drawing/2014/main" id="{05D6574D-C0A3-4FC0-AF25-976DDED986A8}"/>
                  </a:ext>
                </a:extLst>
              </p:cNvPr>
              <p:cNvCxnSpPr>
                <a:cxnSpLocks/>
              </p:cNvCxnSpPr>
              <p:nvPr/>
            </p:nvCxnSpPr>
            <p:spPr>
              <a:xfrm>
                <a:off x="8834433" y="3271157"/>
                <a:ext cx="635681" cy="0"/>
              </a:xfrm>
              <a:prstGeom prst="straightConnector1">
                <a:avLst/>
              </a:prstGeom>
              <a:ln w="127000" cap="sq">
                <a:solidFill>
                  <a:schemeClr val="accent1"/>
                </a:solidFill>
                <a:round/>
                <a:tailEnd type="triangle" w="sm" len="sm"/>
              </a:ln>
            </p:spPr>
            <p:style>
              <a:lnRef idx="1">
                <a:schemeClr val="accent1"/>
              </a:lnRef>
              <a:fillRef idx="0">
                <a:schemeClr val="accent1"/>
              </a:fillRef>
              <a:effectRef idx="0">
                <a:schemeClr val="accent1"/>
              </a:effectRef>
              <a:fontRef idx="minor">
                <a:schemeClr val="tx1"/>
              </a:fontRef>
            </p:style>
          </p:cxnSp>
          <p:sp>
            <p:nvSpPr>
              <p:cNvPr id="17" name="iṩľîdè">
                <a:extLst>
                  <a:ext uri="{FF2B5EF4-FFF2-40B4-BE49-F238E27FC236}">
                    <a16:creationId xmlns:a16="http://schemas.microsoft.com/office/drawing/2014/main" id="{CDE0954B-6C36-423B-82A3-527396BFE071}"/>
                  </a:ext>
                </a:extLst>
              </p:cNvPr>
              <p:cNvSpPr txBox="1"/>
              <p:nvPr/>
            </p:nvSpPr>
            <p:spPr>
              <a:xfrm>
                <a:off x="7144424" y="4494436"/>
                <a:ext cx="1438282" cy="497823"/>
              </a:xfrm>
              <a:prstGeom prst="rect">
                <a:avLst/>
              </a:prstGeom>
              <a:noFill/>
            </p:spPr>
            <p:txBody>
              <a:bodyPr wrap="square" rtlCol="0" anchor="b" anchorCtr="0">
                <a:normAutofit/>
              </a:bodyPr>
              <a:lstStyle/>
              <a:p>
                <a:pPr algn="ctr">
                  <a:lnSpc>
                    <a:spcPct val="110000"/>
                  </a:lnSpc>
                </a:pPr>
                <a:r>
                  <a:rPr lang="zh-CN" altLang="en-US" sz="2000" b="1" dirty="0"/>
                  <a:t>师生行为</a:t>
                </a:r>
              </a:p>
            </p:txBody>
          </p:sp>
          <p:sp>
            <p:nvSpPr>
              <p:cNvPr id="18" name="íṧľiďê">
                <a:extLst>
                  <a:ext uri="{FF2B5EF4-FFF2-40B4-BE49-F238E27FC236}">
                    <a16:creationId xmlns:a16="http://schemas.microsoft.com/office/drawing/2014/main" id="{CBEFD7E9-E51F-4CAF-BF07-D6327B7A7CB0}"/>
                  </a:ext>
                </a:extLst>
              </p:cNvPr>
              <p:cNvSpPr txBox="1"/>
              <p:nvPr/>
            </p:nvSpPr>
            <p:spPr>
              <a:xfrm>
                <a:off x="7144424" y="4992259"/>
                <a:ext cx="1438282" cy="811641"/>
              </a:xfrm>
              <a:prstGeom prst="rect">
                <a:avLst/>
              </a:prstGeom>
              <a:noFill/>
            </p:spPr>
            <p:txBody>
              <a:bodyPr wrap="none" rtlCol="0">
                <a:noAutofit/>
              </a:bodyPr>
              <a:lstStyle/>
              <a:p>
                <a:pPr algn="ctr">
                  <a:lnSpc>
                    <a:spcPct val="120000"/>
                  </a:lnSpc>
                  <a:defRPr/>
                </a:pPr>
                <a:r>
                  <a:rPr lang="zh-CN" altLang="en-US" sz="1200" dirty="0">
                    <a:solidFill>
                      <a:schemeClr val="bg1">
                        <a:lumMod val="50000"/>
                      </a:schemeClr>
                    </a:solidFill>
                  </a:rPr>
                  <a:t>教师反应记录表</a:t>
                </a:r>
                <a:endParaRPr lang="en-US" altLang="zh-CN" sz="1200" dirty="0">
                  <a:solidFill>
                    <a:schemeClr val="bg1">
                      <a:lumMod val="50000"/>
                    </a:schemeClr>
                  </a:solidFill>
                </a:endParaRPr>
              </a:p>
              <a:p>
                <a:pPr algn="ctr">
                  <a:lnSpc>
                    <a:spcPct val="120000"/>
                  </a:lnSpc>
                  <a:defRPr/>
                </a:pPr>
                <a:r>
                  <a:rPr lang="zh-CN" altLang="en-US" sz="1200" dirty="0">
                    <a:solidFill>
                      <a:schemeClr val="bg1">
                        <a:lumMod val="50000"/>
                      </a:schemeClr>
                    </a:solidFill>
                  </a:rPr>
                  <a:t>教师管理学生观察表</a:t>
                </a:r>
                <a:endParaRPr lang="en-US" altLang="zh-CN" sz="1200" dirty="0">
                  <a:solidFill>
                    <a:schemeClr val="bg1">
                      <a:lumMod val="50000"/>
                    </a:schemeClr>
                  </a:solidFill>
                </a:endParaRPr>
              </a:p>
            </p:txBody>
          </p:sp>
          <p:sp>
            <p:nvSpPr>
              <p:cNvPr id="19" name="ïṣľîḋe">
                <a:extLst>
                  <a:ext uri="{FF2B5EF4-FFF2-40B4-BE49-F238E27FC236}">
                    <a16:creationId xmlns:a16="http://schemas.microsoft.com/office/drawing/2014/main" id="{05EA9154-FF5B-4CF8-B6CE-6AB913B17BC7}"/>
                  </a:ext>
                </a:extLst>
              </p:cNvPr>
              <p:cNvSpPr txBox="1"/>
              <p:nvPr/>
            </p:nvSpPr>
            <p:spPr>
              <a:xfrm>
                <a:off x="10060206" y="4494436"/>
                <a:ext cx="1438282" cy="497823"/>
              </a:xfrm>
              <a:prstGeom prst="rect">
                <a:avLst/>
              </a:prstGeom>
              <a:noFill/>
            </p:spPr>
            <p:txBody>
              <a:bodyPr wrap="square" rtlCol="0" anchor="b" anchorCtr="0">
                <a:normAutofit/>
              </a:bodyPr>
              <a:lstStyle/>
              <a:p>
                <a:pPr algn="ctr">
                  <a:lnSpc>
                    <a:spcPct val="110000"/>
                  </a:lnSpc>
                </a:pPr>
                <a:r>
                  <a:rPr lang="zh-CN" altLang="en-US" sz="2000" b="1" dirty="0"/>
                  <a:t>教学综合</a:t>
                </a:r>
                <a:r>
                  <a:rPr lang="en-US" altLang="zh-CN" sz="2000" b="1" dirty="0"/>
                  <a:t> </a:t>
                </a:r>
                <a:endParaRPr lang="zh-CN" altLang="en-US" sz="2000" b="1" dirty="0"/>
              </a:p>
            </p:txBody>
          </p:sp>
          <p:sp>
            <p:nvSpPr>
              <p:cNvPr id="20" name="îṧľíďe">
                <a:extLst>
                  <a:ext uri="{FF2B5EF4-FFF2-40B4-BE49-F238E27FC236}">
                    <a16:creationId xmlns:a16="http://schemas.microsoft.com/office/drawing/2014/main" id="{5586A269-2709-40C0-99B4-B8684F964692}"/>
                  </a:ext>
                </a:extLst>
              </p:cNvPr>
              <p:cNvSpPr txBox="1"/>
              <p:nvPr/>
            </p:nvSpPr>
            <p:spPr>
              <a:xfrm>
                <a:off x="10060206" y="4992259"/>
                <a:ext cx="1438282" cy="811641"/>
              </a:xfrm>
              <a:prstGeom prst="rect">
                <a:avLst/>
              </a:prstGeom>
              <a:noFill/>
            </p:spPr>
            <p:txBody>
              <a:bodyPr wrap="none" rtlCol="0">
                <a:noAutofit/>
              </a:bodyPr>
              <a:lstStyle/>
              <a:p>
                <a:pPr lvl="0" algn="ctr">
                  <a:lnSpc>
                    <a:spcPct val="120000"/>
                  </a:lnSpc>
                  <a:defRPr/>
                </a:pPr>
                <a:r>
                  <a:rPr lang="en-US" altLang="zh-CN" sz="1200" dirty="0">
                    <a:solidFill>
                      <a:schemeClr val="bg1">
                        <a:lumMod val="50000"/>
                      </a:schemeClr>
                    </a:solidFill>
                  </a:rPr>
                  <a:t>LICC</a:t>
                </a:r>
                <a:r>
                  <a:rPr lang="zh-CN" altLang="en-US" sz="1200" dirty="0">
                    <a:solidFill>
                      <a:schemeClr val="bg1">
                        <a:lumMod val="50000"/>
                      </a:schemeClr>
                    </a:solidFill>
                  </a:rPr>
                  <a:t>范式</a:t>
                </a:r>
                <a:endParaRPr lang="en-US" altLang="zh-CN" sz="1200" dirty="0">
                  <a:solidFill>
                    <a:schemeClr val="bg1">
                      <a:lumMod val="50000"/>
                    </a:schemeClr>
                  </a:solidFill>
                </a:endParaRPr>
              </a:p>
              <a:p>
                <a:pPr lvl="0" algn="ctr">
                  <a:lnSpc>
                    <a:spcPct val="120000"/>
                  </a:lnSpc>
                  <a:defRPr/>
                </a:pPr>
                <a:r>
                  <a:rPr lang="en-US" altLang="zh-CN" sz="1200" dirty="0">
                    <a:solidFill>
                      <a:schemeClr val="bg1">
                        <a:lumMod val="50000"/>
                      </a:schemeClr>
                    </a:solidFill>
                  </a:rPr>
                  <a:t>CLASS</a:t>
                </a:r>
                <a:r>
                  <a:rPr lang="zh-CN" altLang="en-US" sz="1200" dirty="0">
                    <a:solidFill>
                      <a:schemeClr val="bg1">
                        <a:lumMod val="50000"/>
                      </a:schemeClr>
                    </a:solidFill>
                  </a:rPr>
                  <a:t>课堂评价系统</a:t>
                </a:r>
                <a:endParaRPr lang="en-US" altLang="zh-CN" sz="1200" dirty="0">
                  <a:solidFill>
                    <a:schemeClr val="bg1">
                      <a:lumMod val="50000"/>
                    </a:schemeClr>
                  </a:solidFill>
                </a:endParaRPr>
              </a:p>
            </p:txBody>
          </p:sp>
          <p:sp>
            <p:nvSpPr>
              <p:cNvPr id="21" name="î$liḓè">
                <a:extLst>
                  <a:ext uri="{FF2B5EF4-FFF2-40B4-BE49-F238E27FC236}">
                    <a16:creationId xmlns:a16="http://schemas.microsoft.com/office/drawing/2014/main" id="{76F08F27-70D3-43B5-A484-9BC08AD785DB}"/>
                  </a:ext>
                </a:extLst>
              </p:cNvPr>
              <p:cNvSpPr/>
              <p:nvPr/>
            </p:nvSpPr>
            <p:spPr>
              <a:xfrm>
                <a:off x="9806890" y="2299157"/>
                <a:ext cx="1944000" cy="1944000"/>
              </a:xfrm>
              <a:prstGeom prst="ellipse">
                <a:avLst/>
              </a:prstGeom>
              <a:noFill/>
              <a:ln w="127000" cap="rnd">
                <a:solidFill>
                  <a:schemeClr val="accent1">
                    <a:lumMod val="60000"/>
                    <a:lumOff val="40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en-US" altLang="zh-CN" sz="3200" b="1">
                    <a:solidFill>
                      <a:schemeClr val="bg2">
                        <a:lumMod val="10000"/>
                      </a:schemeClr>
                    </a:solidFill>
                  </a:rPr>
                  <a:t>0</a:t>
                </a:r>
                <a:r>
                  <a:rPr lang="en-US" altLang="zh-CN" sz="100" b="1">
                    <a:solidFill>
                      <a:schemeClr val="bg2">
                        <a:lumMod val="10000"/>
                      </a:schemeClr>
                    </a:solidFill>
                  </a:rPr>
                  <a:t> </a:t>
                </a:r>
                <a:r>
                  <a:rPr lang="en-US" altLang="zh-CN" sz="3200" b="1">
                    <a:solidFill>
                      <a:schemeClr val="accent1">
                        <a:lumMod val="60000"/>
                        <a:lumOff val="40000"/>
                      </a:schemeClr>
                    </a:solidFill>
                  </a:rPr>
                  <a:t>4</a:t>
                </a:r>
                <a:endParaRPr lang="zh-CN" altLang="en-US" sz="3200" b="1" dirty="0">
                  <a:solidFill>
                    <a:schemeClr val="accent1">
                      <a:lumMod val="60000"/>
                      <a:lumOff val="40000"/>
                    </a:schemeClr>
                  </a:solidFill>
                </a:endParaRPr>
              </a:p>
            </p:txBody>
          </p:sp>
        </p:grpSp>
        <p:sp>
          <p:nvSpPr>
            <p:cNvPr id="5" name="iślïḋê">
              <a:extLst>
                <a:ext uri="{FF2B5EF4-FFF2-40B4-BE49-F238E27FC236}">
                  <a16:creationId xmlns:a16="http://schemas.microsoft.com/office/drawing/2014/main" id="{23F3BC1E-A3E5-4604-B573-8E710ED8A23F}"/>
                </a:ext>
              </a:extLst>
            </p:cNvPr>
            <p:cNvSpPr txBox="1"/>
            <p:nvPr/>
          </p:nvSpPr>
          <p:spPr>
            <a:xfrm>
              <a:off x="654050" y="1339971"/>
              <a:ext cx="10845800" cy="646331"/>
            </a:xfrm>
            <a:prstGeom prst="rect">
              <a:avLst/>
            </a:prstGeom>
            <a:noFill/>
          </p:spPr>
          <p:txBody>
            <a:bodyPr wrap="square" anchor="b" anchorCtr="0">
              <a:spAutoFit/>
            </a:bodyPr>
            <a:lstStyle/>
            <a:p>
              <a:pPr algn="ctr"/>
              <a:r>
                <a:rPr lang="zh-CN" altLang="en-US" sz="3600" b="1" dirty="0"/>
                <a:t>课堂观察的内容演变</a:t>
              </a:r>
              <a:endParaRPr lang="en-US" altLang="zh-CN" sz="3600" b="1" dirty="0"/>
            </a:p>
          </p:txBody>
        </p:sp>
      </p:grpSp>
      <p:grpSp>
        <p:nvGrpSpPr>
          <p:cNvPr id="22" name="组合 21">
            <a:extLst>
              <a:ext uri="{FF2B5EF4-FFF2-40B4-BE49-F238E27FC236}">
                <a16:creationId xmlns:a16="http://schemas.microsoft.com/office/drawing/2014/main" id="{B36D7BB3-C15D-40AD-B97E-EACE9F84F9FF}"/>
              </a:ext>
            </a:extLst>
          </p:cNvPr>
          <p:cNvGrpSpPr/>
          <p:nvPr/>
        </p:nvGrpSpPr>
        <p:grpSpPr>
          <a:xfrm>
            <a:off x="358140" y="288290"/>
            <a:ext cx="2978785" cy="369570"/>
            <a:chOff x="564" y="454"/>
            <a:chExt cx="4691" cy="582"/>
          </a:xfrm>
        </p:grpSpPr>
        <p:grpSp>
          <p:nvGrpSpPr>
            <p:cNvPr id="23" name="组合 22">
              <a:extLst>
                <a:ext uri="{FF2B5EF4-FFF2-40B4-BE49-F238E27FC236}">
                  <a16:creationId xmlns:a16="http://schemas.microsoft.com/office/drawing/2014/main" id="{CA797100-BFC9-498F-B6DC-61A3472AFCB2}"/>
                </a:ext>
              </a:extLst>
            </p:cNvPr>
            <p:cNvGrpSpPr/>
            <p:nvPr/>
          </p:nvGrpSpPr>
          <p:grpSpPr>
            <a:xfrm>
              <a:off x="564" y="512"/>
              <a:ext cx="466" cy="466"/>
              <a:chOff x="3386" y="3538"/>
              <a:chExt cx="3309" cy="3309"/>
            </a:xfrm>
          </p:grpSpPr>
          <p:sp>
            <p:nvSpPr>
              <p:cNvPr id="25" name="椭圆 24">
                <a:extLst>
                  <a:ext uri="{FF2B5EF4-FFF2-40B4-BE49-F238E27FC236}">
                    <a16:creationId xmlns:a16="http://schemas.microsoft.com/office/drawing/2014/main" id="{688624B7-D3FF-415D-8CFB-9D86EE22D862}"/>
                  </a:ext>
                </a:extLst>
              </p:cNvPr>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a:extLst>
                  <a:ext uri="{FF2B5EF4-FFF2-40B4-BE49-F238E27FC236}">
                    <a16:creationId xmlns:a16="http://schemas.microsoft.com/office/drawing/2014/main" id="{B10963D4-0728-4EFE-80CD-8C8EC8EB4F24}"/>
                  </a:ext>
                </a:extLst>
              </p:cNvPr>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文本框 23">
              <a:extLst>
                <a:ext uri="{FF2B5EF4-FFF2-40B4-BE49-F238E27FC236}">
                  <a16:creationId xmlns:a16="http://schemas.microsoft.com/office/drawing/2014/main" id="{FB987365-D6DF-4CC0-9CC2-58572726E6FB}"/>
                </a:ext>
              </a:extLst>
            </p:cNvPr>
            <p:cNvSpPr txBox="1"/>
            <p:nvPr/>
          </p:nvSpPr>
          <p:spPr>
            <a:xfrm>
              <a:off x="1168" y="454"/>
              <a:ext cx="4087" cy="582"/>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内容演变</a:t>
              </a:r>
              <a:r>
                <a:rPr lang="en-US" altLang="zh-CN" b="1" dirty="0">
                  <a:solidFill>
                    <a:schemeClr val="accent1">
                      <a:lumMod val="50000"/>
                    </a:schemeClr>
                  </a:solidFill>
                  <a:cs typeface="+mn-ea"/>
                  <a:sym typeface="+mn-lt"/>
                </a:rPr>
                <a:t>-</a:t>
              </a:r>
              <a:r>
                <a:rPr lang="zh-CN" altLang="en-US" b="1" dirty="0">
                  <a:solidFill>
                    <a:schemeClr val="accent1">
                      <a:lumMod val="50000"/>
                    </a:schemeClr>
                  </a:solidFill>
                  <a:cs typeface="+mn-ea"/>
                  <a:sym typeface="+mn-lt"/>
                </a:rPr>
                <a:t>课堂观察工具</a:t>
              </a:r>
            </a:p>
          </p:txBody>
        </p:sp>
      </p:grpSp>
    </p:spTree>
    <p:custDataLst>
      <p:tags r:id="rId1"/>
    </p:custDataLst>
    <p:extLst>
      <p:ext uri="{BB962C8B-B14F-4D97-AF65-F5344CB8AC3E}">
        <p14:creationId xmlns:p14="http://schemas.microsoft.com/office/powerpoint/2010/main" val="30464938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userDrawn="1"/>
        </p:nvGrpSpPr>
        <p:grpSpPr>
          <a:xfrm>
            <a:off x="0" y="-45085"/>
            <a:ext cx="12192000" cy="6708140"/>
            <a:chOff x="0" y="0"/>
            <a:chExt cx="12192000" cy="7578726"/>
          </a:xfrm>
        </p:grpSpPr>
        <p:sp>
          <p:nvSpPr>
            <p:cNvPr id="7" name="矩形 6"/>
            <p:cNvSpPr/>
            <p:nvPr/>
          </p:nvSpPr>
          <p:spPr>
            <a:xfrm>
              <a:off x="0" y="0"/>
              <a:ext cx="12192000" cy="37893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0" y="3789363"/>
              <a:ext cx="12192000" cy="3789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p:cNvPicPr>
            <a:picLocks noChangeAspect="1"/>
          </p:cNvPicPr>
          <p:nvPr userDrawn="1"/>
        </p:nvPicPr>
        <p:blipFill rotWithShape="1">
          <a:blip r:embed="rId3"/>
          <a:srcRect l="928" t="-271" r="1233" b="2775"/>
          <a:stretch>
            <a:fillRect/>
          </a:stretch>
        </p:blipFill>
        <p:spPr>
          <a:xfrm>
            <a:off x="13970" y="16510"/>
            <a:ext cx="12183110" cy="6877050"/>
          </a:xfrm>
          <a:prstGeom prst="rect">
            <a:avLst/>
          </a:prstGeom>
        </p:spPr>
      </p:pic>
      <p:sp>
        <p:nvSpPr>
          <p:cNvPr id="2" name="文本框 1"/>
          <p:cNvSpPr txBox="1"/>
          <p:nvPr/>
        </p:nvSpPr>
        <p:spPr>
          <a:xfrm>
            <a:off x="3527425" y="1856105"/>
            <a:ext cx="7412990" cy="1014730"/>
          </a:xfrm>
          <a:prstGeom prst="rect">
            <a:avLst/>
          </a:prstGeom>
          <a:noFill/>
        </p:spPr>
        <p:txBody>
          <a:bodyPr wrap="square" rtlCol="0">
            <a:spAutoFit/>
          </a:bodyPr>
          <a:lstStyle/>
          <a:p>
            <a:r>
              <a:rPr lang="en-US" altLang="zh-CN" sz="6000" b="1">
                <a:solidFill>
                  <a:schemeClr val="accent1">
                    <a:lumMod val="50000"/>
                  </a:schemeClr>
                </a:solidFill>
                <a:cs typeface="+mn-ea"/>
                <a:sym typeface="+mn-lt"/>
              </a:rPr>
              <a:t>PART THREE</a:t>
            </a:r>
          </a:p>
        </p:txBody>
      </p:sp>
      <p:grpSp>
        <p:nvGrpSpPr>
          <p:cNvPr id="4" name="组合 3"/>
          <p:cNvGrpSpPr/>
          <p:nvPr/>
        </p:nvGrpSpPr>
        <p:grpSpPr>
          <a:xfrm>
            <a:off x="4090670" y="3102610"/>
            <a:ext cx="4236085" cy="1593215"/>
            <a:chOff x="8703" y="4226"/>
            <a:chExt cx="6671" cy="2509"/>
          </a:xfrm>
        </p:grpSpPr>
        <p:sp>
          <p:nvSpPr>
            <p:cNvPr id="3" name="矩形 2"/>
            <p:cNvSpPr/>
            <p:nvPr/>
          </p:nvSpPr>
          <p:spPr>
            <a:xfrm>
              <a:off x="8703" y="4226"/>
              <a:ext cx="6671" cy="1066"/>
            </a:xfrm>
            <a:prstGeom prst="rect">
              <a:avLst/>
            </a:prstGeom>
          </p:spPr>
          <p:txBody>
            <a:bodyPr wrap="square" lIns="0" tIns="0" rIns="0" bIns="0">
              <a:spAutoFit/>
            </a:bodyPr>
            <a:lstStyle/>
            <a:p>
              <a:pPr lvl="0"/>
              <a:r>
                <a:rPr lang="en-US" altLang="zh-CN" sz="4400" dirty="0">
                  <a:effectLst>
                    <a:outerShdw blurRad="38100" dist="38100" dir="2700000" algn="tl">
                      <a:srgbClr val="000000">
                        <a:alpha val="43137"/>
                      </a:srgbClr>
                    </a:outerShdw>
                  </a:effectLst>
                  <a:cs typeface="+mn-ea"/>
                  <a:sym typeface="+mn-lt"/>
                </a:rPr>
                <a:t>LICC</a:t>
              </a:r>
              <a:r>
                <a:rPr lang="zh-CN" altLang="en-US" sz="4400" dirty="0">
                  <a:effectLst>
                    <a:outerShdw blurRad="38100" dist="38100" dir="2700000" algn="tl">
                      <a:srgbClr val="000000">
                        <a:alpha val="43137"/>
                      </a:srgbClr>
                    </a:outerShdw>
                  </a:effectLst>
                  <a:cs typeface="+mn-ea"/>
                  <a:sym typeface="+mn-lt"/>
                </a:rPr>
                <a:t>范式</a:t>
              </a:r>
              <a:endParaRPr lang="zh-CN" altLang="zh-CN" sz="4400" dirty="0">
                <a:effectLst>
                  <a:outerShdw blurRad="38100" dist="38100" dir="2700000" algn="tl">
                    <a:srgbClr val="000000">
                      <a:alpha val="43137"/>
                    </a:srgbClr>
                  </a:outerShdw>
                </a:effectLst>
                <a:cs typeface="+mn-ea"/>
                <a:sym typeface="+mn-lt"/>
              </a:endParaRPr>
            </a:p>
          </p:txBody>
        </p:sp>
        <p:sp>
          <p:nvSpPr>
            <p:cNvPr id="11" name="TextBox 11"/>
            <p:cNvSpPr txBox="1"/>
            <p:nvPr/>
          </p:nvSpPr>
          <p:spPr>
            <a:xfrm>
              <a:off x="8703" y="5683"/>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概述</a:t>
              </a:r>
              <a:endParaRPr lang="en-US" altLang="zh-CN" sz="1465" dirty="0">
                <a:cs typeface="+mn-ea"/>
                <a:sym typeface="+mn-lt"/>
              </a:endParaRPr>
            </a:p>
          </p:txBody>
        </p:sp>
        <p:sp>
          <p:nvSpPr>
            <p:cNvPr id="12" name="TextBox 11"/>
            <p:cNvSpPr txBox="1"/>
            <p:nvPr/>
          </p:nvSpPr>
          <p:spPr>
            <a:xfrm>
              <a:off x="12079" y="5683"/>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实施</a:t>
              </a:r>
              <a:endParaRPr lang="en-US" altLang="zh-CN" sz="1465" dirty="0">
                <a:cs typeface="+mn-ea"/>
                <a:sym typeface="+mn-lt"/>
              </a:endParaRPr>
            </a:p>
          </p:txBody>
        </p:sp>
        <p:sp>
          <p:nvSpPr>
            <p:cNvPr id="13" name="TextBox 11"/>
            <p:cNvSpPr txBox="1"/>
            <p:nvPr/>
          </p:nvSpPr>
          <p:spPr>
            <a:xfrm>
              <a:off x="8703" y="6242"/>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贡献</a:t>
              </a:r>
              <a:endParaRPr lang="en-US" altLang="zh-CN" sz="1465" dirty="0">
                <a:cs typeface="+mn-ea"/>
                <a:sym typeface="+mn-lt"/>
              </a:endParaRPr>
            </a:p>
          </p:txBody>
        </p:sp>
        <p:sp>
          <p:nvSpPr>
            <p:cNvPr id="14" name="TextBox 11"/>
            <p:cNvSpPr txBox="1"/>
            <p:nvPr/>
          </p:nvSpPr>
          <p:spPr>
            <a:xfrm>
              <a:off x="12079" y="6242"/>
              <a:ext cx="1356"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局限性</a:t>
              </a:r>
              <a:endParaRPr lang="en-US" altLang="zh-CN" sz="1465"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2600109" y="2607681"/>
            <a:ext cx="6991782" cy="1975278"/>
            <a:chOff x="2600109" y="2607681"/>
            <a:chExt cx="6991782" cy="1975278"/>
          </a:xfrm>
        </p:grpSpPr>
        <p:grpSp>
          <p:nvGrpSpPr>
            <p:cNvPr id="8" name="组合 7"/>
            <p:cNvGrpSpPr/>
            <p:nvPr/>
          </p:nvGrpSpPr>
          <p:grpSpPr>
            <a:xfrm>
              <a:off x="2600109" y="2607681"/>
              <a:ext cx="1974706" cy="1975278"/>
              <a:chOff x="2714799" y="2648622"/>
              <a:chExt cx="1891378" cy="1891378"/>
            </a:xfrm>
            <a:solidFill>
              <a:srgbClr val="005DA2"/>
            </a:solidFill>
          </p:grpSpPr>
          <p:sp>
            <p:nvSpPr>
              <p:cNvPr id="18" name="Oval 8"/>
              <p:cNvSpPr/>
              <p:nvPr/>
            </p:nvSpPr>
            <p:spPr>
              <a:xfrm>
                <a:off x="2714799" y="2648622"/>
                <a:ext cx="1891378" cy="1891378"/>
              </a:xfrm>
              <a:prstGeom prst="ellipse">
                <a:avLst/>
              </a:prstGeom>
              <a:solidFill>
                <a:schemeClr val="accent1">
                  <a:lumMod val="50000"/>
                </a:schemeClr>
              </a:solidFill>
              <a:ln w="66675" cap="flat" cmpd="sng" algn="ctr">
                <a:solidFill>
                  <a:schemeClr val="bg1">
                    <a:lumMod val="85000"/>
                  </a:schemeClr>
                </a:solid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sysClr val="window" lastClr="FFFFFF"/>
                  </a:solidFill>
                  <a:effectLst/>
                  <a:uLnTx/>
                  <a:uFillTx/>
                  <a:latin typeface="+mn-lt"/>
                  <a:ea typeface="+mn-ea"/>
                  <a:cs typeface="+mn-ea"/>
                  <a:sym typeface="+mn-lt"/>
                </a:endParaRPr>
              </a:p>
            </p:txBody>
          </p:sp>
          <p:sp>
            <p:nvSpPr>
              <p:cNvPr id="19" name="Text Placeholder 2"/>
              <p:cNvSpPr txBox="1"/>
              <p:nvPr/>
            </p:nvSpPr>
            <p:spPr>
              <a:xfrm>
                <a:off x="3085205" y="3310606"/>
                <a:ext cx="1224135" cy="567411"/>
              </a:xfrm>
              <a:prstGeom prst="rect">
                <a:avLst/>
              </a:prstGeom>
              <a:noFill/>
              <a:ln w="66675">
                <a:noFill/>
              </a:ln>
            </p:spPr>
            <p:txBody>
              <a:bodyPr vert="horz"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zh-CN" altLang="en-US" sz="1600" b="1" i="0" u="none" strike="noStrike" kern="1200" cap="none" spc="0" normalizeH="0" baseline="0" noProof="0" dirty="0">
                    <a:ln>
                      <a:noFill/>
                    </a:ln>
                    <a:solidFill>
                      <a:sysClr val="window" lastClr="FFFFFF"/>
                    </a:solidFill>
                    <a:effectLst/>
                    <a:uLnTx/>
                    <a:uFillTx/>
                    <a:latin typeface="+mn-lt"/>
                    <a:ea typeface="+mn-ea"/>
                    <a:cs typeface="+mn-ea"/>
                    <a:sym typeface="+mn-lt"/>
                  </a:rPr>
                  <a:t>学生学习</a:t>
                </a:r>
                <a:endParaRPr kumimoji="0" lang="en-US" altLang="zh-CN" sz="1600" b="1" i="0" u="none" strike="noStrike" kern="1200" cap="none" spc="0" normalizeH="0" baseline="0" noProof="0" dirty="0">
                  <a:ln>
                    <a:noFill/>
                  </a:ln>
                  <a:solidFill>
                    <a:sysClr val="window" lastClr="FFFFFF"/>
                  </a:solidFill>
                  <a:effectLst/>
                  <a:uLnTx/>
                  <a:uFillTx/>
                  <a:latin typeface="+mn-lt"/>
                  <a:ea typeface="+mn-ea"/>
                  <a:cs typeface="+mn-ea"/>
                  <a:sym typeface="+mn-lt"/>
                </a:endParaRPr>
              </a:p>
            </p:txBody>
          </p:sp>
        </p:grpSp>
        <p:grpSp>
          <p:nvGrpSpPr>
            <p:cNvPr id="9" name="组合 8"/>
            <p:cNvGrpSpPr/>
            <p:nvPr/>
          </p:nvGrpSpPr>
          <p:grpSpPr>
            <a:xfrm>
              <a:off x="4245698" y="2607681"/>
              <a:ext cx="1974706" cy="1975278"/>
              <a:chOff x="4290947" y="2648622"/>
              <a:chExt cx="1891378" cy="1891378"/>
            </a:xfrm>
            <a:solidFill>
              <a:srgbClr val="FFC400"/>
            </a:solidFill>
          </p:grpSpPr>
          <p:sp>
            <p:nvSpPr>
              <p:cNvPr id="16" name="Oval 9"/>
              <p:cNvSpPr/>
              <p:nvPr/>
            </p:nvSpPr>
            <p:spPr>
              <a:xfrm>
                <a:off x="4290947" y="2648622"/>
                <a:ext cx="1891378" cy="1891378"/>
              </a:xfrm>
              <a:prstGeom prst="ellipse">
                <a:avLst/>
              </a:prstGeom>
              <a:solidFill>
                <a:schemeClr val="bg1">
                  <a:lumMod val="65000"/>
                </a:schemeClr>
              </a:solidFill>
              <a:ln w="66675" cap="flat" cmpd="sng" algn="ctr">
                <a:solidFill>
                  <a:schemeClr val="bg1">
                    <a:lumMod val="85000"/>
                  </a:schemeClr>
                </a:solid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sysClr val="window" lastClr="FFFFFF"/>
                  </a:solidFill>
                  <a:effectLst/>
                  <a:uLnTx/>
                  <a:uFillTx/>
                  <a:latin typeface="+mn-lt"/>
                  <a:ea typeface="+mn-ea"/>
                  <a:cs typeface="+mn-ea"/>
                  <a:sym typeface="+mn-lt"/>
                </a:endParaRPr>
              </a:p>
            </p:txBody>
          </p:sp>
          <p:sp>
            <p:nvSpPr>
              <p:cNvPr id="17" name="Text Placeholder 2"/>
              <p:cNvSpPr txBox="1"/>
              <p:nvPr/>
            </p:nvSpPr>
            <p:spPr>
              <a:xfrm>
                <a:off x="4699814" y="3291168"/>
                <a:ext cx="1224135" cy="567411"/>
              </a:xfrm>
              <a:prstGeom prst="rect">
                <a:avLst/>
              </a:prstGeom>
              <a:noFill/>
              <a:ln w="66675">
                <a:noFill/>
              </a:ln>
            </p:spPr>
            <p:txBody>
              <a:bodyPr vert="horz"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zh-CN" altLang="en-US" sz="1600" b="1" i="0" u="none" strike="noStrike" kern="1200" cap="none" spc="0" normalizeH="0" baseline="0" noProof="0" dirty="0">
                    <a:ln>
                      <a:noFill/>
                    </a:ln>
                    <a:solidFill>
                      <a:sysClr val="window" lastClr="FFFFFF"/>
                    </a:solidFill>
                    <a:effectLst/>
                    <a:uLnTx/>
                    <a:uFillTx/>
                    <a:latin typeface="+mn-lt"/>
                    <a:ea typeface="+mn-ea"/>
                    <a:cs typeface="+mn-ea"/>
                    <a:sym typeface="+mn-lt"/>
                  </a:rPr>
                  <a:t>教师教学</a:t>
                </a:r>
                <a:endParaRPr kumimoji="0" lang="en-US" altLang="zh-CN" sz="1600" b="1" i="0" u="none" strike="noStrike" kern="1200" cap="none" spc="0" normalizeH="0" baseline="0" noProof="0" dirty="0">
                  <a:ln>
                    <a:noFill/>
                  </a:ln>
                  <a:solidFill>
                    <a:sysClr val="window" lastClr="FFFFFF"/>
                  </a:solidFill>
                  <a:effectLst/>
                  <a:uLnTx/>
                  <a:uFillTx/>
                  <a:latin typeface="+mn-lt"/>
                  <a:ea typeface="+mn-ea"/>
                  <a:cs typeface="+mn-ea"/>
                  <a:sym typeface="+mn-lt"/>
                </a:endParaRPr>
              </a:p>
            </p:txBody>
          </p:sp>
        </p:grpSp>
        <p:grpSp>
          <p:nvGrpSpPr>
            <p:cNvPr id="10" name="组合 9"/>
            <p:cNvGrpSpPr/>
            <p:nvPr/>
          </p:nvGrpSpPr>
          <p:grpSpPr>
            <a:xfrm>
              <a:off x="5891286" y="2607681"/>
              <a:ext cx="1974706" cy="1975278"/>
              <a:chOff x="5867096" y="2648622"/>
              <a:chExt cx="1891378" cy="1891378"/>
            </a:xfrm>
            <a:solidFill>
              <a:srgbClr val="005DA2"/>
            </a:solidFill>
          </p:grpSpPr>
          <p:sp>
            <p:nvSpPr>
              <p:cNvPr id="14" name="Oval 10"/>
              <p:cNvSpPr/>
              <p:nvPr/>
            </p:nvSpPr>
            <p:spPr>
              <a:xfrm>
                <a:off x="5867096" y="2648622"/>
                <a:ext cx="1891378" cy="1891378"/>
              </a:xfrm>
              <a:prstGeom prst="ellipse">
                <a:avLst/>
              </a:prstGeom>
              <a:solidFill>
                <a:schemeClr val="accent1">
                  <a:lumMod val="50000"/>
                </a:schemeClr>
              </a:solidFill>
              <a:ln w="66675" cap="flat" cmpd="sng" algn="ctr">
                <a:solidFill>
                  <a:schemeClr val="bg1">
                    <a:lumMod val="85000"/>
                  </a:schemeClr>
                </a:solid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sysClr val="window" lastClr="FFFFFF"/>
                  </a:solidFill>
                  <a:effectLst/>
                  <a:uLnTx/>
                  <a:uFillTx/>
                  <a:latin typeface="+mn-lt"/>
                  <a:ea typeface="+mn-ea"/>
                  <a:cs typeface="+mn-ea"/>
                  <a:sym typeface="+mn-lt"/>
                </a:endParaRPr>
              </a:p>
            </p:txBody>
          </p:sp>
          <p:sp>
            <p:nvSpPr>
              <p:cNvPr id="15" name="Text Placeholder 2"/>
              <p:cNvSpPr txBox="1"/>
              <p:nvPr/>
            </p:nvSpPr>
            <p:spPr>
              <a:xfrm>
                <a:off x="6296031" y="3291168"/>
                <a:ext cx="1224135" cy="567411"/>
              </a:xfrm>
              <a:prstGeom prst="rect">
                <a:avLst/>
              </a:prstGeom>
              <a:noFill/>
              <a:ln w="66675">
                <a:noFill/>
              </a:ln>
            </p:spPr>
            <p:txBody>
              <a:bodyPr vert="horz"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zh-CN" altLang="en-US" sz="1600" b="1" i="0" u="none" strike="noStrike" kern="1200" cap="none" spc="0" normalizeH="0" baseline="0" noProof="0" dirty="0">
                    <a:ln>
                      <a:noFill/>
                    </a:ln>
                    <a:solidFill>
                      <a:sysClr val="window" lastClr="FFFFFF"/>
                    </a:solidFill>
                    <a:effectLst/>
                    <a:uLnTx/>
                    <a:uFillTx/>
                    <a:latin typeface="+mn-lt"/>
                    <a:ea typeface="+mn-ea"/>
                    <a:cs typeface="+mn-ea"/>
                    <a:sym typeface="+mn-lt"/>
                  </a:rPr>
                  <a:t>课程性质</a:t>
                </a:r>
                <a:endParaRPr kumimoji="0" lang="en-US" altLang="zh-CN" sz="1600" b="1" i="0" u="none" strike="noStrike" kern="1200" cap="none" spc="0" normalizeH="0" baseline="0" noProof="0" dirty="0">
                  <a:ln>
                    <a:noFill/>
                  </a:ln>
                  <a:solidFill>
                    <a:sysClr val="window" lastClr="FFFFFF"/>
                  </a:solidFill>
                  <a:effectLst/>
                  <a:uLnTx/>
                  <a:uFillTx/>
                  <a:latin typeface="+mn-lt"/>
                  <a:ea typeface="+mn-ea"/>
                  <a:cs typeface="+mn-ea"/>
                  <a:sym typeface="+mn-lt"/>
                </a:endParaRPr>
              </a:p>
            </p:txBody>
          </p:sp>
        </p:grpSp>
        <p:grpSp>
          <p:nvGrpSpPr>
            <p:cNvPr id="11" name="组合 10"/>
            <p:cNvGrpSpPr/>
            <p:nvPr/>
          </p:nvGrpSpPr>
          <p:grpSpPr>
            <a:xfrm>
              <a:off x="7617185" y="2607681"/>
              <a:ext cx="1974706" cy="1975278"/>
              <a:chOff x="7520165" y="2648622"/>
              <a:chExt cx="1891378" cy="1891378"/>
            </a:xfrm>
            <a:solidFill>
              <a:srgbClr val="FFC400"/>
            </a:solidFill>
          </p:grpSpPr>
          <p:sp>
            <p:nvSpPr>
              <p:cNvPr id="12" name="Oval 11"/>
              <p:cNvSpPr/>
              <p:nvPr/>
            </p:nvSpPr>
            <p:spPr>
              <a:xfrm>
                <a:off x="7520165" y="2648622"/>
                <a:ext cx="1891378" cy="1891378"/>
              </a:xfrm>
              <a:prstGeom prst="ellipse">
                <a:avLst/>
              </a:prstGeom>
              <a:solidFill>
                <a:schemeClr val="bg1">
                  <a:lumMod val="65000"/>
                </a:schemeClr>
              </a:solidFill>
              <a:ln w="66675" cap="flat" cmpd="sng" algn="ctr">
                <a:solidFill>
                  <a:schemeClr val="bg1">
                    <a:lumMod val="85000"/>
                  </a:schemeClr>
                </a:solidFill>
                <a:prstDash val="solid"/>
              </a:ln>
              <a:effectLst/>
            </p:spPr>
            <p:txBody>
              <a:bodyPr rot="0" spcFirstLastPara="0" vert="horz" wrap="square" lIns="91440" tIns="45720" rIns="91440" bIns="45720" numCol="1" spcCol="0" rtlCol="0" fromWordArt="0" anchor="ctr" anchorCtr="0" forceAA="0" compatLnSpc="1">
                <a:noAutofit/>
              </a:bodyP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600" b="0" i="0" u="none" strike="noStrike" kern="0" cap="none" spc="0" normalizeH="0" baseline="0" noProof="0" dirty="0">
                  <a:ln>
                    <a:noFill/>
                  </a:ln>
                  <a:solidFill>
                    <a:sysClr val="window" lastClr="FFFFFF"/>
                  </a:solidFill>
                  <a:effectLst/>
                  <a:uLnTx/>
                  <a:uFillTx/>
                  <a:latin typeface="+mn-lt"/>
                  <a:ea typeface="+mn-ea"/>
                  <a:cs typeface="+mn-ea"/>
                  <a:sym typeface="+mn-lt"/>
                </a:endParaRPr>
              </a:p>
            </p:txBody>
          </p:sp>
          <p:sp>
            <p:nvSpPr>
              <p:cNvPr id="13" name="Text Placeholder 2"/>
              <p:cNvSpPr txBox="1"/>
              <p:nvPr/>
            </p:nvSpPr>
            <p:spPr>
              <a:xfrm>
                <a:off x="7945060" y="3291168"/>
                <a:ext cx="1224135" cy="567411"/>
              </a:xfrm>
              <a:prstGeom prst="rect">
                <a:avLst/>
              </a:prstGeom>
              <a:noFill/>
              <a:ln w="66675">
                <a:noFill/>
              </a:ln>
            </p:spPr>
            <p:txBody>
              <a:bodyPr vert="horz" anchor="ctr"/>
              <a:ls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marL="0" marR="0" lvl="0" indent="0" algn="l" defTabSz="457200" rtl="0" eaLnBrk="1" fontAlgn="auto" latinLnBrk="0" hangingPunct="1">
                  <a:lnSpc>
                    <a:spcPct val="100000"/>
                  </a:lnSpc>
                  <a:spcBef>
                    <a:spcPct val="20000"/>
                  </a:spcBef>
                  <a:spcAft>
                    <a:spcPts val="0"/>
                  </a:spcAft>
                  <a:buClrTx/>
                  <a:buSzTx/>
                  <a:buFont typeface="Arial" panose="020B0604020202020204"/>
                  <a:buNone/>
                  <a:defRPr/>
                </a:pPr>
                <a:r>
                  <a:rPr kumimoji="0" lang="zh-CN" altLang="en-US" sz="1600" b="1" i="0" u="none" strike="noStrike" kern="1200" cap="none" spc="0" normalizeH="0" baseline="0" noProof="0" dirty="0">
                    <a:ln>
                      <a:noFill/>
                    </a:ln>
                    <a:solidFill>
                      <a:sysClr val="window" lastClr="FFFFFF"/>
                    </a:solidFill>
                    <a:effectLst/>
                    <a:uLnTx/>
                    <a:uFillTx/>
                    <a:latin typeface="+mn-lt"/>
                    <a:ea typeface="+mn-ea"/>
                    <a:cs typeface="+mn-ea"/>
                    <a:sym typeface="+mn-lt"/>
                  </a:rPr>
                  <a:t>课堂文化</a:t>
                </a:r>
                <a:endParaRPr kumimoji="0" lang="en-US" altLang="zh-CN" sz="1600" b="1" i="0" u="none" strike="noStrike" kern="1200" cap="none" spc="0" normalizeH="0" baseline="0" noProof="0" dirty="0">
                  <a:ln>
                    <a:noFill/>
                  </a:ln>
                  <a:solidFill>
                    <a:sysClr val="window" lastClr="FFFFFF"/>
                  </a:solidFill>
                  <a:effectLst/>
                  <a:uLnTx/>
                  <a:uFillTx/>
                  <a:latin typeface="+mn-lt"/>
                  <a:ea typeface="+mn-ea"/>
                  <a:cs typeface="+mn-ea"/>
                  <a:sym typeface="+mn-lt"/>
                </a:endParaRPr>
              </a:p>
            </p:txBody>
          </p:sp>
        </p:grpSp>
      </p:grpSp>
      <p:grpSp>
        <p:nvGrpSpPr>
          <p:cNvPr id="20" name="组合 19"/>
          <p:cNvGrpSpPr/>
          <p:nvPr/>
        </p:nvGrpSpPr>
        <p:grpSpPr>
          <a:xfrm>
            <a:off x="8604537" y="4582960"/>
            <a:ext cx="2939775" cy="1410891"/>
            <a:chOff x="8604537" y="4582960"/>
            <a:chExt cx="2939775" cy="1410891"/>
          </a:xfrm>
        </p:grpSpPr>
        <p:cxnSp>
          <p:nvCxnSpPr>
            <p:cNvPr id="21" name="直接连接符 20"/>
            <p:cNvCxnSpPr>
              <a:stCxn id="12" idx="4"/>
            </p:cNvCxnSpPr>
            <p:nvPr/>
          </p:nvCxnSpPr>
          <p:spPr>
            <a:xfrm>
              <a:off x="8604537" y="4582960"/>
              <a:ext cx="0" cy="973015"/>
            </a:xfrm>
            <a:prstGeom prst="line">
              <a:avLst/>
            </a:prstGeom>
            <a:noFill/>
            <a:ln w="9525" cap="flat" cmpd="sng" algn="ctr">
              <a:solidFill>
                <a:schemeClr val="bg1">
                  <a:lumMod val="65000"/>
                </a:schemeClr>
              </a:solidFill>
              <a:prstDash val="solid"/>
            </a:ln>
            <a:effectLst/>
          </p:spPr>
        </p:cxnSp>
        <p:cxnSp>
          <p:nvCxnSpPr>
            <p:cNvPr id="22" name="直接连接符 21"/>
            <p:cNvCxnSpPr/>
            <p:nvPr/>
          </p:nvCxnSpPr>
          <p:spPr>
            <a:xfrm>
              <a:off x="8604537" y="5555960"/>
              <a:ext cx="415975" cy="14"/>
            </a:xfrm>
            <a:prstGeom prst="line">
              <a:avLst/>
            </a:prstGeom>
            <a:noFill/>
            <a:ln w="9525" cap="flat" cmpd="sng" algn="ctr">
              <a:solidFill>
                <a:schemeClr val="bg1">
                  <a:lumMod val="65000"/>
                </a:schemeClr>
              </a:solidFill>
              <a:prstDash val="solid"/>
              <a:tailEnd type="oval"/>
            </a:ln>
            <a:effectLst/>
          </p:spPr>
        </p:cxnSp>
        <p:grpSp>
          <p:nvGrpSpPr>
            <p:cNvPr id="23" name="组合 22"/>
            <p:cNvGrpSpPr/>
            <p:nvPr/>
          </p:nvGrpSpPr>
          <p:grpSpPr>
            <a:xfrm>
              <a:off x="9020512" y="4990948"/>
              <a:ext cx="2523800" cy="1002903"/>
              <a:chOff x="7478500" y="3176376"/>
              <a:chExt cx="2523800" cy="1002903"/>
            </a:xfrm>
          </p:grpSpPr>
          <p:sp>
            <p:nvSpPr>
              <p:cNvPr id="24" name="文本框 23"/>
              <p:cNvSpPr txBox="1"/>
              <p:nvPr/>
            </p:nvSpPr>
            <p:spPr>
              <a:xfrm>
                <a:off x="7489261" y="3564559"/>
                <a:ext cx="2502279" cy="614720"/>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cs typeface="+mn-ea"/>
                  </a:rPr>
                  <a:t>从人文关怀的角度去审视课堂，教学中人（教师和学生）的发展变化。</a:t>
                </a:r>
                <a:endParaRPr lang="zh-CN" altLang="en-US" sz="1200" dirty="0">
                  <a:solidFill>
                    <a:schemeClr val="tx1">
                      <a:lumMod val="50000"/>
                      <a:lumOff val="50000"/>
                    </a:schemeClr>
                  </a:solidFill>
                  <a:cs typeface="+mn-ea"/>
                  <a:sym typeface="+mn-lt"/>
                </a:endParaRPr>
              </a:p>
            </p:txBody>
          </p:sp>
          <p:sp>
            <p:nvSpPr>
              <p:cNvPr id="25" name="矩形 24"/>
              <p:cNvSpPr/>
              <p:nvPr/>
            </p:nvSpPr>
            <p:spPr>
              <a:xfrm>
                <a:off x="7478500" y="3176376"/>
                <a:ext cx="252380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bg1">
                        <a:lumMod val="65000"/>
                      </a:schemeClr>
                    </a:solidFill>
                    <a:cs typeface="+mn-ea"/>
                    <a:sym typeface="+mn-lt"/>
                  </a:rPr>
                  <a:t>维度：课堂文化</a:t>
                </a:r>
                <a:r>
                  <a:rPr lang="en-US" altLang="zh-CN" dirty="0">
                    <a:solidFill>
                      <a:schemeClr val="bg1">
                        <a:lumMod val="65000"/>
                      </a:schemeClr>
                    </a:solidFill>
                    <a:cs typeface="+mn-ea"/>
                    <a:sym typeface="+mn-lt"/>
                  </a:rPr>
                  <a:t> </a:t>
                </a:r>
                <a:endParaRPr lang="zh-CN" altLang="en-US" dirty="0">
                  <a:solidFill>
                    <a:schemeClr val="bg1">
                      <a:lumMod val="65000"/>
                    </a:schemeClr>
                  </a:solidFill>
                  <a:cs typeface="+mn-ea"/>
                  <a:sym typeface="+mn-lt"/>
                </a:endParaRPr>
              </a:p>
            </p:txBody>
          </p:sp>
        </p:grpSp>
      </p:grpSp>
      <p:grpSp>
        <p:nvGrpSpPr>
          <p:cNvPr id="26" name="组合 25"/>
          <p:cNvGrpSpPr/>
          <p:nvPr/>
        </p:nvGrpSpPr>
        <p:grpSpPr>
          <a:xfrm>
            <a:off x="527392" y="4582960"/>
            <a:ext cx="6358105" cy="1103349"/>
            <a:chOff x="527392" y="4582960"/>
            <a:chExt cx="6358105" cy="1103349"/>
          </a:xfrm>
        </p:grpSpPr>
        <p:cxnSp>
          <p:nvCxnSpPr>
            <p:cNvPr id="27" name="直接连接符 26"/>
            <p:cNvCxnSpPr>
              <a:stCxn id="14" idx="4"/>
            </p:cNvCxnSpPr>
            <p:nvPr/>
          </p:nvCxnSpPr>
          <p:spPr>
            <a:xfrm>
              <a:off x="6878640" y="4582960"/>
              <a:ext cx="6857" cy="660437"/>
            </a:xfrm>
            <a:prstGeom prst="line">
              <a:avLst/>
            </a:prstGeom>
            <a:noFill/>
            <a:ln w="9525" cap="flat" cmpd="sng" algn="ctr">
              <a:solidFill>
                <a:schemeClr val="tx1"/>
              </a:solidFill>
              <a:prstDash val="solid"/>
            </a:ln>
            <a:effectLst/>
          </p:spPr>
        </p:cxnSp>
        <p:cxnSp>
          <p:nvCxnSpPr>
            <p:cNvPr id="28" name="直接连接符 27"/>
            <p:cNvCxnSpPr/>
            <p:nvPr/>
          </p:nvCxnSpPr>
          <p:spPr>
            <a:xfrm flipH="1">
              <a:off x="3195175" y="5243398"/>
              <a:ext cx="3690322" cy="0"/>
            </a:xfrm>
            <a:prstGeom prst="line">
              <a:avLst/>
            </a:prstGeom>
            <a:noFill/>
            <a:ln w="9525" cap="flat" cmpd="sng" algn="ctr">
              <a:solidFill>
                <a:schemeClr val="accent1">
                  <a:lumMod val="50000"/>
                </a:schemeClr>
              </a:solidFill>
              <a:prstDash val="solid"/>
              <a:headEnd type="none"/>
              <a:tailEnd type="oval"/>
            </a:ln>
            <a:effectLst/>
          </p:spPr>
        </p:cxnSp>
        <p:grpSp>
          <p:nvGrpSpPr>
            <p:cNvPr id="29" name="组合 28"/>
            <p:cNvGrpSpPr/>
            <p:nvPr/>
          </p:nvGrpSpPr>
          <p:grpSpPr>
            <a:xfrm>
              <a:off x="527392" y="4684753"/>
              <a:ext cx="2523800" cy="1001556"/>
              <a:chOff x="7478500" y="3176376"/>
              <a:chExt cx="2523800" cy="1001556"/>
            </a:xfrm>
          </p:grpSpPr>
          <p:sp>
            <p:nvSpPr>
              <p:cNvPr id="30" name="文本框 29"/>
              <p:cNvSpPr txBox="1"/>
              <p:nvPr/>
            </p:nvSpPr>
            <p:spPr>
              <a:xfrm>
                <a:off x="7500021" y="3564559"/>
                <a:ext cx="2502279" cy="613373"/>
              </a:xfrm>
              <a:prstGeom prst="rect">
                <a:avLst/>
              </a:prstGeom>
              <a:noFill/>
            </p:spPr>
            <p:txBody>
              <a:bodyPr wrap="square" rtlCol="0">
                <a:spAutoFit/>
              </a:bodyPr>
              <a:lstStyle/>
              <a:p>
                <a:pPr algn="r">
                  <a:lnSpc>
                    <a:spcPct val="150000"/>
                  </a:lnSpc>
                </a:pPr>
                <a:r>
                  <a:rPr lang="zh-CN" altLang="en-US" sz="1200" b="0" i="0" dirty="0">
                    <a:solidFill>
                      <a:schemeClr val="bg1">
                        <a:lumMod val="50000"/>
                      </a:schemeClr>
                    </a:solidFill>
                    <a:effectLst/>
                    <a:latin typeface="Helvetica" panose="020B0604020202020204" pitchFamily="34" charset="0"/>
                  </a:rPr>
                  <a:t>主要观察被观察者的教学设计情况，教学设计的内容包括</a:t>
                </a:r>
                <a:r>
                  <a:rPr lang="en-US" altLang="zh-CN" sz="1200" b="0" i="0" dirty="0">
                    <a:solidFill>
                      <a:schemeClr val="bg1">
                        <a:lumMod val="50000"/>
                      </a:schemeClr>
                    </a:solidFill>
                    <a:effectLst/>
                    <a:latin typeface="Helvetica" panose="020B0604020202020204" pitchFamily="34" charset="0"/>
                  </a:rPr>
                  <a:t>…</a:t>
                </a:r>
                <a:endParaRPr lang="zh-CN" altLang="en-US" sz="1200" dirty="0">
                  <a:solidFill>
                    <a:schemeClr val="bg1">
                      <a:lumMod val="50000"/>
                    </a:schemeClr>
                  </a:solidFill>
                  <a:cs typeface="+mn-ea"/>
                  <a:sym typeface="+mn-lt"/>
                </a:endParaRPr>
              </a:p>
            </p:txBody>
          </p:sp>
          <p:sp>
            <p:nvSpPr>
              <p:cNvPr id="31" name="矩形 30"/>
              <p:cNvSpPr/>
              <p:nvPr/>
            </p:nvSpPr>
            <p:spPr>
              <a:xfrm>
                <a:off x="7478500" y="3176376"/>
                <a:ext cx="252380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dirty="0">
                    <a:solidFill>
                      <a:schemeClr val="accent1">
                        <a:lumMod val="50000"/>
                      </a:schemeClr>
                    </a:solidFill>
                    <a:cs typeface="+mn-ea"/>
                    <a:sym typeface="+mn-lt"/>
                  </a:rPr>
                  <a:t>维度：课程性质</a:t>
                </a:r>
              </a:p>
            </p:txBody>
          </p:sp>
        </p:grpSp>
      </p:grpSp>
      <p:grpSp>
        <p:nvGrpSpPr>
          <p:cNvPr id="32" name="组合 31"/>
          <p:cNvGrpSpPr/>
          <p:nvPr/>
        </p:nvGrpSpPr>
        <p:grpSpPr>
          <a:xfrm>
            <a:off x="365273" y="1626768"/>
            <a:ext cx="3222190" cy="1002903"/>
            <a:chOff x="365273" y="1626768"/>
            <a:chExt cx="3222190" cy="1002903"/>
          </a:xfrm>
        </p:grpSpPr>
        <p:cxnSp>
          <p:nvCxnSpPr>
            <p:cNvPr id="33" name="直接连接符 32"/>
            <p:cNvCxnSpPr>
              <a:stCxn id="18" idx="0"/>
            </p:cNvCxnSpPr>
            <p:nvPr/>
          </p:nvCxnSpPr>
          <p:spPr>
            <a:xfrm flipV="1">
              <a:off x="3587463" y="2034841"/>
              <a:ext cx="0" cy="572841"/>
            </a:xfrm>
            <a:prstGeom prst="line">
              <a:avLst/>
            </a:prstGeom>
            <a:noFill/>
            <a:ln w="9525" cap="flat" cmpd="sng" algn="ctr">
              <a:solidFill>
                <a:schemeClr val="tx1"/>
              </a:solidFill>
              <a:prstDash val="solid"/>
            </a:ln>
            <a:effectLst/>
          </p:spPr>
        </p:cxnSp>
        <p:cxnSp>
          <p:nvCxnSpPr>
            <p:cNvPr id="34" name="直接连接符 33"/>
            <p:cNvCxnSpPr/>
            <p:nvPr/>
          </p:nvCxnSpPr>
          <p:spPr>
            <a:xfrm flipH="1">
              <a:off x="3195176" y="2034841"/>
              <a:ext cx="392287" cy="0"/>
            </a:xfrm>
            <a:prstGeom prst="line">
              <a:avLst/>
            </a:prstGeom>
            <a:noFill/>
            <a:ln w="9525" cap="flat" cmpd="sng" algn="ctr">
              <a:solidFill>
                <a:schemeClr val="accent1">
                  <a:lumMod val="50000"/>
                </a:schemeClr>
              </a:solidFill>
              <a:prstDash val="solid"/>
              <a:tailEnd type="oval"/>
            </a:ln>
            <a:effectLst/>
          </p:spPr>
        </p:cxnSp>
        <p:grpSp>
          <p:nvGrpSpPr>
            <p:cNvPr id="35" name="组合 34"/>
            <p:cNvGrpSpPr/>
            <p:nvPr/>
          </p:nvGrpSpPr>
          <p:grpSpPr>
            <a:xfrm>
              <a:off x="365273" y="1626768"/>
              <a:ext cx="2523800" cy="1002903"/>
              <a:chOff x="7478500" y="3176376"/>
              <a:chExt cx="2523800" cy="1002903"/>
            </a:xfrm>
          </p:grpSpPr>
          <p:sp>
            <p:nvSpPr>
              <p:cNvPr id="36" name="文本框 35"/>
              <p:cNvSpPr txBox="1"/>
              <p:nvPr/>
            </p:nvSpPr>
            <p:spPr>
              <a:xfrm>
                <a:off x="7500021" y="3564559"/>
                <a:ext cx="2502279" cy="614720"/>
              </a:xfrm>
              <a:prstGeom prst="rect">
                <a:avLst/>
              </a:prstGeom>
              <a:noFill/>
            </p:spPr>
            <p:txBody>
              <a:bodyPr wrap="square" rtlCol="0">
                <a:spAutoFit/>
              </a:bodyPr>
              <a:lstStyle/>
              <a:p>
                <a:pPr algn="r">
                  <a:lnSpc>
                    <a:spcPct val="150000"/>
                  </a:lnSpc>
                </a:pPr>
                <a:r>
                  <a:rPr lang="zh-CN" altLang="en-US" sz="1200" b="0" i="0" dirty="0">
                    <a:solidFill>
                      <a:schemeClr val="bg1">
                        <a:lumMod val="50000"/>
                      </a:schemeClr>
                    </a:solidFill>
                    <a:effectLst/>
                    <a:latin typeface="Helvetica" panose="020B0604020202020204" pitchFamily="34" charset="0"/>
                  </a:rPr>
                  <a:t>观察在教学过程中学生参与学习的情况以及目标的达成情况</a:t>
                </a:r>
                <a:endParaRPr lang="zh-CN" altLang="en-US" sz="1200" dirty="0">
                  <a:solidFill>
                    <a:schemeClr val="bg1">
                      <a:lumMod val="50000"/>
                    </a:schemeClr>
                  </a:solidFill>
                  <a:cs typeface="+mn-ea"/>
                  <a:sym typeface="+mn-lt"/>
                </a:endParaRPr>
              </a:p>
            </p:txBody>
          </p:sp>
          <p:sp>
            <p:nvSpPr>
              <p:cNvPr id="37" name="矩形 36"/>
              <p:cNvSpPr/>
              <p:nvPr/>
            </p:nvSpPr>
            <p:spPr>
              <a:xfrm>
                <a:off x="7478500" y="3176376"/>
                <a:ext cx="252380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dirty="0">
                    <a:solidFill>
                      <a:schemeClr val="accent1">
                        <a:lumMod val="50000"/>
                      </a:schemeClr>
                    </a:solidFill>
                    <a:cs typeface="+mn-ea"/>
                    <a:sym typeface="+mn-lt"/>
                  </a:rPr>
                  <a:t>维度：学生学习</a:t>
                </a:r>
              </a:p>
            </p:txBody>
          </p:sp>
        </p:grpSp>
      </p:grpSp>
      <p:grpSp>
        <p:nvGrpSpPr>
          <p:cNvPr id="38" name="组合 37"/>
          <p:cNvGrpSpPr/>
          <p:nvPr/>
        </p:nvGrpSpPr>
        <p:grpSpPr>
          <a:xfrm>
            <a:off x="5233050" y="1359194"/>
            <a:ext cx="6311262" cy="1278555"/>
            <a:chOff x="5233050" y="1359194"/>
            <a:chExt cx="6311262" cy="1278555"/>
          </a:xfrm>
        </p:grpSpPr>
        <p:cxnSp>
          <p:nvCxnSpPr>
            <p:cNvPr id="39" name="直接连接符 38"/>
            <p:cNvCxnSpPr>
              <a:stCxn id="16" idx="0"/>
            </p:cNvCxnSpPr>
            <p:nvPr/>
          </p:nvCxnSpPr>
          <p:spPr>
            <a:xfrm flipV="1">
              <a:off x="5233050" y="2034841"/>
              <a:ext cx="0" cy="572841"/>
            </a:xfrm>
            <a:prstGeom prst="line">
              <a:avLst/>
            </a:prstGeom>
            <a:noFill/>
            <a:ln w="9525" cap="flat" cmpd="sng" algn="ctr">
              <a:solidFill>
                <a:schemeClr val="bg1">
                  <a:lumMod val="65000"/>
                </a:schemeClr>
              </a:solidFill>
              <a:prstDash val="solid"/>
            </a:ln>
            <a:effectLst/>
          </p:spPr>
        </p:cxnSp>
        <p:cxnSp>
          <p:nvCxnSpPr>
            <p:cNvPr id="40" name="直接连接符 39"/>
            <p:cNvCxnSpPr/>
            <p:nvPr/>
          </p:nvCxnSpPr>
          <p:spPr>
            <a:xfrm>
              <a:off x="5233051" y="2034841"/>
              <a:ext cx="3541374" cy="0"/>
            </a:xfrm>
            <a:prstGeom prst="line">
              <a:avLst/>
            </a:prstGeom>
            <a:noFill/>
            <a:ln w="9525" cap="flat" cmpd="sng" algn="ctr">
              <a:solidFill>
                <a:schemeClr val="bg1">
                  <a:lumMod val="65000"/>
                </a:schemeClr>
              </a:solidFill>
              <a:prstDash val="solid"/>
              <a:headEnd type="none"/>
              <a:tailEnd type="oval"/>
            </a:ln>
            <a:effectLst/>
          </p:spPr>
        </p:cxnSp>
        <p:grpSp>
          <p:nvGrpSpPr>
            <p:cNvPr id="41" name="组合 40"/>
            <p:cNvGrpSpPr/>
            <p:nvPr/>
          </p:nvGrpSpPr>
          <p:grpSpPr>
            <a:xfrm>
              <a:off x="9020512" y="1359194"/>
              <a:ext cx="2523800" cy="1278555"/>
              <a:chOff x="7478500" y="3176376"/>
              <a:chExt cx="2523800" cy="1278555"/>
            </a:xfrm>
          </p:grpSpPr>
          <p:sp>
            <p:nvSpPr>
              <p:cNvPr id="42" name="文本框 41"/>
              <p:cNvSpPr txBox="1"/>
              <p:nvPr/>
            </p:nvSpPr>
            <p:spPr>
              <a:xfrm>
                <a:off x="7489261" y="3564559"/>
                <a:ext cx="2502279" cy="890372"/>
              </a:xfrm>
              <a:prstGeom prst="rect">
                <a:avLst/>
              </a:prstGeom>
              <a:noFill/>
            </p:spPr>
            <p:txBody>
              <a:bodyPr wrap="square" rtlCol="0">
                <a:spAutoFit/>
              </a:bodyPr>
              <a:lstStyle/>
              <a:p>
                <a:pPr>
                  <a:lnSpc>
                    <a:spcPct val="150000"/>
                  </a:lnSpc>
                </a:pPr>
                <a:r>
                  <a:rPr lang="zh-CN" altLang="en-US" sz="1200" dirty="0">
                    <a:solidFill>
                      <a:schemeClr val="tx1">
                        <a:lumMod val="50000"/>
                        <a:lumOff val="50000"/>
                      </a:schemeClr>
                    </a:solidFill>
                    <a:cs typeface="+mn-ea"/>
                  </a:rPr>
                  <a:t>实施教学的过程包括把握教学环节、呈现教学内容、师生对话、指导学习、调控课堂等</a:t>
                </a:r>
                <a:endParaRPr lang="zh-CN" altLang="en-US" sz="1200" dirty="0">
                  <a:solidFill>
                    <a:schemeClr val="tx1">
                      <a:lumMod val="50000"/>
                      <a:lumOff val="50000"/>
                    </a:schemeClr>
                  </a:solidFill>
                  <a:cs typeface="+mn-ea"/>
                  <a:sym typeface="+mn-lt"/>
                </a:endParaRPr>
              </a:p>
            </p:txBody>
          </p:sp>
          <p:sp>
            <p:nvSpPr>
              <p:cNvPr id="43" name="矩形 42"/>
              <p:cNvSpPr/>
              <p:nvPr/>
            </p:nvSpPr>
            <p:spPr>
              <a:xfrm>
                <a:off x="7478500" y="3176376"/>
                <a:ext cx="252380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bg1">
                        <a:lumMod val="65000"/>
                      </a:schemeClr>
                    </a:solidFill>
                    <a:cs typeface="+mn-ea"/>
                    <a:sym typeface="+mn-lt"/>
                  </a:rPr>
                  <a:t>维度：教师教学</a:t>
                </a:r>
              </a:p>
            </p:txBody>
          </p:sp>
        </p:grpSp>
      </p:grpSp>
      <p:grpSp>
        <p:nvGrpSpPr>
          <p:cNvPr id="44" name="组合 43"/>
          <p:cNvGrpSpPr/>
          <p:nvPr/>
        </p:nvGrpSpPr>
        <p:grpSpPr>
          <a:xfrm>
            <a:off x="358140" y="288290"/>
            <a:ext cx="2863850" cy="369570"/>
            <a:chOff x="564" y="454"/>
            <a:chExt cx="4510" cy="582"/>
          </a:xfrm>
        </p:grpSpPr>
        <p:grpSp>
          <p:nvGrpSpPr>
            <p:cNvPr id="45" name="组合 44"/>
            <p:cNvGrpSpPr/>
            <p:nvPr/>
          </p:nvGrpSpPr>
          <p:grpSpPr>
            <a:xfrm>
              <a:off x="564" y="512"/>
              <a:ext cx="466" cy="466"/>
              <a:chOff x="3386" y="3538"/>
              <a:chExt cx="3309" cy="3309"/>
            </a:xfrm>
          </p:grpSpPr>
          <p:sp>
            <p:nvSpPr>
              <p:cNvPr id="46" name="椭圆 45"/>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椭圆 46"/>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8" name="文本框 47"/>
            <p:cNvSpPr txBox="1"/>
            <p:nvPr/>
          </p:nvSpPr>
          <p:spPr>
            <a:xfrm>
              <a:off x="1168" y="454"/>
              <a:ext cx="3906" cy="582"/>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概述 </a:t>
              </a:r>
              <a:r>
                <a:rPr lang="en-US" altLang="zh-CN" b="1" dirty="0">
                  <a:solidFill>
                    <a:schemeClr val="accent1">
                      <a:lumMod val="50000"/>
                    </a:schemeClr>
                  </a:solidFill>
                  <a:cs typeface="+mn-ea"/>
                  <a:sym typeface="+mn-lt"/>
                </a:rPr>
                <a:t>– LICC</a:t>
              </a:r>
              <a:r>
                <a:rPr lang="zh-CN" altLang="en-US" b="1" dirty="0">
                  <a:solidFill>
                    <a:schemeClr val="accent1">
                      <a:lumMod val="50000"/>
                    </a:schemeClr>
                  </a:solidFill>
                  <a:cs typeface="+mn-ea"/>
                  <a:sym typeface="+mn-lt"/>
                </a:rPr>
                <a:t>范式</a:t>
              </a: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anim calcmode="lin" valueType="num">
                                      <p:cBhvr>
                                        <p:cTn id="8" dur="500" fill="hold"/>
                                        <p:tgtEl>
                                          <p:spTgt spid="7"/>
                                        </p:tgtEl>
                                        <p:attrNameLst>
                                          <p:attrName>ppt_x</p:attrName>
                                        </p:attrNameLst>
                                      </p:cBhvr>
                                      <p:tavLst>
                                        <p:tav tm="0">
                                          <p:val>
                                            <p:strVal val="#ppt_x"/>
                                          </p:val>
                                        </p:tav>
                                        <p:tav tm="100000">
                                          <p:val>
                                            <p:strVal val="#ppt_x"/>
                                          </p:val>
                                        </p:tav>
                                      </p:tavLst>
                                    </p:anim>
                                    <p:anim calcmode="lin" valueType="num">
                                      <p:cBhvr>
                                        <p:cTn id="9" dur="5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2" fill="hold" nodeType="click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wipe(right)">
                                      <p:cBhvr>
                                        <p:cTn id="14" dur="500"/>
                                        <p:tgtEl>
                                          <p:spTgt spid="32"/>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wipe(left)">
                                      <p:cBhvr>
                                        <p:cTn id="19" dur="500"/>
                                        <p:tgtEl>
                                          <p:spTgt spid="38"/>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26"/>
                                        </p:tgtEl>
                                        <p:attrNameLst>
                                          <p:attrName>style.visibility</p:attrName>
                                        </p:attrNameLst>
                                      </p:cBhvr>
                                      <p:to>
                                        <p:strVal val="visible"/>
                                      </p:to>
                                    </p:set>
                                    <p:animEffect transition="in" filter="wipe(right)">
                                      <p:cBhvr>
                                        <p:cTn id="24" dur="500"/>
                                        <p:tgtEl>
                                          <p:spTgt spid="2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wipe(left)">
                                      <p:cBhvr>
                                        <p:cTn id="2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24123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06049969-64A0-4D9D-BBD7-EA3E1510BA94}"/>
              </a:ext>
            </a:extLst>
          </p:cNvPr>
          <p:cNvGrpSpPr>
            <a:grpSpLocks noChangeAspect="1"/>
          </p:cNvGrpSpPr>
          <p:nvPr>
            <p:custDataLst>
              <p:tags r:id="rId2"/>
            </p:custDataLst>
          </p:nvPr>
        </p:nvGrpSpPr>
        <p:grpSpPr>
          <a:xfrm>
            <a:off x="673100" y="1423061"/>
            <a:ext cx="6959600" cy="4485615"/>
            <a:chOff x="673100" y="1423061"/>
            <a:chExt cx="6959600" cy="4485615"/>
          </a:xfrm>
        </p:grpSpPr>
        <p:grpSp>
          <p:nvGrpSpPr>
            <p:cNvPr id="5" name="îṡļídè">
              <a:extLst>
                <a:ext uri="{FF2B5EF4-FFF2-40B4-BE49-F238E27FC236}">
                  <a16:creationId xmlns:a16="http://schemas.microsoft.com/office/drawing/2014/main" id="{379FE296-4A93-42BF-8FBB-BA9E5AF06316}"/>
                </a:ext>
              </a:extLst>
            </p:cNvPr>
            <p:cNvGrpSpPr/>
            <p:nvPr/>
          </p:nvGrpSpPr>
          <p:grpSpPr>
            <a:xfrm>
              <a:off x="673100" y="3248025"/>
              <a:ext cx="6959600" cy="2660651"/>
              <a:chOff x="673100" y="3244849"/>
              <a:chExt cx="6959600" cy="2660651"/>
            </a:xfrm>
          </p:grpSpPr>
          <p:grpSp>
            <p:nvGrpSpPr>
              <p:cNvPr id="9" name="iṡḻídè">
                <a:extLst>
                  <a:ext uri="{FF2B5EF4-FFF2-40B4-BE49-F238E27FC236}">
                    <a16:creationId xmlns:a16="http://schemas.microsoft.com/office/drawing/2014/main" id="{226D4918-23C6-4FBD-B52A-9D6231E74944}"/>
                  </a:ext>
                </a:extLst>
              </p:cNvPr>
              <p:cNvGrpSpPr/>
              <p:nvPr/>
            </p:nvGrpSpPr>
            <p:grpSpPr>
              <a:xfrm>
                <a:off x="673100" y="3244849"/>
                <a:ext cx="6959600" cy="673102"/>
                <a:chOff x="673100" y="3244849"/>
                <a:chExt cx="6959600" cy="673102"/>
              </a:xfrm>
            </p:grpSpPr>
            <p:cxnSp>
              <p:nvCxnSpPr>
                <p:cNvPr id="19" name="直接连接符 18">
                  <a:extLst>
                    <a:ext uri="{FF2B5EF4-FFF2-40B4-BE49-F238E27FC236}">
                      <a16:creationId xmlns:a16="http://schemas.microsoft.com/office/drawing/2014/main" id="{6CD40C4C-0FD5-4056-9BD9-3D1B78729680}"/>
                    </a:ext>
                  </a:extLst>
                </p:cNvPr>
                <p:cNvCxnSpPr/>
                <p:nvPr/>
              </p:nvCxnSpPr>
              <p:spPr>
                <a:xfrm>
                  <a:off x="673100" y="3581400"/>
                  <a:ext cx="6959600"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sp>
              <p:nvSpPr>
                <p:cNvPr id="20" name="îş1îḍè">
                  <a:extLst>
                    <a:ext uri="{FF2B5EF4-FFF2-40B4-BE49-F238E27FC236}">
                      <a16:creationId xmlns:a16="http://schemas.microsoft.com/office/drawing/2014/main" id="{9226FEE0-3742-43F9-8EE2-26AADF054960}"/>
                    </a:ext>
                  </a:extLst>
                </p:cNvPr>
                <p:cNvSpPr/>
                <p:nvPr/>
              </p:nvSpPr>
              <p:spPr>
                <a:xfrm>
                  <a:off x="919161" y="3244849"/>
                  <a:ext cx="673102" cy="673102"/>
                </a:xfrm>
                <a:prstGeom prst="ellipse">
                  <a:avLst/>
                </a:prstGeom>
                <a:solidFill>
                  <a:schemeClr val="bg1">
                    <a:lumMod val="75000"/>
                  </a:schemeClr>
                </a:solidFill>
                <a:ln w="38100">
                  <a:solidFill>
                    <a:schemeClr val="bg1">
                      <a:lumMod val="9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a:solidFill>
                        <a:schemeClr val="bg1"/>
                      </a:solidFill>
                    </a:rPr>
                    <a:t>0</a:t>
                  </a:r>
                  <a:r>
                    <a:rPr lang="en-US" altLang="zh-CN" sz="100" b="1">
                      <a:solidFill>
                        <a:schemeClr val="bg1"/>
                      </a:solidFill>
                    </a:rPr>
                    <a:t> </a:t>
                  </a:r>
                  <a:r>
                    <a:rPr lang="en-US" altLang="zh-CN" sz="2000" b="1">
                      <a:solidFill>
                        <a:schemeClr val="bg1"/>
                      </a:solidFill>
                    </a:rPr>
                    <a:t>1</a:t>
                  </a:r>
                  <a:endParaRPr lang="zh-CN" altLang="en-US" sz="2000" b="1" dirty="0">
                    <a:solidFill>
                      <a:schemeClr val="bg1"/>
                    </a:solidFill>
                  </a:endParaRPr>
                </a:p>
              </p:txBody>
            </p:sp>
            <p:sp>
              <p:nvSpPr>
                <p:cNvPr id="21" name="îṡļïḓè">
                  <a:extLst>
                    <a:ext uri="{FF2B5EF4-FFF2-40B4-BE49-F238E27FC236}">
                      <a16:creationId xmlns:a16="http://schemas.microsoft.com/office/drawing/2014/main" id="{C5F56724-ED18-4FC2-BC6E-ACBD71C4F3DD}"/>
                    </a:ext>
                  </a:extLst>
                </p:cNvPr>
                <p:cNvSpPr/>
                <p:nvPr/>
              </p:nvSpPr>
              <p:spPr>
                <a:xfrm>
                  <a:off x="3213098" y="3244849"/>
                  <a:ext cx="673102" cy="673102"/>
                </a:xfrm>
                <a:prstGeom prst="ellipse">
                  <a:avLst/>
                </a:prstGeom>
                <a:solidFill>
                  <a:schemeClr val="accent1"/>
                </a:solidFill>
                <a:ln w="38100">
                  <a:solidFill>
                    <a:schemeClr val="bg1">
                      <a:lumMod val="9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a:solidFill>
                        <a:schemeClr val="bg1"/>
                      </a:solidFill>
                    </a:rPr>
                    <a:t>0</a:t>
                  </a:r>
                  <a:r>
                    <a:rPr lang="en-US" altLang="zh-CN" sz="100" b="1">
                      <a:solidFill>
                        <a:schemeClr val="bg1"/>
                      </a:solidFill>
                    </a:rPr>
                    <a:t> </a:t>
                  </a:r>
                  <a:r>
                    <a:rPr lang="en-US" altLang="zh-CN" sz="2000" b="1">
                      <a:solidFill>
                        <a:schemeClr val="bg1"/>
                      </a:solidFill>
                    </a:rPr>
                    <a:t>2</a:t>
                  </a:r>
                  <a:endParaRPr lang="zh-CN" altLang="en-US" sz="2000" b="1" dirty="0">
                    <a:solidFill>
                      <a:schemeClr val="bg1"/>
                    </a:solidFill>
                  </a:endParaRPr>
                </a:p>
              </p:txBody>
            </p:sp>
            <p:sp>
              <p:nvSpPr>
                <p:cNvPr id="22" name="ïş1ïďé">
                  <a:extLst>
                    <a:ext uri="{FF2B5EF4-FFF2-40B4-BE49-F238E27FC236}">
                      <a16:creationId xmlns:a16="http://schemas.microsoft.com/office/drawing/2014/main" id="{8656A770-2974-4448-A638-4839CFCF8EBB}"/>
                    </a:ext>
                  </a:extLst>
                </p:cNvPr>
                <p:cNvSpPr/>
                <p:nvPr/>
              </p:nvSpPr>
              <p:spPr>
                <a:xfrm>
                  <a:off x="5507035" y="3244849"/>
                  <a:ext cx="673102" cy="673102"/>
                </a:xfrm>
                <a:prstGeom prst="ellipse">
                  <a:avLst/>
                </a:prstGeom>
                <a:solidFill>
                  <a:schemeClr val="bg1">
                    <a:lumMod val="75000"/>
                  </a:schemeClr>
                </a:solidFill>
                <a:ln w="38100">
                  <a:solidFill>
                    <a:schemeClr val="bg1">
                      <a:lumMod val="9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a:solidFill>
                        <a:schemeClr val="bg1"/>
                      </a:solidFill>
                    </a:rPr>
                    <a:t>0</a:t>
                  </a:r>
                  <a:r>
                    <a:rPr lang="en-US" altLang="zh-CN" sz="100" b="1">
                      <a:solidFill>
                        <a:schemeClr val="bg1"/>
                      </a:solidFill>
                    </a:rPr>
                    <a:t> </a:t>
                  </a:r>
                  <a:r>
                    <a:rPr lang="en-US" altLang="zh-CN" sz="2000" b="1">
                      <a:solidFill>
                        <a:schemeClr val="bg1"/>
                      </a:solidFill>
                    </a:rPr>
                    <a:t>3</a:t>
                  </a:r>
                  <a:endParaRPr lang="zh-CN" altLang="en-US" sz="2000" b="1" dirty="0">
                    <a:solidFill>
                      <a:schemeClr val="bg1"/>
                    </a:solidFill>
                  </a:endParaRPr>
                </a:p>
              </p:txBody>
            </p:sp>
          </p:grpSp>
          <p:sp>
            <p:nvSpPr>
              <p:cNvPr id="10" name="ïşľíḓè">
                <a:extLst>
                  <a:ext uri="{FF2B5EF4-FFF2-40B4-BE49-F238E27FC236}">
                    <a16:creationId xmlns:a16="http://schemas.microsoft.com/office/drawing/2014/main" id="{08DBFE12-41CD-4EFC-B674-9B70793D06D5}"/>
                  </a:ext>
                </a:extLst>
              </p:cNvPr>
              <p:cNvSpPr txBox="1"/>
              <p:nvPr/>
            </p:nvSpPr>
            <p:spPr bwMode="auto">
              <a:xfrm>
                <a:off x="673100" y="4611406"/>
                <a:ext cx="2087565" cy="39846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sz="1800" i="1" dirty="0"/>
                  <a:t>说课 </a:t>
                </a:r>
                <a:r>
                  <a:rPr lang="en-US" altLang="zh-CN" sz="1800" i="1" dirty="0"/>
                  <a:t>/ </a:t>
                </a:r>
                <a:r>
                  <a:rPr lang="zh-CN" altLang="en-US" sz="1800" i="1" dirty="0"/>
                  <a:t>课前会议</a:t>
                </a:r>
              </a:p>
            </p:txBody>
          </p:sp>
          <p:sp>
            <p:nvSpPr>
              <p:cNvPr id="11" name="ïṧ1îďè">
                <a:extLst>
                  <a:ext uri="{FF2B5EF4-FFF2-40B4-BE49-F238E27FC236}">
                    <a16:creationId xmlns:a16="http://schemas.microsoft.com/office/drawing/2014/main" id="{421A7DC5-3FC5-41CC-AB32-749540DF31BC}"/>
                  </a:ext>
                </a:extLst>
              </p:cNvPr>
              <p:cNvSpPr/>
              <p:nvPr/>
            </p:nvSpPr>
            <p:spPr bwMode="auto">
              <a:xfrm>
                <a:off x="674685" y="5009867"/>
                <a:ext cx="2087565" cy="89563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b="0" i="0" dirty="0">
                    <a:solidFill>
                      <a:srgbClr val="000000"/>
                    </a:solidFill>
                    <a:effectLst/>
                    <a:latin typeface="Helvetica" panose="020B0604020202020204" pitchFamily="34" charset="0"/>
                  </a:rPr>
                  <a:t>授课者说课，观察者根据说课内容选取自己的观察点并制作观察量表</a:t>
                </a:r>
                <a:endParaRPr lang="en-US" altLang="zh-CN" sz="1100" dirty="0"/>
              </a:p>
            </p:txBody>
          </p:sp>
          <p:sp>
            <p:nvSpPr>
              <p:cNvPr id="12" name="iš1iḑè">
                <a:extLst>
                  <a:ext uri="{FF2B5EF4-FFF2-40B4-BE49-F238E27FC236}">
                    <a16:creationId xmlns:a16="http://schemas.microsoft.com/office/drawing/2014/main" id="{DA8E6D90-D63B-40D5-A77A-4EC002B528ED}"/>
                  </a:ext>
                </a:extLst>
              </p:cNvPr>
              <p:cNvSpPr/>
              <p:nvPr/>
            </p:nvSpPr>
            <p:spPr>
              <a:xfrm>
                <a:off x="1065213" y="4081750"/>
                <a:ext cx="381000" cy="380424"/>
              </a:xfrm>
              <a:custGeom>
                <a:avLst/>
                <a:gdLst>
                  <a:gd name="connsiteX0" fmla="*/ 285241 w 606933"/>
                  <a:gd name="connsiteY0" fmla="*/ 444068 h 606016"/>
                  <a:gd name="connsiteX1" fmla="*/ 303420 w 606933"/>
                  <a:gd name="connsiteY1" fmla="*/ 445197 h 606016"/>
                  <a:gd name="connsiteX2" fmla="*/ 321693 w 606933"/>
                  <a:gd name="connsiteY2" fmla="*/ 444068 h 606016"/>
                  <a:gd name="connsiteX3" fmla="*/ 321693 w 606933"/>
                  <a:gd name="connsiteY3" fmla="*/ 466921 h 606016"/>
                  <a:gd name="connsiteX4" fmla="*/ 321693 w 606933"/>
                  <a:gd name="connsiteY4" fmla="*/ 503693 h 606016"/>
                  <a:gd name="connsiteX5" fmla="*/ 356356 w 606933"/>
                  <a:gd name="connsiteY5" fmla="*/ 553162 h 606016"/>
                  <a:gd name="connsiteX6" fmla="*/ 303420 w 606933"/>
                  <a:gd name="connsiteY6" fmla="*/ 606016 h 606016"/>
                  <a:gd name="connsiteX7" fmla="*/ 250578 w 606933"/>
                  <a:gd name="connsiteY7" fmla="*/ 553162 h 606016"/>
                  <a:gd name="connsiteX8" fmla="*/ 285241 w 606933"/>
                  <a:gd name="connsiteY8" fmla="*/ 503693 h 606016"/>
                  <a:gd name="connsiteX9" fmla="*/ 285241 w 606933"/>
                  <a:gd name="connsiteY9" fmla="*/ 466921 h 606016"/>
                  <a:gd name="connsiteX10" fmla="*/ 416083 w 606933"/>
                  <a:gd name="connsiteY10" fmla="*/ 389803 h 606016"/>
                  <a:gd name="connsiteX11" fmla="*/ 458471 w 606933"/>
                  <a:gd name="connsiteY11" fmla="*/ 432034 h 606016"/>
                  <a:gd name="connsiteX12" fmla="*/ 480701 w 606933"/>
                  <a:gd name="connsiteY12" fmla="*/ 427143 h 606016"/>
                  <a:gd name="connsiteX13" fmla="*/ 533545 w 606933"/>
                  <a:gd name="connsiteY13" fmla="*/ 480003 h 606016"/>
                  <a:gd name="connsiteX14" fmla="*/ 480701 w 606933"/>
                  <a:gd name="connsiteY14" fmla="*/ 532769 h 606016"/>
                  <a:gd name="connsiteX15" fmla="*/ 427764 w 606933"/>
                  <a:gd name="connsiteY15" fmla="*/ 480003 h 606016"/>
                  <a:gd name="connsiteX16" fmla="*/ 432662 w 606933"/>
                  <a:gd name="connsiteY16" fmla="*/ 457806 h 606016"/>
                  <a:gd name="connsiteX17" fmla="*/ 390368 w 606933"/>
                  <a:gd name="connsiteY17" fmla="*/ 415480 h 606016"/>
                  <a:gd name="connsiteX18" fmla="*/ 416083 w 606933"/>
                  <a:gd name="connsiteY18" fmla="*/ 389803 h 606016"/>
                  <a:gd name="connsiteX19" fmla="*/ 190658 w 606933"/>
                  <a:gd name="connsiteY19" fmla="*/ 389803 h 606016"/>
                  <a:gd name="connsiteX20" fmla="*/ 216283 w 606933"/>
                  <a:gd name="connsiteY20" fmla="*/ 415480 h 606016"/>
                  <a:gd name="connsiteX21" fmla="*/ 174076 w 606933"/>
                  <a:gd name="connsiteY21" fmla="*/ 457806 h 606016"/>
                  <a:gd name="connsiteX22" fmla="*/ 178975 w 606933"/>
                  <a:gd name="connsiteY22" fmla="*/ 480003 h 606016"/>
                  <a:gd name="connsiteX23" fmla="*/ 126123 w 606933"/>
                  <a:gd name="connsiteY23" fmla="*/ 532769 h 606016"/>
                  <a:gd name="connsiteX24" fmla="*/ 73176 w 606933"/>
                  <a:gd name="connsiteY24" fmla="*/ 480003 h 606016"/>
                  <a:gd name="connsiteX25" fmla="*/ 126123 w 606933"/>
                  <a:gd name="connsiteY25" fmla="*/ 427143 h 606016"/>
                  <a:gd name="connsiteX26" fmla="*/ 148357 w 606933"/>
                  <a:gd name="connsiteY26" fmla="*/ 432034 h 606016"/>
                  <a:gd name="connsiteX27" fmla="*/ 52836 w 606933"/>
                  <a:gd name="connsiteY27" fmla="*/ 253330 h 606016"/>
                  <a:gd name="connsiteX28" fmla="*/ 102470 w 606933"/>
                  <a:gd name="connsiteY28" fmla="*/ 287852 h 606016"/>
                  <a:gd name="connsiteX29" fmla="*/ 161711 w 606933"/>
                  <a:gd name="connsiteY29" fmla="*/ 287852 h 606016"/>
                  <a:gd name="connsiteX30" fmla="*/ 160958 w 606933"/>
                  <a:gd name="connsiteY30" fmla="*/ 302997 h 606016"/>
                  <a:gd name="connsiteX31" fmla="*/ 162653 w 606933"/>
                  <a:gd name="connsiteY31" fmla="*/ 324350 h 606016"/>
                  <a:gd name="connsiteX32" fmla="*/ 102470 w 606933"/>
                  <a:gd name="connsiteY32" fmla="*/ 324350 h 606016"/>
                  <a:gd name="connsiteX33" fmla="*/ 52836 w 606933"/>
                  <a:gd name="connsiteY33" fmla="*/ 358966 h 606016"/>
                  <a:gd name="connsiteX34" fmla="*/ 0 w 606933"/>
                  <a:gd name="connsiteY34" fmla="*/ 306195 h 606016"/>
                  <a:gd name="connsiteX35" fmla="*/ 52836 w 606933"/>
                  <a:gd name="connsiteY35" fmla="*/ 253330 h 606016"/>
                  <a:gd name="connsiteX36" fmla="*/ 553987 w 606933"/>
                  <a:gd name="connsiteY36" fmla="*/ 250225 h 606016"/>
                  <a:gd name="connsiteX37" fmla="*/ 606933 w 606933"/>
                  <a:gd name="connsiteY37" fmla="*/ 302996 h 606016"/>
                  <a:gd name="connsiteX38" fmla="*/ 553987 w 606933"/>
                  <a:gd name="connsiteY38" fmla="*/ 355861 h 606016"/>
                  <a:gd name="connsiteX39" fmla="*/ 505658 w 606933"/>
                  <a:gd name="connsiteY39" fmla="*/ 324349 h 606016"/>
                  <a:gd name="connsiteX40" fmla="*/ 444139 w 606933"/>
                  <a:gd name="connsiteY40" fmla="*/ 324349 h 606016"/>
                  <a:gd name="connsiteX41" fmla="*/ 445741 w 606933"/>
                  <a:gd name="connsiteY41" fmla="*/ 302996 h 606016"/>
                  <a:gd name="connsiteX42" fmla="*/ 444987 w 606933"/>
                  <a:gd name="connsiteY42" fmla="*/ 287851 h 606016"/>
                  <a:gd name="connsiteX43" fmla="*/ 503397 w 606933"/>
                  <a:gd name="connsiteY43" fmla="*/ 287851 h 606016"/>
                  <a:gd name="connsiteX44" fmla="*/ 553987 w 606933"/>
                  <a:gd name="connsiteY44" fmla="*/ 250225 h 606016"/>
                  <a:gd name="connsiteX45" fmla="*/ 303361 w 606933"/>
                  <a:gd name="connsiteY45" fmla="*/ 231794 h 606016"/>
                  <a:gd name="connsiteX46" fmla="*/ 232049 w 606933"/>
                  <a:gd name="connsiteY46" fmla="*/ 302996 h 606016"/>
                  <a:gd name="connsiteX47" fmla="*/ 249099 w 606933"/>
                  <a:gd name="connsiteY47" fmla="*/ 320115 h 606016"/>
                  <a:gd name="connsiteX48" fmla="*/ 266150 w 606933"/>
                  <a:gd name="connsiteY48" fmla="*/ 302996 h 606016"/>
                  <a:gd name="connsiteX49" fmla="*/ 303455 w 606933"/>
                  <a:gd name="connsiteY49" fmla="*/ 265749 h 606016"/>
                  <a:gd name="connsiteX50" fmla="*/ 320412 w 606933"/>
                  <a:gd name="connsiteY50" fmla="*/ 248819 h 606016"/>
                  <a:gd name="connsiteX51" fmla="*/ 303361 w 606933"/>
                  <a:gd name="connsiteY51" fmla="*/ 231794 h 606016"/>
                  <a:gd name="connsiteX52" fmla="*/ 303455 w 606933"/>
                  <a:gd name="connsiteY52" fmla="*/ 188904 h 606016"/>
                  <a:gd name="connsiteX53" fmla="*/ 417818 w 606933"/>
                  <a:gd name="connsiteY53" fmla="*/ 302996 h 606016"/>
                  <a:gd name="connsiteX54" fmla="*/ 303455 w 606933"/>
                  <a:gd name="connsiteY54" fmla="*/ 417183 h 606016"/>
                  <a:gd name="connsiteX55" fmla="*/ 189186 w 606933"/>
                  <a:gd name="connsiteY55" fmla="*/ 302996 h 606016"/>
                  <a:gd name="connsiteX56" fmla="*/ 303455 w 606933"/>
                  <a:gd name="connsiteY56" fmla="*/ 188904 h 606016"/>
                  <a:gd name="connsiteX57" fmla="*/ 480677 w 606933"/>
                  <a:gd name="connsiteY57" fmla="*/ 73506 h 606016"/>
                  <a:gd name="connsiteX58" fmla="*/ 518018 w 606933"/>
                  <a:gd name="connsiteY58" fmla="*/ 88889 h 606016"/>
                  <a:gd name="connsiteX59" fmla="*/ 518018 w 606933"/>
                  <a:gd name="connsiteY59" fmla="*/ 163406 h 606016"/>
                  <a:gd name="connsiteX60" fmla="*/ 458574 w 606933"/>
                  <a:gd name="connsiteY60" fmla="*/ 173944 h 606016"/>
                  <a:gd name="connsiteX61" fmla="*/ 416275 w 606933"/>
                  <a:gd name="connsiteY61" fmla="*/ 216283 h 606016"/>
                  <a:gd name="connsiteX62" fmla="*/ 390368 w 606933"/>
                  <a:gd name="connsiteY62" fmla="*/ 190503 h 606016"/>
                  <a:gd name="connsiteX63" fmla="*/ 405818 w 606933"/>
                  <a:gd name="connsiteY63" fmla="*/ 175073 h 606016"/>
                  <a:gd name="connsiteX64" fmla="*/ 432855 w 606933"/>
                  <a:gd name="connsiteY64" fmla="*/ 148258 h 606016"/>
                  <a:gd name="connsiteX65" fmla="*/ 443406 w 606933"/>
                  <a:gd name="connsiteY65" fmla="*/ 88889 h 606016"/>
                  <a:gd name="connsiteX66" fmla="*/ 480677 w 606933"/>
                  <a:gd name="connsiteY66" fmla="*/ 73506 h 606016"/>
                  <a:gd name="connsiteX67" fmla="*/ 126232 w 606933"/>
                  <a:gd name="connsiteY67" fmla="*/ 73247 h 606016"/>
                  <a:gd name="connsiteX68" fmla="*/ 179075 w 606933"/>
                  <a:gd name="connsiteY68" fmla="*/ 126039 h 606016"/>
                  <a:gd name="connsiteX69" fmla="*/ 174177 w 606933"/>
                  <a:gd name="connsiteY69" fmla="*/ 148247 h 606016"/>
                  <a:gd name="connsiteX70" fmla="*/ 216565 w 606933"/>
                  <a:gd name="connsiteY70" fmla="*/ 190499 h 606016"/>
                  <a:gd name="connsiteX71" fmla="*/ 190755 w 606933"/>
                  <a:gd name="connsiteY71" fmla="*/ 216283 h 606016"/>
                  <a:gd name="connsiteX72" fmla="*/ 148462 w 606933"/>
                  <a:gd name="connsiteY72" fmla="*/ 173937 h 606016"/>
                  <a:gd name="connsiteX73" fmla="*/ 126232 w 606933"/>
                  <a:gd name="connsiteY73" fmla="*/ 178830 h 606016"/>
                  <a:gd name="connsiteX74" fmla="*/ 73388 w 606933"/>
                  <a:gd name="connsiteY74" fmla="*/ 126039 h 606016"/>
                  <a:gd name="connsiteX75" fmla="*/ 126232 w 606933"/>
                  <a:gd name="connsiteY75" fmla="*/ 73247 h 606016"/>
                  <a:gd name="connsiteX76" fmla="*/ 303420 w 606933"/>
                  <a:gd name="connsiteY76" fmla="*/ 0 h 606016"/>
                  <a:gd name="connsiteX77" fmla="*/ 356356 w 606933"/>
                  <a:gd name="connsiteY77" fmla="*/ 52775 h 606016"/>
                  <a:gd name="connsiteX78" fmla="*/ 321693 w 606933"/>
                  <a:gd name="connsiteY78" fmla="*/ 102352 h 606016"/>
                  <a:gd name="connsiteX79" fmla="*/ 321693 w 606933"/>
                  <a:gd name="connsiteY79" fmla="*/ 162089 h 606016"/>
                  <a:gd name="connsiteX80" fmla="*/ 303420 w 606933"/>
                  <a:gd name="connsiteY80" fmla="*/ 160960 h 606016"/>
                  <a:gd name="connsiteX81" fmla="*/ 285241 w 606933"/>
                  <a:gd name="connsiteY81" fmla="*/ 162089 h 606016"/>
                  <a:gd name="connsiteX82" fmla="*/ 285241 w 606933"/>
                  <a:gd name="connsiteY82" fmla="*/ 102352 h 606016"/>
                  <a:gd name="connsiteX83" fmla="*/ 250578 w 606933"/>
                  <a:gd name="connsiteY83" fmla="*/ 52775 h 606016"/>
                  <a:gd name="connsiteX84" fmla="*/ 303420 w 606933"/>
                  <a:gd name="connsiteY84" fmla="*/ 0 h 6060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Lst>
                <a:rect l="l" t="t" r="r" b="b"/>
                <a:pathLst>
                  <a:path w="606933" h="606016">
                    <a:moveTo>
                      <a:pt x="285241" y="444068"/>
                    </a:moveTo>
                    <a:cubicBezTo>
                      <a:pt x="291175" y="444820"/>
                      <a:pt x="297297" y="445197"/>
                      <a:pt x="303420" y="445197"/>
                    </a:cubicBezTo>
                    <a:cubicBezTo>
                      <a:pt x="309637" y="445197"/>
                      <a:pt x="315665" y="444820"/>
                      <a:pt x="321693" y="444068"/>
                    </a:cubicBezTo>
                    <a:lnTo>
                      <a:pt x="321693" y="466921"/>
                    </a:lnTo>
                    <a:lnTo>
                      <a:pt x="321693" y="503693"/>
                    </a:lnTo>
                    <a:cubicBezTo>
                      <a:pt x="341850" y="511029"/>
                      <a:pt x="356356" y="530497"/>
                      <a:pt x="356356" y="553162"/>
                    </a:cubicBezTo>
                    <a:cubicBezTo>
                      <a:pt x="356356" y="582410"/>
                      <a:pt x="332620" y="606016"/>
                      <a:pt x="303420" y="606016"/>
                    </a:cubicBezTo>
                    <a:cubicBezTo>
                      <a:pt x="274220" y="606016"/>
                      <a:pt x="250578" y="582316"/>
                      <a:pt x="250578" y="553162"/>
                    </a:cubicBezTo>
                    <a:cubicBezTo>
                      <a:pt x="250578" y="530497"/>
                      <a:pt x="264989" y="511029"/>
                      <a:pt x="285241" y="503693"/>
                    </a:cubicBezTo>
                    <a:lnTo>
                      <a:pt x="285241" y="466921"/>
                    </a:lnTo>
                    <a:close/>
                    <a:moveTo>
                      <a:pt x="416083" y="389803"/>
                    </a:moveTo>
                    <a:lnTo>
                      <a:pt x="458471" y="432034"/>
                    </a:lnTo>
                    <a:cubicBezTo>
                      <a:pt x="465253" y="428931"/>
                      <a:pt x="472789" y="427143"/>
                      <a:pt x="480701" y="427143"/>
                    </a:cubicBezTo>
                    <a:cubicBezTo>
                      <a:pt x="509808" y="427143"/>
                      <a:pt x="533451" y="450752"/>
                      <a:pt x="533545" y="480003"/>
                    </a:cubicBezTo>
                    <a:cubicBezTo>
                      <a:pt x="533545" y="509161"/>
                      <a:pt x="509808" y="532769"/>
                      <a:pt x="480701" y="532769"/>
                    </a:cubicBezTo>
                    <a:cubicBezTo>
                      <a:pt x="451407" y="532769"/>
                      <a:pt x="427764" y="509067"/>
                      <a:pt x="427764" y="480003"/>
                    </a:cubicBezTo>
                    <a:cubicBezTo>
                      <a:pt x="427764" y="471914"/>
                      <a:pt x="429553" y="464578"/>
                      <a:pt x="432662" y="457806"/>
                    </a:cubicBezTo>
                    <a:lnTo>
                      <a:pt x="390368" y="415480"/>
                    </a:lnTo>
                    <a:cubicBezTo>
                      <a:pt x="400070" y="408144"/>
                      <a:pt x="408736" y="399491"/>
                      <a:pt x="416083" y="389803"/>
                    </a:cubicBezTo>
                    <a:close/>
                    <a:moveTo>
                      <a:pt x="190658" y="389803"/>
                    </a:moveTo>
                    <a:cubicBezTo>
                      <a:pt x="198194" y="399491"/>
                      <a:pt x="206862" y="408144"/>
                      <a:pt x="216283" y="415480"/>
                    </a:cubicBezTo>
                    <a:lnTo>
                      <a:pt x="174076" y="457806"/>
                    </a:lnTo>
                    <a:cubicBezTo>
                      <a:pt x="177185" y="464578"/>
                      <a:pt x="178975" y="472103"/>
                      <a:pt x="178975" y="480003"/>
                    </a:cubicBezTo>
                    <a:cubicBezTo>
                      <a:pt x="178975" y="509161"/>
                      <a:pt x="155234" y="532769"/>
                      <a:pt x="126123" y="532769"/>
                    </a:cubicBezTo>
                    <a:cubicBezTo>
                      <a:pt x="96823" y="532769"/>
                      <a:pt x="73176" y="509161"/>
                      <a:pt x="73176" y="480003"/>
                    </a:cubicBezTo>
                    <a:cubicBezTo>
                      <a:pt x="73176" y="450752"/>
                      <a:pt x="96917" y="427143"/>
                      <a:pt x="126123" y="427143"/>
                    </a:cubicBezTo>
                    <a:cubicBezTo>
                      <a:pt x="134131" y="427143"/>
                      <a:pt x="141573" y="428931"/>
                      <a:pt x="148357" y="432034"/>
                    </a:cubicBezTo>
                    <a:close/>
                    <a:moveTo>
                      <a:pt x="52836" y="253330"/>
                    </a:moveTo>
                    <a:cubicBezTo>
                      <a:pt x="75628" y="253330"/>
                      <a:pt x="95030" y="267628"/>
                      <a:pt x="102470" y="287852"/>
                    </a:cubicBezTo>
                    <a:lnTo>
                      <a:pt x="161711" y="287852"/>
                    </a:lnTo>
                    <a:cubicBezTo>
                      <a:pt x="161240" y="292838"/>
                      <a:pt x="160958" y="297917"/>
                      <a:pt x="160958" y="302997"/>
                    </a:cubicBezTo>
                    <a:cubicBezTo>
                      <a:pt x="160958" y="310334"/>
                      <a:pt x="161617" y="317483"/>
                      <a:pt x="162653" y="324350"/>
                    </a:cubicBezTo>
                    <a:lnTo>
                      <a:pt x="102470" y="324350"/>
                    </a:lnTo>
                    <a:cubicBezTo>
                      <a:pt x="95030" y="344386"/>
                      <a:pt x="75628" y="358872"/>
                      <a:pt x="52836" y="358966"/>
                    </a:cubicBezTo>
                    <a:cubicBezTo>
                      <a:pt x="23640" y="358966"/>
                      <a:pt x="0" y="335355"/>
                      <a:pt x="0" y="306195"/>
                    </a:cubicBezTo>
                    <a:cubicBezTo>
                      <a:pt x="0" y="276941"/>
                      <a:pt x="23734" y="253330"/>
                      <a:pt x="52836" y="253330"/>
                    </a:cubicBezTo>
                    <a:close/>
                    <a:moveTo>
                      <a:pt x="553987" y="250225"/>
                    </a:moveTo>
                    <a:cubicBezTo>
                      <a:pt x="583192" y="250225"/>
                      <a:pt x="606933" y="273930"/>
                      <a:pt x="606933" y="302996"/>
                    </a:cubicBezTo>
                    <a:cubicBezTo>
                      <a:pt x="606933" y="332250"/>
                      <a:pt x="583192" y="355861"/>
                      <a:pt x="553987" y="355861"/>
                    </a:cubicBezTo>
                    <a:cubicBezTo>
                      <a:pt x="532413" y="355861"/>
                      <a:pt x="513854" y="342880"/>
                      <a:pt x="505658" y="324349"/>
                    </a:cubicBezTo>
                    <a:lnTo>
                      <a:pt x="444139" y="324349"/>
                    </a:lnTo>
                    <a:cubicBezTo>
                      <a:pt x="445270" y="317294"/>
                      <a:pt x="445741" y="310333"/>
                      <a:pt x="445741" y="302996"/>
                    </a:cubicBezTo>
                    <a:cubicBezTo>
                      <a:pt x="445741" y="297916"/>
                      <a:pt x="445458" y="292837"/>
                      <a:pt x="444987" y="287851"/>
                    </a:cubicBezTo>
                    <a:lnTo>
                      <a:pt x="503397" y="287851"/>
                    </a:lnTo>
                    <a:cubicBezTo>
                      <a:pt x="509897" y="266028"/>
                      <a:pt x="530152" y="250225"/>
                      <a:pt x="553987" y="250225"/>
                    </a:cubicBezTo>
                    <a:close/>
                    <a:moveTo>
                      <a:pt x="303361" y="231794"/>
                    </a:moveTo>
                    <a:cubicBezTo>
                      <a:pt x="264078" y="231794"/>
                      <a:pt x="232049" y="263774"/>
                      <a:pt x="232049" y="302996"/>
                    </a:cubicBezTo>
                    <a:cubicBezTo>
                      <a:pt x="232049" y="312402"/>
                      <a:pt x="239679" y="320115"/>
                      <a:pt x="249099" y="320115"/>
                    </a:cubicBezTo>
                    <a:cubicBezTo>
                      <a:pt x="258520" y="320115"/>
                      <a:pt x="266150" y="312402"/>
                      <a:pt x="266150" y="302996"/>
                    </a:cubicBezTo>
                    <a:cubicBezTo>
                      <a:pt x="266150" y="282492"/>
                      <a:pt x="282919" y="265749"/>
                      <a:pt x="303455" y="265749"/>
                    </a:cubicBezTo>
                    <a:cubicBezTo>
                      <a:pt x="312875" y="265749"/>
                      <a:pt x="320600" y="258225"/>
                      <a:pt x="320412" y="248819"/>
                    </a:cubicBezTo>
                    <a:cubicBezTo>
                      <a:pt x="320412" y="239413"/>
                      <a:pt x="312781" y="231794"/>
                      <a:pt x="303361" y="231794"/>
                    </a:cubicBezTo>
                    <a:close/>
                    <a:moveTo>
                      <a:pt x="303455" y="188904"/>
                    </a:moveTo>
                    <a:cubicBezTo>
                      <a:pt x="366665" y="188904"/>
                      <a:pt x="417818" y="239978"/>
                      <a:pt x="417818" y="302996"/>
                    </a:cubicBezTo>
                    <a:cubicBezTo>
                      <a:pt x="417818" y="366109"/>
                      <a:pt x="366665" y="417183"/>
                      <a:pt x="303455" y="417183"/>
                    </a:cubicBezTo>
                    <a:cubicBezTo>
                      <a:pt x="240339" y="417183"/>
                      <a:pt x="189186" y="366109"/>
                      <a:pt x="189186" y="302996"/>
                    </a:cubicBezTo>
                    <a:cubicBezTo>
                      <a:pt x="189186" y="239978"/>
                      <a:pt x="240339" y="188904"/>
                      <a:pt x="303455" y="188904"/>
                    </a:cubicBezTo>
                    <a:close/>
                    <a:moveTo>
                      <a:pt x="480677" y="73506"/>
                    </a:moveTo>
                    <a:cubicBezTo>
                      <a:pt x="494184" y="73506"/>
                      <a:pt x="507702" y="78634"/>
                      <a:pt x="518018" y="88889"/>
                    </a:cubicBezTo>
                    <a:cubicBezTo>
                      <a:pt x="538555" y="109494"/>
                      <a:pt x="538555" y="142895"/>
                      <a:pt x="518018" y="163406"/>
                    </a:cubicBezTo>
                    <a:cubicBezTo>
                      <a:pt x="501909" y="179495"/>
                      <a:pt x="478074" y="182976"/>
                      <a:pt x="458574" y="173944"/>
                    </a:cubicBezTo>
                    <a:lnTo>
                      <a:pt x="416275" y="216283"/>
                    </a:lnTo>
                    <a:cubicBezTo>
                      <a:pt x="408738" y="206592"/>
                      <a:pt x="400071" y="197936"/>
                      <a:pt x="390368" y="190503"/>
                    </a:cubicBezTo>
                    <a:lnTo>
                      <a:pt x="405818" y="175073"/>
                    </a:lnTo>
                    <a:lnTo>
                      <a:pt x="432855" y="148258"/>
                    </a:lnTo>
                    <a:cubicBezTo>
                      <a:pt x="423811" y="128782"/>
                      <a:pt x="427297" y="104978"/>
                      <a:pt x="443406" y="88889"/>
                    </a:cubicBezTo>
                    <a:cubicBezTo>
                      <a:pt x="453674" y="78634"/>
                      <a:pt x="467170" y="73506"/>
                      <a:pt x="480677" y="73506"/>
                    </a:cubicBezTo>
                    <a:close/>
                    <a:moveTo>
                      <a:pt x="126232" y="73247"/>
                    </a:moveTo>
                    <a:cubicBezTo>
                      <a:pt x="155526" y="73247"/>
                      <a:pt x="179075" y="96961"/>
                      <a:pt x="179075" y="126039"/>
                    </a:cubicBezTo>
                    <a:cubicBezTo>
                      <a:pt x="179075" y="134037"/>
                      <a:pt x="177380" y="141471"/>
                      <a:pt x="174177" y="148247"/>
                    </a:cubicBezTo>
                    <a:lnTo>
                      <a:pt x="216565" y="190499"/>
                    </a:lnTo>
                    <a:cubicBezTo>
                      <a:pt x="206863" y="197933"/>
                      <a:pt x="198197" y="206590"/>
                      <a:pt x="190755" y="216283"/>
                    </a:cubicBezTo>
                    <a:lnTo>
                      <a:pt x="148462" y="173937"/>
                    </a:lnTo>
                    <a:cubicBezTo>
                      <a:pt x="141680" y="177136"/>
                      <a:pt x="134144" y="178830"/>
                      <a:pt x="126232" y="178830"/>
                    </a:cubicBezTo>
                    <a:cubicBezTo>
                      <a:pt x="97125" y="178830"/>
                      <a:pt x="73482" y="155304"/>
                      <a:pt x="73388" y="126039"/>
                    </a:cubicBezTo>
                    <a:cubicBezTo>
                      <a:pt x="73388" y="96773"/>
                      <a:pt x="97125" y="73247"/>
                      <a:pt x="126232" y="73247"/>
                    </a:cubicBezTo>
                    <a:close/>
                    <a:moveTo>
                      <a:pt x="303420" y="0"/>
                    </a:moveTo>
                    <a:cubicBezTo>
                      <a:pt x="332714" y="0"/>
                      <a:pt x="356356" y="23707"/>
                      <a:pt x="356356" y="52775"/>
                    </a:cubicBezTo>
                    <a:cubicBezTo>
                      <a:pt x="356356" y="75541"/>
                      <a:pt x="341850" y="94920"/>
                      <a:pt x="321693" y="102352"/>
                    </a:cubicBezTo>
                    <a:lnTo>
                      <a:pt x="321693" y="162089"/>
                    </a:lnTo>
                    <a:cubicBezTo>
                      <a:pt x="315759" y="161336"/>
                      <a:pt x="309637" y="160960"/>
                      <a:pt x="303420" y="160960"/>
                    </a:cubicBezTo>
                    <a:cubicBezTo>
                      <a:pt x="297297" y="160960"/>
                      <a:pt x="291269" y="161336"/>
                      <a:pt x="285241" y="162089"/>
                    </a:cubicBezTo>
                    <a:lnTo>
                      <a:pt x="285241" y="102352"/>
                    </a:lnTo>
                    <a:cubicBezTo>
                      <a:pt x="264989" y="94920"/>
                      <a:pt x="250578" y="75541"/>
                      <a:pt x="250578" y="52775"/>
                    </a:cubicBezTo>
                    <a:cubicBezTo>
                      <a:pt x="250578" y="23613"/>
                      <a:pt x="274314" y="0"/>
                      <a:pt x="303420" y="0"/>
                    </a:cubicBezTo>
                    <a:close/>
                  </a:path>
                </a:pathLst>
              </a:custGeom>
              <a:solidFill>
                <a:schemeClr val="bg1">
                  <a:lumMod val="7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13" name="išḻíḋè">
                <a:extLst>
                  <a:ext uri="{FF2B5EF4-FFF2-40B4-BE49-F238E27FC236}">
                    <a16:creationId xmlns:a16="http://schemas.microsoft.com/office/drawing/2014/main" id="{08DBFE12-41CD-4EFC-B674-9B70793D06D5}"/>
                  </a:ext>
                </a:extLst>
              </p:cNvPr>
              <p:cNvSpPr txBox="1"/>
              <p:nvPr/>
            </p:nvSpPr>
            <p:spPr bwMode="auto">
              <a:xfrm>
                <a:off x="2967037" y="4611406"/>
                <a:ext cx="2087565" cy="39846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i="1" dirty="0"/>
                  <a:t>听课 </a:t>
                </a:r>
                <a:r>
                  <a:rPr lang="en-US" altLang="zh-CN" i="1" dirty="0"/>
                  <a:t>/ </a:t>
                </a:r>
                <a:r>
                  <a:rPr lang="zh-CN" altLang="en-US" i="1" dirty="0"/>
                  <a:t>课中观察</a:t>
                </a:r>
                <a:endParaRPr lang="zh-CN" altLang="en-US" sz="1800" i="1" dirty="0"/>
              </a:p>
            </p:txBody>
          </p:sp>
          <p:sp>
            <p:nvSpPr>
              <p:cNvPr id="14" name="ïslïḑè">
                <a:extLst>
                  <a:ext uri="{FF2B5EF4-FFF2-40B4-BE49-F238E27FC236}">
                    <a16:creationId xmlns:a16="http://schemas.microsoft.com/office/drawing/2014/main" id="{421A7DC5-3FC5-41CC-AB32-749540DF31BC}"/>
                  </a:ext>
                </a:extLst>
              </p:cNvPr>
              <p:cNvSpPr/>
              <p:nvPr/>
            </p:nvSpPr>
            <p:spPr bwMode="auto">
              <a:xfrm>
                <a:off x="2968622" y="5009867"/>
                <a:ext cx="2087565" cy="89563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t>观课者根据观察量表进行课堂教师和学生的行为记录</a:t>
                </a:r>
                <a:endParaRPr lang="en-US" altLang="zh-CN" sz="1100" dirty="0"/>
              </a:p>
            </p:txBody>
          </p:sp>
          <p:sp>
            <p:nvSpPr>
              <p:cNvPr id="15" name="íṣḷïḍé">
                <a:extLst>
                  <a:ext uri="{FF2B5EF4-FFF2-40B4-BE49-F238E27FC236}">
                    <a16:creationId xmlns:a16="http://schemas.microsoft.com/office/drawing/2014/main" id="{9CEDDE81-09AC-4048-B552-F52F271BD8FE}"/>
                  </a:ext>
                </a:extLst>
              </p:cNvPr>
              <p:cNvSpPr/>
              <p:nvPr/>
            </p:nvSpPr>
            <p:spPr>
              <a:xfrm>
                <a:off x="3409381" y="4081462"/>
                <a:ext cx="280535" cy="381000"/>
              </a:xfrm>
              <a:custGeom>
                <a:avLst/>
                <a:gdLst>
                  <a:gd name="connsiteX0" fmla="*/ 345526 w 447102"/>
                  <a:gd name="connsiteY0" fmla="*/ 386587 h 607216"/>
                  <a:gd name="connsiteX1" fmla="*/ 239995 w 447102"/>
                  <a:gd name="connsiteY1" fmla="*/ 415581 h 607216"/>
                  <a:gd name="connsiteX2" fmla="*/ 239995 w 447102"/>
                  <a:gd name="connsiteY2" fmla="*/ 569388 h 607216"/>
                  <a:gd name="connsiteX3" fmla="*/ 326897 w 447102"/>
                  <a:gd name="connsiteY3" fmla="*/ 545382 h 607216"/>
                  <a:gd name="connsiteX4" fmla="*/ 326272 w 447102"/>
                  <a:gd name="connsiteY4" fmla="*/ 500902 h 607216"/>
                  <a:gd name="connsiteX5" fmla="*/ 345526 w 447102"/>
                  <a:gd name="connsiteY5" fmla="*/ 487600 h 607216"/>
                  <a:gd name="connsiteX6" fmla="*/ 101680 w 447102"/>
                  <a:gd name="connsiteY6" fmla="*/ 386587 h 607216"/>
                  <a:gd name="connsiteX7" fmla="*/ 101680 w 447102"/>
                  <a:gd name="connsiteY7" fmla="*/ 487600 h 607216"/>
                  <a:gd name="connsiteX8" fmla="*/ 120934 w 447102"/>
                  <a:gd name="connsiteY8" fmla="*/ 500902 h 607216"/>
                  <a:gd name="connsiteX9" fmla="*/ 120206 w 447102"/>
                  <a:gd name="connsiteY9" fmla="*/ 545382 h 607216"/>
                  <a:gd name="connsiteX10" fmla="*/ 207212 w 447102"/>
                  <a:gd name="connsiteY10" fmla="*/ 569284 h 607216"/>
                  <a:gd name="connsiteX11" fmla="*/ 207212 w 447102"/>
                  <a:gd name="connsiteY11" fmla="*/ 415581 h 607216"/>
                  <a:gd name="connsiteX12" fmla="*/ 188062 w 447102"/>
                  <a:gd name="connsiteY12" fmla="*/ 249096 h 607216"/>
                  <a:gd name="connsiteX13" fmla="*/ 221678 w 447102"/>
                  <a:gd name="connsiteY13" fmla="*/ 282455 h 607216"/>
                  <a:gd name="connsiteX14" fmla="*/ 207836 w 447102"/>
                  <a:gd name="connsiteY14" fmla="*/ 381806 h 607216"/>
                  <a:gd name="connsiteX15" fmla="*/ 223551 w 447102"/>
                  <a:gd name="connsiteY15" fmla="*/ 386171 h 607216"/>
                  <a:gd name="connsiteX16" fmla="*/ 239370 w 447102"/>
                  <a:gd name="connsiteY16" fmla="*/ 381806 h 607216"/>
                  <a:gd name="connsiteX17" fmla="*/ 225529 w 447102"/>
                  <a:gd name="connsiteY17" fmla="*/ 282455 h 607216"/>
                  <a:gd name="connsiteX18" fmla="*/ 259040 w 447102"/>
                  <a:gd name="connsiteY18" fmla="*/ 249096 h 607216"/>
                  <a:gd name="connsiteX19" fmla="*/ 279959 w 447102"/>
                  <a:gd name="connsiteY19" fmla="*/ 266659 h 607216"/>
                  <a:gd name="connsiteX20" fmla="*/ 323462 w 447102"/>
                  <a:gd name="connsiteY20" fmla="*/ 286716 h 607216"/>
                  <a:gd name="connsiteX21" fmla="*/ 329290 w 447102"/>
                  <a:gd name="connsiteY21" fmla="*/ 289522 h 607216"/>
                  <a:gd name="connsiteX22" fmla="*/ 404432 w 447102"/>
                  <a:gd name="connsiteY22" fmla="*/ 381910 h 607216"/>
                  <a:gd name="connsiteX23" fmla="*/ 446998 w 447102"/>
                  <a:gd name="connsiteY23" fmla="*/ 535509 h 607216"/>
                  <a:gd name="connsiteX24" fmla="*/ 447102 w 447102"/>
                  <a:gd name="connsiteY24" fmla="*/ 538107 h 607216"/>
                  <a:gd name="connsiteX25" fmla="*/ 400789 w 447102"/>
                  <a:gd name="connsiteY25" fmla="*/ 581547 h 607216"/>
                  <a:gd name="connsiteX26" fmla="*/ 395273 w 447102"/>
                  <a:gd name="connsiteY26" fmla="*/ 581131 h 607216"/>
                  <a:gd name="connsiteX27" fmla="*/ 361241 w 447102"/>
                  <a:gd name="connsiteY27" fmla="*/ 569908 h 607216"/>
                  <a:gd name="connsiteX28" fmla="*/ 227922 w 447102"/>
                  <a:gd name="connsiteY28" fmla="*/ 606593 h 607216"/>
                  <a:gd name="connsiteX29" fmla="*/ 226882 w 447102"/>
                  <a:gd name="connsiteY29" fmla="*/ 606800 h 607216"/>
                  <a:gd name="connsiteX30" fmla="*/ 225945 w 447102"/>
                  <a:gd name="connsiteY30" fmla="*/ 607008 h 607216"/>
                  <a:gd name="connsiteX31" fmla="*/ 223551 w 447102"/>
                  <a:gd name="connsiteY31" fmla="*/ 607216 h 607216"/>
                  <a:gd name="connsiteX32" fmla="*/ 221158 w 447102"/>
                  <a:gd name="connsiteY32" fmla="*/ 607008 h 607216"/>
                  <a:gd name="connsiteX33" fmla="*/ 220429 w 447102"/>
                  <a:gd name="connsiteY33" fmla="*/ 606800 h 607216"/>
                  <a:gd name="connsiteX34" fmla="*/ 220221 w 447102"/>
                  <a:gd name="connsiteY34" fmla="*/ 606800 h 607216"/>
                  <a:gd name="connsiteX35" fmla="*/ 219180 w 447102"/>
                  <a:gd name="connsiteY35" fmla="*/ 606593 h 607216"/>
                  <a:gd name="connsiteX36" fmla="*/ 85861 w 447102"/>
                  <a:gd name="connsiteY36" fmla="*/ 569908 h 607216"/>
                  <a:gd name="connsiteX37" fmla="*/ 51933 w 447102"/>
                  <a:gd name="connsiteY37" fmla="*/ 581131 h 607216"/>
                  <a:gd name="connsiteX38" fmla="*/ 46313 w 447102"/>
                  <a:gd name="connsiteY38" fmla="*/ 581547 h 607216"/>
                  <a:gd name="connsiteX39" fmla="*/ 0 w 447102"/>
                  <a:gd name="connsiteY39" fmla="*/ 538107 h 607216"/>
                  <a:gd name="connsiteX40" fmla="*/ 104 w 447102"/>
                  <a:gd name="connsiteY40" fmla="*/ 535509 h 607216"/>
                  <a:gd name="connsiteX41" fmla="*/ 42670 w 447102"/>
                  <a:gd name="connsiteY41" fmla="*/ 381910 h 607216"/>
                  <a:gd name="connsiteX42" fmla="*/ 117916 w 447102"/>
                  <a:gd name="connsiteY42" fmla="*/ 289522 h 607216"/>
                  <a:gd name="connsiteX43" fmla="*/ 123744 w 447102"/>
                  <a:gd name="connsiteY43" fmla="*/ 286716 h 607216"/>
                  <a:gd name="connsiteX44" fmla="*/ 167247 w 447102"/>
                  <a:gd name="connsiteY44" fmla="*/ 266659 h 607216"/>
                  <a:gd name="connsiteX45" fmla="*/ 184672 w 447102"/>
                  <a:gd name="connsiteY45" fmla="*/ 89514 h 607216"/>
                  <a:gd name="connsiteX46" fmla="*/ 144544 w 447102"/>
                  <a:gd name="connsiteY46" fmla="*/ 125639 h 607216"/>
                  <a:gd name="connsiteX47" fmla="*/ 223551 w 447102"/>
                  <a:gd name="connsiteY47" fmla="*/ 226753 h 607216"/>
                  <a:gd name="connsiteX48" fmla="*/ 302663 w 447102"/>
                  <a:gd name="connsiteY48" fmla="*/ 125639 h 607216"/>
                  <a:gd name="connsiteX49" fmla="*/ 202628 w 447102"/>
                  <a:gd name="connsiteY49" fmla="*/ 127822 h 607216"/>
                  <a:gd name="connsiteX50" fmla="*/ 184672 w 447102"/>
                  <a:gd name="connsiteY50" fmla="*/ 89514 h 607216"/>
                  <a:gd name="connsiteX51" fmla="*/ 223551 w 447102"/>
                  <a:gd name="connsiteY51" fmla="*/ 0 h 607216"/>
                  <a:gd name="connsiteX52" fmla="*/ 327646 w 447102"/>
                  <a:gd name="connsiteY52" fmla="*/ 102153 h 607216"/>
                  <a:gd name="connsiteX53" fmla="*/ 223551 w 447102"/>
                  <a:gd name="connsiteY53" fmla="*/ 249096 h 607216"/>
                  <a:gd name="connsiteX54" fmla="*/ 119457 w 447102"/>
                  <a:gd name="connsiteY54" fmla="*/ 102153 h 607216"/>
                  <a:gd name="connsiteX55" fmla="*/ 223551 w 447102"/>
                  <a:gd name="connsiteY55" fmla="*/ 0 h 607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447102" h="607216">
                    <a:moveTo>
                      <a:pt x="345526" y="386587"/>
                    </a:moveTo>
                    <a:lnTo>
                      <a:pt x="239995" y="415581"/>
                    </a:lnTo>
                    <a:lnTo>
                      <a:pt x="239995" y="569388"/>
                    </a:lnTo>
                    <a:lnTo>
                      <a:pt x="326897" y="545382"/>
                    </a:lnTo>
                    <a:cubicBezTo>
                      <a:pt x="316906" y="532703"/>
                      <a:pt x="316177" y="514516"/>
                      <a:pt x="326272" y="500902"/>
                    </a:cubicBezTo>
                    <a:cubicBezTo>
                      <a:pt x="331268" y="494251"/>
                      <a:pt x="338137" y="489783"/>
                      <a:pt x="345526" y="487600"/>
                    </a:cubicBezTo>
                    <a:close/>
                    <a:moveTo>
                      <a:pt x="101680" y="386587"/>
                    </a:moveTo>
                    <a:lnTo>
                      <a:pt x="101680" y="487600"/>
                    </a:lnTo>
                    <a:cubicBezTo>
                      <a:pt x="109069" y="489783"/>
                      <a:pt x="115938" y="494251"/>
                      <a:pt x="120934" y="500902"/>
                    </a:cubicBezTo>
                    <a:cubicBezTo>
                      <a:pt x="131029" y="514516"/>
                      <a:pt x="130301" y="532703"/>
                      <a:pt x="120206" y="545382"/>
                    </a:cubicBezTo>
                    <a:lnTo>
                      <a:pt x="207212" y="569284"/>
                    </a:lnTo>
                    <a:lnTo>
                      <a:pt x="207212" y="415581"/>
                    </a:lnTo>
                    <a:close/>
                    <a:moveTo>
                      <a:pt x="188062" y="249096"/>
                    </a:moveTo>
                    <a:lnTo>
                      <a:pt x="221678" y="282455"/>
                    </a:lnTo>
                    <a:lnTo>
                      <a:pt x="207836" y="381806"/>
                    </a:lnTo>
                    <a:lnTo>
                      <a:pt x="223551" y="386171"/>
                    </a:lnTo>
                    <a:lnTo>
                      <a:pt x="239370" y="381806"/>
                    </a:lnTo>
                    <a:lnTo>
                      <a:pt x="225529" y="282455"/>
                    </a:lnTo>
                    <a:lnTo>
                      <a:pt x="259040" y="249096"/>
                    </a:lnTo>
                    <a:lnTo>
                      <a:pt x="279959" y="266659"/>
                    </a:lnTo>
                    <a:lnTo>
                      <a:pt x="323462" y="286716"/>
                    </a:lnTo>
                    <a:cubicBezTo>
                      <a:pt x="324711" y="287236"/>
                      <a:pt x="328562" y="289107"/>
                      <a:pt x="329290" y="289522"/>
                    </a:cubicBezTo>
                    <a:cubicBezTo>
                      <a:pt x="369255" y="311554"/>
                      <a:pt x="387988" y="348966"/>
                      <a:pt x="404432" y="381910"/>
                    </a:cubicBezTo>
                    <a:cubicBezTo>
                      <a:pt x="404432" y="381910"/>
                      <a:pt x="446998" y="462035"/>
                      <a:pt x="446998" y="535509"/>
                    </a:cubicBezTo>
                    <a:cubicBezTo>
                      <a:pt x="446998" y="536340"/>
                      <a:pt x="447102" y="537276"/>
                      <a:pt x="447102" y="538107"/>
                    </a:cubicBezTo>
                    <a:cubicBezTo>
                      <a:pt x="447102" y="562113"/>
                      <a:pt x="426392" y="581547"/>
                      <a:pt x="400789" y="581547"/>
                    </a:cubicBezTo>
                    <a:cubicBezTo>
                      <a:pt x="398916" y="581547"/>
                      <a:pt x="397147" y="581443"/>
                      <a:pt x="395273" y="581131"/>
                    </a:cubicBezTo>
                    <a:cubicBezTo>
                      <a:pt x="382368" y="579157"/>
                      <a:pt x="371232" y="575104"/>
                      <a:pt x="361241" y="569908"/>
                    </a:cubicBezTo>
                    <a:lnTo>
                      <a:pt x="227922" y="606593"/>
                    </a:lnTo>
                    <a:cubicBezTo>
                      <a:pt x="227610" y="606696"/>
                      <a:pt x="227298" y="606800"/>
                      <a:pt x="226882" y="606800"/>
                    </a:cubicBezTo>
                    <a:cubicBezTo>
                      <a:pt x="226569" y="606904"/>
                      <a:pt x="226257" y="607008"/>
                      <a:pt x="225945" y="607008"/>
                    </a:cubicBezTo>
                    <a:cubicBezTo>
                      <a:pt x="225216" y="607112"/>
                      <a:pt x="224384" y="607216"/>
                      <a:pt x="223551" y="607216"/>
                    </a:cubicBezTo>
                    <a:cubicBezTo>
                      <a:pt x="222823" y="607216"/>
                      <a:pt x="221990" y="607112"/>
                      <a:pt x="221158" y="607008"/>
                    </a:cubicBezTo>
                    <a:cubicBezTo>
                      <a:pt x="220949" y="607008"/>
                      <a:pt x="220637" y="606904"/>
                      <a:pt x="220429" y="606800"/>
                    </a:cubicBezTo>
                    <a:lnTo>
                      <a:pt x="220221" y="606800"/>
                    </a:lnTo>
                    <a:cubicBezTo>
                      <a:pt x="219909" y="606800"/>
                      <a:pt x="219596" y="606696"/>
                      <a:pt x="219180" y="606593"/>
                    </a:cubicBezTo>
                    <a:lnTo>
                      <a:pt x="85861" y="569908"/>
                    </a:lnTo>
                    <a:cubicBezTo>
                      <a:pt x="75870" y="575104"/>
                      <a:pt x="64838" y="579157"/>
                      <a:pt x="51933" y="581131"/>
                    </a:cubicBezTo>
                    <a:cubicBezTo>
                      <a:pt x="50059" y="581443"/>
                      <a:pt x="48186" y="581547"/>
                      <a:pt x="46313" y="581547"/>
                    </a:cubicBezTo>
                    <a:cubicBezTo>
                      <a:pt x="20815" y="581547"/>
                      <a:pt x="0" y="562113"/>
                      <a:pt x="0" y="538107"/>
                    </a:cubicBezTo>
                    <a:cubicBezTo>
                      <a:pt x="0" y="537276"/>
                      <a:pt x="104" y="536340"/>
                      <a:pt x="104" y="535509"/>
                    </a:cubicBezTo>
                    <a:cubicBezTo>
                      <a:pt x="7077" y="454553"/>
                      <a:pt x="42670" y="381910"/>
                      <a:pt x="42670" y="381910"/>
                    </a:cubicBezTo>
                    <a:cubicBezTo>
                      <a:pt x="59218" y="348966"/>
                      <a:pt x="77847" y="311554"/>
                      <a:pt x="117916" y="289522"/>
                    </a:cubicBezTo>
                    <a:cubicBezTo>
                      <a:pt x="118644" y="289107"/>
                      <a:pt x="122495" y="287236"/>
                      <a:pt x="123744" y="286716"/>
                    </a:cubicBezTo>
                    <a:lnTo>
                      <a:pt x="167247" y="266659"/>
                    </a:lnTo>
                    <a:close/>
                    <a:moveTo>
                      <a:pt x="184672" y="89514"/>
                    </a:moveTo>
                    <a:cubicBezTo>
                      <a:pt x="164816" y="87682"/>
                      <a:pt x="141265" y="98256"/>
                      <a:pt x="144544" y="125639"/>
                    </a:cubicBezTo>
                    <a:cubicBezTo>
                      <a:pt x="150581" y="176248"/>
                      <a:pt x="180352" y="226753"/>
                      <a:pt x="223551" y="226753"/>
                    </a:cubicBezTo>
                    <a:cubicBezTo>
                      <a:pt x="264773" y="226753"/>
                      <a:pt x="302247" y="165960"/>
                      <a:pt x="302663" y="125639"/>
                    </a:cubicBezTo>
                    <a:cubicBezTo>
                      <a:pt x="303392" y="58403"/>
                      <a:pt x="256445" y="133537"/>
                      <a:pt x="202628" y="127822"/>
                    </a:cubicBezTo>
                    <a:cubicBezTo>
                      <a:pt x="220689" y="105583"/>
                      <a:pt x="204528" y="91346"/>
                      <a:pt x="184672" y="89514"/>
                    </a:cubicBezTo>
                    <a:close/>
                    <a:moveTo>
                      <a:pt x="223551" y="0"/>
                    </a:moveTo>
                    <a:cubicBezTo>
                      <a:pt x="297875" y="0"/>
                      <a:pt x="328270" y="38243"/>
                      <a:pt x="327646" y="102153"/>
                    </a:cubicBezTo>
                    <a:cubicBezTo>
                      <a:pt x="326709" y="194226"/>
                      <a:pt x="267583" y="249096"/>
                      <a:pt x="223551" y="249096"/>
                    </a:cubicBezTo>
                    <a:cubicBezTo>
                      <a:pt x="172025" y="249096"/>
                      <a:pt x="120498" y="194226"/>
                      <a:pt x="119457" y="102153"/>
                    </a:cubicBezTo>
                    <a:cubicBezTo>
                      <a:pt x="118832" y="38243"/>
                      <a:pt x="149332" y="0"/>
                      <a:pt x="223551" y="0"/>
                    </a:cubicBezTo>
                    <a:close/>
                  </a:path>
                </a:pathLst>
              </a:custGeom>
              <a:solidFill>
                <a:schemeClr val="accent1"/>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sp>
            <p:nvSpPr>
              <p:cNvPr id="16" name="ïslîďé">
                <a:extLst>
                  <a:ext uri="{FF2B5EF4-FFF2-40B4-BE49-F238E27FC236}">
                    <a16:creationId xmlns:a16="http://schemas.microsoft.com/office/drawing/2014/main" id="{08DBFE12-41CD-4EFC-B674-9B70793D06D5}"/>
                  </a:ext>
                </a:extLst>
              </p:cNvPr>
              <p:cNvSpPr txBox="1"/>
              <p:nvPr/>
            </p:nvSpPr>
            <p:spPr bwMode="auto">
              <a:xfrm>
                <a:off x="5260974" y="4611406"/>
                <a:ext cx="2087565" cy="398462"/>
              </a:xfrm>
              <a:prstGeom prst="rect">
                <a:avLst/>
              </a:prstGeom>
              <a:noFill/>
              <a:ln>
                <a:noFill/>
              </a:ln>
            </p:spPr>
            <p:txBody>
              <a:bodyPr wrap="square" lIns="91440" tIns="45720" rIns="91440" bIns="4572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eaLnBrk="1" hangingPunct="1">
                  <a:spcBef>
                    <a:spcPct val="0"/>
                  </a:spcBef>
                  <a:buFontTx/>
                  <a:buNone/>
                </a:pPr>
                <a:r>
                  <a:rPr lang="zh-CN" altLang="en-US" i="1" dirty="0"/>
                  <a:t>评课</a:t>
                </a:r>
                <a:r>
                  <a:rPr lang="en-US" altLang="zh-CN" i="1" dirty="0"/>
                  <a:t> / </a:t>
                </a:r>
                <a:r>
                  <a:rPr lang="zh-CN" altLang="en-US" i="1" dirty="0"/>
                  <a:t>课后会议</a:t>
                </a:r>
                <a:endParaRPr lang="zh-CN" altLang="en-US" sz="1800" i="1" dirty="0"/>
              </a:p>
            </p:txBody>
          </p:sp>
          <p:sp>
            <p:nvSpPr>
              <p:cNvPr id="17" name="íşľiḓê">
                <a:extLst>
                  <a:ext uri="{FF2B5EF4-FFF2-40B4-BE49-F238E27FC236}">
                    <a16:creationId xmlns:a16="http://schemas.microsoft.com/office/drawing/2014/main" id="{421A7DC5-3FC5-41CC-AB32-749540DF31BC}"/>
                  </a:ext>
                </a:extLst>
              </p:cNvPr>
              <p:cNvSpPr/>
              <p:nvPr/>
            </p:nvSpPr>
            <p:spPr bwMode="auto">
              <a:xfrm>
                <a:off x="5262559" y="5009867"/>
                <a:ext cx="2087565" cy="895633"/>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spcBef>
                    <a:spcPct val="0"/>
                  </a:spcBef>
                </a:pPr>
                <a:r>
                  <a:rPr lang="zh-CN" altLang="en-US" sz="1100" dirty="0"/>
                  <a:t>授课者进行反思，观课者围绕课中观察情况进行总结、探讨和指导</a:t>
                </a:r>
                <a:endParaRPr lang="en-US" altLang="zh-CN" sz="1100" dirty="0"/>
              </a:p>
            </p:txBody>
          </p:sp>
          <p:sp>
            <p:nvSpPr>
              <p:cNvPr id="18" name="íšľïḓe">
                <a:extLst>
                  <a:ext uri="{FF2B5EF4-FFF2-40B4-BE49-F238E27FC236}">
                    <a16:creationId xmlns:a16="http://schemas.microsoft.com/office/drawing/2014/main" id="{50FBBCFE-2200-451B-A65E-4E652585913D}"/>
                  </a:ext>
                </a:extLst>
              </p:cNvPr>
              <p:cNvSpPr/>
              <p:nvPr/>
            </p:nvSpPr>
            <p:spPr>
              <a:xfrm>
                <a:off x="5656401" y="4081462"/>
                <a:ext cx="374369" cy="381000"/>
              </a:xfrm>
              <a:custGeom>
                <a:avLst/>
                <a:gdLst>
                  <a:gd name="connsiteX0" fmla="*/ 418698 w 597618"/>
                  <a:gd name="connsiteY0" fmla="*/ 375700 h 608203"/>
                  <a:gd name="connsiteX1" fmla="*/ 398033 w 597618"/>
                  <a:gd name="connsiteY1" fmla="*/ 379435 h 608203"/>
                  <a:gd name="connsiteX2" fmla="*/ 368439 w 597618"/>
                  <a:gd name="connsiteY2" fmla="*/ 447843 h 608203"/>
                  <a:gd name="connsiteX3" fmla="*/ 437038 w 597618"/>
                  <a:gd name="connsiteY3" fmla="*/ 477396 h 608203"/>
                  <a:gd name="connsiteX4" fmla="*/ 466631 w 597618"/>
                  <a:gd name="connsiteY4" fmla="*/ 408988 h 608203"/>
                  <a:gd name="connsiteX5" fmla="*/ 418698 w 597618"/>
                  <a:gd name="connsiteY5" fmla="*/ 375700 h 608203"/>
                  <a:gd name="connsiteX6" fmla="*/ 368148 w 597618"/>
                  <a:gd name="connsiteY6" fmla="*/ 248531 h 608203"/>
                  <a:gd name="connsiteX7" fmla="*/ 405795 w 597618"/>
                  <a:gd name="connsiteY7" fmla="*/ 306280 h 608203"/>
                  <a:gd name="connsiteX8" fmla="*/ 439463 w 597618"/>
                  <a:gd name="connsiteY8" fmla="*/ 307733 h 608203"/>
                  <a:gd name="connsiteX9" fmla="*/ 477886 w 597618"/>
                  <a:gd name="connsiteY9" fmla="*/ 252504 h 608203"/>
                  <a:gd name="connsiteX10" fmla="*/ 510002 w 597618"/>
                  <a:gd name="connsiteY10" fmla="*/ 266456 h 608203"/>
                  <a:gd name="connsiteX11" fmla="*/ 495739 w 597618"/>
                  <a:gd name="connsiteY11" fmla="*/ 333701 h 608203"/>
                  <a:gd name="connsiteX12" fmla="*/ 518541 w 597618"/>
                  <a:gd name="connsiteY12" fmla="*/ 358506 h 608203"/>
                  <a:gd name="connsiteX13" fmla="*/ 584713 w 597618"/>
                  <a:gd name="connsiteY13" fmla="*/ 346588 h 608203"/>
                  <a:gd name="connsiteX14" fmla="*/ 597618 w 597618"/>
                  <a:gd name="connsiteY14" fmla="*/ 379145 h 608203"/>
                  <a:gd name="connsiteX15" fmla="*/ 539790 w 597618"/>
                  <a:gd name="connsiteY15" fmla="*/ 416740 h 608203"/>
                  <a:gd name="connsiteX16" fmla="*/ 538334 w 597618"/>
                  <a:gd name="connsiteY16" fmla="*/ 450265 h 608203"/>
                  <a:gd name="connsiteX17" fmla="*/ 593640 w 597618"/>
                  <a:gd name="connsiteY17" fmla="*/ 488635 h 608203"/>
                  <a:gd name="connsiteX18" fmla="*/ 579765 w 597618"/>
                  <a:gd name="connsiteY18" fmla="*/ 520707 h 608203"/>
                  <a:gd name="connsiteX19" fmla="*/ 512331 w 597618"/>
                  <a:gd name="connsiteY19" fmla="*/ 506464 h 608203"/>
                  <a:gd name="connsiteX20" fmla="*/ 487492 w 597618"/>
                  <a:gd name="connsiteY20" fmla="*/ 529137 h 608203"/>
                  <a:gd name="connsiteX21" fmla="*/ 499426 w 597618"/>
                  <a:gd name="connsiteY21" fmla="*/ 595219 h 608203"/>
                  <a:gd name="connsiteX22" fmla="*/ 466825 w 597618"/>
                  <a:gd name="connsiteY22" fmla="*/ 608203 h 608203"/>
                  <a:gd name="connsiteX23" fmla="*/ 429178 w 597618"/>
                  <a:gd name="connsiteY23" fmla="*/ 550454 h 608203"/>
                  <a:gd name="connsiteX24" fmla="*/ 395607 w 597618"/>
                  <a:gd name="connsiteY24" fmla="*/ 549001 h 608203"/>
                  <a:gd name="connsiteX25" fmla="*/ 357184 w 597618"/>
                  <a:gd name="connsiteY25" fmla="*/ 604230 h 608203"/>
                  <a:gd name="connsiteX26" fmla="*/ 325068 w 597618"/>
                  <a:gd name="connsiteY26" fmla="*/ 590374 h 608203"/>
                  <a:gd name="connsiteX27" fmla="*/ 339331 w 597618"/>
                  <a:gd name="connsiteY27" fmla="*/ 523033 h 608203"/>
                  <a:gd name="connsiteX28" fmla="*/ 316530 w 597618"/>
                  <a:gd name="connsiteY28" fmla="*/ 498228 h 608203"/>
                  <a:gd name="connsiteX29" fmla="*/ 250357 w 597618"/>
                  <a:gd name="connsiteY29" fmla="*/ 510146 h 608203"/>
                  <a:gd name="connsiteX30" fmla="*/ 237452 w 597618"/>
                  <a:gd name="connsiteY30" fmla="*/ 477686 h 608203"/>
                  <a:gd name="connsiteX31" fmla="*/ 295281 w 597618"/>
                  <a:gd name="connsiteY31" fmla="*/ 440091 h 608203"/>
                  <a:gd name="connsiteX32" fmla="*/ 296736 w 597618"/>
                  <a:gd name="connsiteY32" fmla="*/ 406566 h 608203"/>
                  <a:gd name="connsiteX33" fmla="*/ 241430 w 597618"/>
                  <a:gd name="connsiteY33" fmla="*/ 368196 h 608203"/>
                  <a:gd name="connsiteX34" fmla="*/ 255305 w 597618"/>
                  <a:gd name="connsiteY34" fmla="*/ 336124 h 608203"/>
                  <a:gd name="connsiteX35" fmla="*/ 322739 w 597618"/>
                  <a:gd name="connsiteY35" fmla="*/ 350270 h 608203"/>
                  <a:gd name="connsiteX36" fmla="*/ 347578 w 597618"/>
                  <a:gd name="connsiteY36" fmla="*/ 327597 h 608203"/>
                  <a:gd name="connsiteX37" fmla="*/ 335644 w 597618"/>
                  <a:gd name="connsiteY37" fmla="*/ 261418 h 608203"/>
                  <a:gd name="connsiteX38" fmla="*/ 186800 w 597618"/>
                  <a:gd name="connsiteY38" fmla="*/ 131675 h 608203"/>
                  <a:gd name="connsiteX39" fmla="*/ 133914 w 597618"/>
                  <a:gd name="connsiteY39" fmla="*/ 184384 h 608203"/>
                  <a:gd name="connsiteX40" fmla="*/ 186800 w 597618"/>
                  <a:gd name="connsiteY40" fmla="*/ 237093 h 608203"/>
                  <a:gd name="connsiteX41" fmla="*/ 239589 w 597618"/>
                  <a:gd name="connsiteY41" fmla="*/ 184384 h 608203"/>
                  <a:gd name="connsiteX42" fmla="*/ 186800 w 597618"/>
                  <a:gd name="connsiteY42" fmla="*/ 131675 h 608203"/>
                  <a:gd name="connsiteX43" fmla="*/ 172341 w 597618"/>
                  <a:gd name="connsiteY43" fmla="*/ 0 h 608203"/>
                  <a:gd name="connsiteX44" fmla="*/ 207372 w 597618"/>
                  <a:gd name="connsiteY44" fmla="*/ 0 h 608203"/>
                  <a:gd name="connsiteX45" fmla="*/ 220958 w 597618"/>
                  <a:gd name="connsiteY45" fmla="*/ 67049 h 608203"/>
                  <a:gd name="connsiteX46" fmla="*/ 251622 w 597618"/>
                  <a:gd name="connsiteY46" fmla="*/ 80226 h 608203"/>
                  <a:gd name="connsiteX47" fmla="*/ 307711 w 597618"/>
                  <a:gd name="connsiteY47" fmla="*/ 43117 h 608203"/>
                  <a:gd name="connsiteX48" fmla="*/ 332359 w 597618"/>
                  <a:gd name="connsiteY48" fmla="*/ 67824 h 608203"/>
                  <a:gd name="connsiteX49" fmla="*/ 294125 w 597618"/>
                  <a:gd name="connsiteY49" fmla="*/ 125183 h 608203"/>
                  <a:gd name="connsiteX50" fmla="*/ 305770 w 597618"/>
                  <a:gd name="connsiteY50" fmla="*/ 156576 h 608203"/>
                  <a:gd name="connsiteX51" fmla="*/ 371174 w 597618"/>
                  <a:gd name="connsiteY51" fmla="*/ 169947 h 608203"/>
                  <a:gd name="connsiteX52" fmla="*/ 371174 w 597618"/>
                  <a:gd name="connsiteY52" fmla="*/ 204925 h 608203"/>
                  <a:gd name="connsiteX53" fmla="*/ 304120 w 597618"/>
                  <a:gd name="connsiteY53" fmla="*/ 218587 h 608203"/>
                  <a:gd name="connsiteX54" fmla="*/ 291020 w 597618"/>
                  <a:gd name="connsiteY54" fmla="*/ 249204 h 608203"/>
                  <a:gd name="connsiteX55" fmla="*/ 328186 w 597618"/>
                  <a:gd name="connsiteY55" fmla="*/ 305207 h 608203"/>
                  <a:gd name="connsiteX56" fmla="*/ 303441 w 597618"/>
                  <a:gd name="connsiteY56" fmla="*/ 330012 h 608203"/>
                  <a:gd name="connsiteX57" fmla="*/ 245994 w 597618"/>
                  <a:gd name="connsiteY57" fmla="*/ 292127 h 608203"/>
                  <a:gd name="connsiteX58" fmla="*/ 214553 w 597618"/>
                  <a:gd name="connsiteY58" fmla="*/ 304335 h 608203"/>
                  <a:gd name="connsiteX59" fmla="*/ 201259 w 597618"/>
                  <a:gd name="connsiteY59" fmla="*/ 370609 h 608203"/>
                  <a:gd name="connsiteX60" fmla="*/ 166228 w 597618"/>
                  <a:gd name="connsiteY60" fmla="*/ 370609 h 608203"/>
                  <a:gd name="connsiteX61" fmla="*/ 152545 w 597618"/>
                  <a:gd name="connsiteY61" fmla="*/ 302688 h 608203"/>
                  <a:gd name="connsiteX62" fmla="*/ 121784 w 597618"/>
                  <a:gd name="connsiteY62" fmla="*/ 288445 h 608203"/>
                  <a:gd name="connsiteX63" fmla="*/ 65695 w 597618"/>
                  <a:gd name="connsiteY63" fmla="*/ 325651 h 608203"/>
                  <a:gd name="connsiteX64" fmla="*/ 40853 w 597618"/>
                  <a:gd name="connsiteY64" fmla="*/ 300847 h 608203"/>
                  <a:gd name="connsiteX65" fmla="*/ 78796 w 597618"/>
                  <a:gd name="connsiteY65" fmla="*/ 243585 h 608203"/>
                  <a:gd name="connsiteX66" fmla="*/ 66472 w 597618"/>
                  <a:gd name="connsiteY66" fmla="*/ 212095 h 608203"/>
                  <a:gd name="connsiteX67" fmla="*/ 0 w 597618"/>
                  <a:gd name="connsiteY67" fmla="*/ 198821 h 608203"/>
                  <a:gd name="connsiteX68" fmla="*/ 0 w 597618"/>
                  <a:gd name="connsiteY68" fmla="*/ 163843 h 608203"/>
                  <a:gd name="connsiteX69" fmla="*/ 68121 w 597618"/>
                  <a:gd name="connsiteY69" fmla="*/ 150181 h 608203"/>
                  <a:gd name="connsiteX70" fmla="*/ 82483 w 597618"/>
                  <a:gd name="connsiteY70" fmla="*/ 119564 h 608203"/>
                  <a:gd name="connsiteX71" fmla="*/ 45317 w 597618"/>
                  <a:gd name="connsiteY71" fmla="*/ 63561 h 608203"/>
                  <a:gd name="connsiteX72" fmla="*/ 70062 w 597618"/>
                  <a:gd name="connsiteY72" fmla="*/ 38950 h 608203"/>
                  <a:gd name="connsiteX73" fmla="*/ 127509 w 597618"/>
                  <a:gd name="connsiteY73" fmla="*/ 77125 h 608203"/>
                  <a:gd name="connsiteX74" fmla="*/ 158950 w 597618"/>
                  <a:gd name="connsiteY74" fmla="*/ 65402 h 608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597618" h="608203">
                    <a:moveTo>
                      <a:pt x="418698" y="375700"/>
                    </a:moveTo>
                    <a:cubicBezTo>
                      <a:pt x="411835" y="375553"/>
                      <a:pt x="404825" y="376746"/>
                      <a:pt x="398033" y="379435"/>
                    </a:cubicBezTo>
                    <a:cubicBezTo>
                      <a:pt x="370962" y="390094"/>
                      <a:pt x="357669" y="420809"/>
                      <a:pt x="368439" y="447843"/>
                    </a:cubicBezTo>
                    <a:cubicBezTo>
                      <a:pt x="379209" y="474973"/>
                      <a:pt x="409870" y="488151"/>
                      <a:pt x="437038" y="477396"/>
                    </a:cubicBezTo>
                    <a:cubicBezTo>
                      <a:pt x="464108" y="466640"/>
                      <a:pt x="477401" y="436022"/>
                      <a:pt x="466631" y="408988"/>
                    </a:cubicBezTo>
                    <a:cubicBezTo>
                      <a:pt x="458553" y="388640"/>
                      <a:pt x="439287" y="376141"/>
                      <a:pt x="418698" y="375700"/>
                    </a:cubicBezTo>
                    <a:close/>
                    <a:moveTo>
                      <a:pt x="368148" y="248531"/>
                    </a:moveTo>
                    <a:lnTo>
                      <a:pt x="405795" y="306280"/>
                    </a:lnTo>
                    <a:cubicBezTo>
                      <a:pt x="417147" y="305214"/>
                      <a:pt x="428499" y="305699"/>
                      <a:pt x="439463" y="307733"/>
                    </a:cubicBezTo>
                    <a:lnTo>
                      <a:pt x="477886" y="252504"/>
                    </a:lnTo>
                    <a:lnTo>
                      <a:pt x="510002" y="266456"/>
                    </a:lnTo>
                    <a:lnTo>
                      <a:pt x="495739" y="333701"/>
                    </a:lnTo>
                    <a:cubicBezTo>
                      <a:pt x="504375" y="340774"/>
                      <a:pt x="511943" y="349107"/>
                      <a:pt x="518541" y="358506"/>
                    </a:cubicBezTo>
                    <a:lnTo>
                      <a:pt x="584713" y="346588"/>
                    </a:lnTo>
                    <a:lnTo>
                      <a:pt x="597618" y="379145"/>
                    </a:lnTo>
                    <a:lnTo>
                      <a:pt x="539790" y="416740"/>
                    </a:lnTo>
                    <a:cubicBezTo>
                      <a:pt x="540954" y="428076"/>
                      <a:pt x="540372" y="439316"/>
                      <a:pt x="538334" y="450265"/>
                    </a:cubicBezTo>
                    <a:lnTo>
                      <a:pt x="593640" y="488635"/>
                    </a:lnTo>
                    <a:lnTo>
                      <a:pt x="579765" y="520707"/>
                    </a:lnTo>
                    <a:lnTo>
                      <a:pt x="512331" y="506464"/>
                    </a:lnTo>
                    <a:cubicBezTo>
                      <a:pt x="505248" y="515087"/>
                      <a:pt x="496904" y="522645"/>
                      <a:pt x="487492" y="529137"/>
                    </a:cubicBezTo>
                    <a:lnTo>
                      <a:pt x="499426" y="595219"/>
                    </a:lnTo>
                    <a:lnTo>
                      <a:pt x="466825" y="608203"/>
                    </a:lnTo>
                    <a:lnTo>
                      <a:pt x="429178" y="550454"/>
                    </a:lnTo>
                    <a:cubicBezTo>
                      <a:pt x="417826" y="551520"/>
                      <a:pt x="406571" y="551035"/>
                      <a:pt x="395607" y="549001"/>
                    </a:cubicBezTo>
                    <a:lnTo>
                      <a:pt x="357184" y="604230"/>
                    </a:lnTo>
                    <a:lnTo>
                      <a:pt x="325068" y="590374"/>
                    </a:lnTo>
                    <a:lnTo>
                      <a:pt x="339331" y="523033"/>
                    </a:lnTo>
                    <a:cubicBezTo>
                      <a:pt x="330696" y="515960"/>
                      <a:pt x="323127" y="507627"/>
                      <a:pt x="316530" y="498228"/>
                    </a:cubicBezTo>
                    <a:lnTo>
                      <a:pt x="250357" y="510146"/>
                    </a:lnTo>
                    <a:lnTo>
                      <a:pt x="237452" y="477686"/>
                    </a:lnTo>
                    <a:lnTo>
                      <a:pt x="295281" y="440091"/>
                    </a:lnTo>
                    <a:cubicBezTo>
                      <a:pt x="294116" y="428755"/>
                      <a:pt x="294698" y="417515"/>
                      <a:pt x="296736" y="406566"/>
                    </a:cubicBezTo>
                    <a:lnTo>
                      <a:pt x="241430" y="368196"/>
                    </a:lnTo>
                    <a:lnTo>
                      <a:pt x="255305" y="336124"/>
                    </a:lnTo>
                    <a:lnTo>
                      <a:pt x="322739" y="350270"/>
                    </a:lnTo>
                    <a:cubicBezTo>
                      <a:pt x="329822" y="341743"/>
                      <a:pt x="338167" y="334089"/>
                      <a:pt x="347578" y="327597"/>
                    </a:cubicBezTo>
                    <a:lnTo>
                      <a:pt x="335644" y="261418"/>
                    </a:lnTo>
                    <a:close/>
                    <a:moveTo>
                      <a:pt x="186800" y="131675"/>
                    </a:moveTo>
                    <a:cubicBezTo>
                      <a:pt x="157591" y="131675"/>
                      <a:pt x="133914" y="155220"/>
                      <a:pt x="133914" y="184384"/>
                    </a:cubicBezTo>
                    <a:cubicBezTo>
                      <a:pt x="133914" y="213451"/>
                      <a:pt x="157591" y="237093"/>
                      <a:pt x="186800" y="237093"/>
                    </a:cubicBezTo>
                    <a:cubicBezTo>
                      <a:pt x="215912" y="237093"/>
                      <a:pt x="239589" y="213451"/>
                      <a:pt x="239589" y="184384"/>
                    </a:cubicBezTo>
                    <a:cubicBezTo>
                      <a:pt x="239589" y="155220"/>
                      <a:pt x="215912" y="131675"/>
                      <a:pt x="186800" y="131675"/>
                    </a:cubicBezTo>
                    <a:close/>
                    <a:moveTo>
                      <a:pt x="172341" y="0"/>
                    </a:moveTo>
                    <a:lnTo>
                      <a:pt x="207372" y="0"/>
                    </a:lnTo>
                    <a:lnTo>
                      <a:pt x="220958" y="67049"/>
                    </a:lnTo>
                    <a:cubicBezTo>
                      <a:pt x="231923" y="70149"/>
                      <a:pt x="242209" y="74412"/>
                      <a:pt x="251622" y="80226"/>
                    </a:cubicBezTo>
                    <a:lnTo>
                      <a:pt x="307711" y="43117"/>
                    </a:lnTo>
                    <a:lnTo>
                      <a:pt x="332359" y="67824"/>
                    </a:lnTo>
                    <a:lnTo>
                      <a:pt x="294125" y="125183"/>
                    </a:lnTo>
                    <a:cubicBezTo>
                      <a:pt x="299462" y="134873"/>
                      <a:pt x="303247" y="145434"/>
                      <a:pt x="305770" y="156576"/>
                    </a:cubicBezTo>
                    <a:lnTo>
                      <a:pt x="371174" y="169947"/>
                    </a:lnTo>
                    <a:lnTo>
                      <a:pt x="371174" y="204925"/>
                    </a:lnTo>
                    <a:lnTo>
                      <a:pt x="304120" y="218587"/>
                    </a:lnTo>
                    <a:cubicBezTo>
                      <a:pt x="301015" y="229438"/>
                      <a:pt x="296939" y="239806"/>
                      <a:pt x="291020" y="249204"/>
                    </a:cubicBezTo>
                    <a:lnTo>
                      <a:pt x="328186" y="305207"/>
                    </a:lnTo>
                    <a:lnTo>
                      <a:pt x="303441" y="330012"/>
                    </a:lnTo>
                    <a:lnTo>
                      <a:pt x="245994" y="292127"/>
                    </a:lnTo>
                    <a:cubicBezTo>
                      <a:pt x="236290" y="297456"/>
                      <a:pt x="225712" y="301719"/>
                      <a:pt x="214553" y="304335"/>
                    </a:cubicBezTo>
                    <a:lnTo>
                      <a:pt x="201259" y="370609"/>
                    </a:lnTo>
                    <a:lnTo>
                      <a:pt x="166228" y="370609"/>
                    </a:lnTo>
                    <a:lnTo>
                      <a:pt x="152545" y="302688"/>
                    </a:lnTo>
                    <a:cubicBezTo>
                      <a:pt x="141580" y="299491"/>
                      <a:pt x="131294" y="294356"/>
                      <a:pt x="121784" y="288445"/>
                    </a:cubicBezTo>
                    <a:lnTo>
                      <a:pt x="65695" y="325651"/>
                    </a:lnTo>
                    <a:lnTo>
                      <a:pt x="40853" y="300847"/>
                    </a:lnTo>
                    <a:lnTo>
                      <a:pt x="78796" y="243585"/>
                    </a:lnTo>
                    <a:cubicBezTo>
                      <a:pt x="73361" y="233799"/>
                      <a:pt x="69092" y="223237"/>
                      <a:pt x="66472" y="212095"/>
                    </a:cubicBezTo>
                    <a:lnTo>
                      <a:pt x="0" y="198821"/>
                    </a:lnTo>
                    <a:lnTo>
                      <a:pt x="0" y="163843"/>
                    </a:lnTo>
                    <a:lnTo>
                      <a:pt x="68121" y="150181"/>
                    </a:lnTo>
                    <a:cubicBezTo>
                      <a:pt x="71324" y="139233"/>
                      <a:pt x="76564" y="128962"/>
                      <a:pt x="82483" y="119564"/>
                    </a:cubicBezTo>
                    <a:lnTo>
                      <a:pt x="45317" y="63561"/>
                    </a:lnTo>
                    <a:lnTo>
                      <a:pt x="70062" y="38950"/>
                    </a:lnTo>
                    <a:lnTo>
                      <a:pt x="127509" y="77125"/>
                    </a:lnTo>
                    <a:cubicBezTo>
                      <a:pt x="137213" y="71700"/>
                      <a:pt x="147790" y="67921"/>
                      <a:pt x="158950" y="65402"/>
                    </a:cubicBezTo>
                    <a:close/>
                  </a:path>
                </a:pathLst>
              </a:custGeom>
              <a:solidFill>
                <a:schemeClr val="bg1">
                  <a:lumMod val="75000"/>
                </a:schemeClr>
              </a:solidFill>
              <a:ln w="3175">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i="1">
                  <a:solidFill>
                    <a:schemeClr val="tx1"/>
                  </a:solidFill>
                </a:endParaRPr>
              </a:p>
            </p:txBody>
          </p:sp>
        </p:grpSp>
        <p:sp>
          <p:nvSpPr>
            <p:cNvPr id="7" name="ïṥḷïḑé">
              <a:extLst>
                <a:ext uri="{FF2B5EF4-FFF2-40B4-BE49-F238E27FC236}">
                  <a16:creationId xmlns:a16="http://schemas.microsoft.com/office/drawing/2014/main" id="{14D988CC-A576-405D-8C4A-CD8ABF4832F4}"/>
                </a:ext>
              </a:extLst>
            </p:cNvPr>
            <p:cNvSpPr txBox="1"/>
            <p:nvPr/>
          </p:nvSpPr>
          <p:spPr>
            <a:xfrm>
              <a:off x="676275" y="1423061"/>
              <a:ext cx="6956425" cy="1058492"/>
            </a:xfrm>
            <a:prstGeom prst="rect">
              <a:avLst/>
            </a:prstGeom>
            <a:noFill/>
            <a:ln>
              <a:noFill/>
            </a:ln>
          </p:spPr>
          <p:txBody>
            <a:bodyPr wrap="square" lIns="91440" tIns="45720" rIns="91440" bIns="45720" anchor="t"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en-US" sz="2800" b="1" dirty="0">
                  <a:solidFill>
                    <a:schemeClr val="bg1">
                      <a:lumMod val="50000"/>
                    </a:schemeClr>
                  </a:solidFill>
                </a:rPr>
                <a:t>LICC</a:t>
              </a:r>
              <a:r>
                <a:rPr lang="zh-CN" altLang="en-US" sz="2800" b="1" dirty="0">
                  <a:solidFill>
                    <a:schemeClr val="bg1">
                      <a:lumMod val="50000"/>
                    </a:schemeClr>
                  </a:solidFill>
                </a:rPr>
                <a:t>范式的实施步骤</a:t>
              </a:r>
              <a:endParaRPr lang="en-US" sz="2800" b="1" dirty="0">
                <a:solidFill>
                  <a:schemeClr val="bg1">
                    <a:lumMod val="50000"/>
                  </a:schemeClr>
                </a:solidFill>
              </a:endParaRPr>
            </a:p>
          </p:txBody>
        </p:sp>
      </p:grpSp>
      <p:grpSp>
        <p:nvGrpSpPr>
          <p:cNvPr id="370" name="组合 369">
            <a:extLst>
              <a:ext uri="{FF2B5EF4-FFF2-40B4-BE49-F238E27FC236}">
                <a16:creationId xmlns:a16="http://schemas.microsoft.com/office/drawing/2014/main" id="{15974111-1F6A-4C33-88E5-D10834304C5C}"/>
              </a:ext>
            </a:extLst>
          </p:cNvPr>
          <p:cNvGrpSpPr/>
          <p:nvPr/>
        </p:nvGrpSpPr>
        <p:grpSpPr>
          <a:xfrm>
            <a:off x="358140" y="288290"/>
            <a:ext cx="2863850" cy="368300"/>
            <a:chOff x="564" y="454"/>
            <a:chExt cx="4510" cy="580"/>
          </a:xfrm>
        </p:grpSpPr>
        <p:grpSp>
          <p:nvGrpSpPr>
            <p:cNvPr id="371" name="组合 370">
              <a:extLst>
                <a:ext uri="{FF2B5EF4-FFF2-40B4-BE49-F238E27FC236}">
                  <a16:creationId xmlns:a16="http://schemas.microsoft.com/office/drawing/2014/main" id="{D27A6E5B-59EA-4F0A-9F19-6FBB9538CF52}"/>
                </a:ext>
              </a:extLst>
            </p:cNvPr>
            <p:cNvGrpSpPr/>
            <p:nvPr/>
          </p:nvGrpSpPr>
          <p:grpSpPr>
            <a:xfrm>
              <a:off x="564" y="512"/>
              <a:ext cx="466" cy="466"/>
              <a:chOff x="3386" y="3538"/>
              <a:chExt cx="3309" cy="3309"/>
            </a:xfrm>
          </p:grpSpPr>
          <p:sp>
            <p:nvSpPr>
              <p:cNvPr id="373" name="椭圆 372">
                <a:extLst>
                  <a:ext uri="{FF2B5EF4-FFF2-40B4-BE49-F238E27FC236}">
                    <a16:creationId xmlns:a16="http://schemas.microsoft.com/office/drawing/2014/main" id="{05A02078-2DA1-4E8D-9966-57113FE968EF}"/>
                  </a:ext>
                </a:extLst>
              </p:cNvPr>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4" name="椭圆 373">
                <a:extLst>
                  <a:ext uri="{FF2B5EF4-FFF2-40B4-BE49-F238E27FC236}">
                    <a16:creationId xmlns:a16="http://schemas.microsoft.com/office/drawing/2014/main" id="{57164AB9-DCFA-45F1-B891-EE0C6E2D4BC8}"/>
                  </a:ext>
                </a:extLst>
              </p:cNvPr>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72" name="文本框 371">
              <a:extLst>
                <a:ext uri="{FF2B5EF4-FFF2-40B4-BE49-F238E27FC236}">
                  <a16:creationId xmlns:a16="http://schemas.microsoft.com/office/drawing/2014/main" id="{6C8BCC92-8B56-47D7-8050-A05F3FC3A43F}"/>
                </a:ext>
              </a:extLst>
            </p:cNvPr>
            <p:cNvSpPr txBox="1"/>
            <p:nvPr/>
          </p:nvSpPr>
          <p:spPr>
            <a:xfrm>
              <a:off x="1168" y="454"/>
              <a:ext cx="3906" cy="580"/>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实施</a:t>
              </a:r>
              <a:r>
                <a:rPr lang="en-US" altLang="zh-CN" b="1" dirty="0">
                  <a:solidFill>
                    <a:schemeClr val="accent1">
                      <a:lumMod val="50000"/>
                    </a:schemeClr>
                  </a:solidFill>
                  <a:cs typeface="+mn-ea"/>
                  <a:sym typeface="+mn-lt"/>
                </a:rPr>
                <a:t>-LICC</a:t>
              </a:r>
              <a:r>
                <a:rPr lang="zh-CN" altLang="en-US" b="1" dirty="0">
                  <a:solidFill>
                    <a:schemeClr val="accent1">
                      <a:lumMod val="50000"/>
                    </a:schemeClr>
                  </a:solidFill>
                  <a:cs typeface="+mn-ea"/>
                  <a:sym typeface="+mn-lt"/>
                </a:rPr>
                <a:t>范式</a:t>
              </a:r>
            </a:p>
          </p:txBody>
        </p:sp>
      </p:grpSp>
      <p:grpSp>
        <p:nvGrpSpPr>
          <p:cNvPr id="643" name="39068051-323b-44f0-8d42-8709f930b16a"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B0423612-0A6A-4B61-B37D-8042F6372E7C}"/>
              </a:ext>
            </a:extLst>
          </p:cNvPr>
          <p:cNvGrpSpPr>
            <a:grpSpLocks noChangeAspect="1"/>
          </p:cNvGrpSpPr>
          <p:nvPr>
            <p:custDataLst>
              <p:tags r:id="rId3"/>
            </p:custDataLst>
          </p:nvPr>
        </p:nvGrpSpPr>
        <p:grpSpPr>
          <a:xfrm>
            <a:off x="7997255" y="3429000"/>
            <a:ext cx="3292754" cy="2660651"/>
            <a:chOff x="3160713" y="1027113"/>
            <a:chExt cx="5929313" cy="4791075"/>
          </a:xfrm>
        </p:grpSpPr>
        <p:sp>
          <p:nvSpPr>
            <p:cNvPr id="644" name="ïSḷiḋê">
              <a:extLst>
                <a:ext uri="{FF2B5EF4-FFF2-40B4-BE49-F238E27FC236}">
                  <a16:creationId xmlns:a16="http://schemas.microsoft.com/office/drawing/2014/main" id="{F7D7FAB4-3950-44F8-970F-F22571F964F6}"/>
                </a:ext>
              </a:extLst>
            </p:cNvPr>
            <p:cNvSpPr/>
            <p:nvPr/>
          </p:nvSpPr>
          <p:spPr bwMode="auto">
            <a:xfrm>
              <a:off x="7375526" y="4984751"/>
              <a:ext cx="533400" cy="227013"/>
            </a:xfrm>
            <a:custGeom>
              <a:avLst/>
              <a:gdLst>
                <a:gd name="T0" fmla="*/ 125 w 162"/>
                <a:gd name="T1" fmla="*/ 22 h 69"/>
                <a:gd name="T2" fmla="*/ 114 w 162"/>
                <a:gd name="T3" fmla="*/ 15 h 69"/>
                <a:gd name="T4" fmla="*/ 37 w 162"/>
                <a:gd name="T5" fmla="*/ 30 h 69"/>
                <a:gd name="T6" fmla="*/ 7 w 162"/>
                <a:gd name="T7" fmla="*/ 32 h 69"/>
                <a:gd name="T8" fmla="*/ 1 w 162"/>
                <a:gd name="T9" fmla="*/ 50 h 69"/>
                <a:gd name="T10" fmla="*/ 162 w 162"/>
                <a:gd name="T11" fmla="*/ 45 h 69"/>
                <a:gd name="T12" fmla="*/ 156 w 162"/>
                <a:gd name="T13" fmla="*/ 21 h 69"/>
                <a:gd name="T14" fmla="*/ 125 w 162"/>
                <a:gd name="T15" fmla="*/ 22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2" h="69">
                  <a:moveTo>
                    <a:pt x="125" y="22"/>
                  </a:moveTo>
                  <a:cubicBezTo>
                    <a:pt x="125" y="19"/>
                    <a:pt x="130" y="0"/>
                    <a:pt x="114" y="15"/>
                  </a:cubicBezTo>
                  <a:cubicBezTo>
                    <a:pt x="105" y="22"/>
                    <a:pt x="76" y="38"/>
                    <a:pt x="37" y="30"/>
                  </a:cubicBezTo>
                  <a:cubicBezTo>
                    <a:pt x="20" y="26"/>
                    <a:pt x="17" y="27"/>
                    <a:pt x="7" y="32"/>
                  </a:cubicBezTo>
                  <a:cubicBezTo>
                    <a:pt x="0" y="36"/>
                    <a:pt x="4" y="44"/>
                    <a:pt x="1" y="50"/>
                  </a:cubicBezTo>
                  <a:cubicBezTo>
                    <a:pt x="111" y="69"/>
                    <a:pt x="157" y="48"/>
                    <a:pt x="162" y="45"/>
                  </a:cubicBezTo>
                  <a:cubicBezTo>
                    <a:pt x="161" y="28"/>
                    <a:pt x="153" y="29"/>
                    <a:pt x="156" y="21"/>
                  </a:cubicBezTo>
                  <a:cubicBezTo>
                    <a:pt x="154" y="17"/>
                    <a:pt x="132" y="20"/>
                    <a:pt x="125" y="22"/>
                  </a:cubicBezTo>
                  <a:close/>
                </a:path>
              </a:pathLst>
            </a:custGeom>
            <a:solidFill>
              <a:srgbClr val="1E13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5" name="î$1iďe">
              <a:extLst>
                <a:ext uri="{FF2B5EF4-FFF2-40B4-BE49-F238E27FC236}">
                  <a16:creationId xmlns:a16="http://schemas.microsoft.com/office/drawing/2014/main" id="{EB3F933C-9F16-4C7C-A3FA-1B1739FFD133}"/>
                </a:ext>
              </a:extLst>
            </p:cNvPr>
            <p:cNvSpPr/>
            <p:nvPr/>
          </p:nvSpPr>
          <p:spPr bwMode="auto">
            <a:xfrm>
              <a:off x="7232651" y="5056188"/>
              <a:ext cx="801688" cy="185738"/>
            </a:xfrm>
            <a:custGeom>
              <a:avLst/>
              <a:gdLst>
                <a:gd name="T0" fmla="*/ 174 w 243"/>
                <a:gd name="T1" fmla="*/ 20 h 56"/>
                <a:gd name="T2" fmla="*/ 183 w 243"/>
                <a:gd name="T3" fmla="*/ 17 h 56"/>
                <a:gd name="T4" fmla="*/ 210 w 243"/>
                <a:gd name="T5" fmla="*/ 5 h 56"/>
                <a:gd name="T6" fmla="*/ 198 w 243"/>
                <a:gd name="T7" fmla="*/ 29 h 56"/>
                <a:gd name="T8" fmla="*/ 22 w 243"/>
                <a:gd name="T9" fmla="*/ 30 h 56"/>
                <a:gd name="T10" fmla="*/ 2 w 243"/>
                <a:gd name="T11" fmla="*/ 22 h 56"/>
                <a:gd name="T12" fmla="*/ 0 w 243"/>
                <a:gd name="T13" fmla="*/ 19 h 56"/>
                <a:gd name="T14" fmla="*/ 8 w 243"/>
                <a:gd name="T15" fmla="*/ 18 h 56"/>
                <a:gd name="T16" fmla="*/ 35 w 243"/>
                <a:gd name="T17" fmla="*/ 25 h 56"/>
                <a:gd name="T18" fmla="*/ 24 w 243"/>
                <a:gd name="T19" fmla="*/ 18 h 56"/>
                <a:gd name="T20" fmla="*/ 25 w 243"/>
                <a:gd name="T21" fmla="*/ 10 h 56"/>
                <a:gd name="T22" fmla="*/ 35 w 243"/>
                <a:gd name="T23" fmla="*/ 12 h 56"/>
                <a:gd name="T24" fmla="*/ 68 w 243"/>
                <a:gd name="T25" fmla="*/ 23 h 56"/>
                <a:gd name="T26" fmla="*/ 144 w 243"/>
                <a:gd name="T27" fmla="*/ 13 h 56"/>
                <a:gd name="T28" fmla="*/ 166 w 243"/>
                <a:gd name="T29" fmla="*/ 18 h 56"/>
                <a:gd name="T30" fmla="*/ 174 w 243"/>
                <a:gd name="T31" fmla="*/ 20 h 56"/>
                <a:gd name="T32" fmla="*/ 82 w 243"/>
                <a:gd name="T33" fmla="*/ 26 h 56"/>
                <a:gd name="T34" fmla="*/ 162 w 243"/>
                <a:gd name="T35" fmla="*/ 24 h 56"/>
                <a:gd name="T36" fmla="*/ 134 w 243"/>
                <a:gd name="T37" fmla="*/ 16 h 56"/>
                <a:gd name="T38" fmla="*/ 108 w 243"/>
                <a:gd name="T39" fmla="*/ 17 h 56"/>
                <a:gd name="T40" fmla="*/ 94 w 243"/>
                <a:gd name="T41" fmla="*/ 23 h 56"/>
                <a:gd name="T42" fmla="*/ 82 w 243"/>
                <a:gd name="T43" fmla="*/ 26 h 56"/>
                <a:gd name="T44" fmla="*/ 153 w 243"/>
                <a:gd name="T45" fmla="*/ 17 h 56"/>
                <a:gd name="T46" fmla="*/ 161 w 243"/>
                <a:gd name="T47" fmla="*/ 18 h 56"/>
                <a:gd name="T48" fmla="*/ 153 w 243"/>
                <a:gd name="T49" fmla="*/ 1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3" h="56">
                  <a:moveTo>
                    <a:pt x="174" y="20"/>
                  </a:moveTo>
                  <a:cubicBezTo>
                    <a:pt x="177" y="19"/>
                    <a:pt x="180" y="18"/>
                    <a:pt x="183" y="17"/>
                  </a:cubicBezTo>
                  <a:cubicBezTo>
                    <a:pt x="194" y="13"/>
                    <a:pt x="209" y="5"/>
                    <a:pt x="210" y="5"/>
                  </a:cubicBezTo>
                  <a:cubicBezTo>
                    <a:pt x="221" y="0"/>
                    <a:pt x="243" y="12"/>
                    <a:pt x="198" y="29"/>
                  </a:cubicBezTo>
                  <a:cubicBezTo>
                    <a:pt x="142" y="56"/>
                    <a:pt x="80" y="48"/>
                    <a:pt x="22" y="30"/>
                  </a:cubicBezTo>
                  <a:cubicBezTo>
                    <a:pt x="2" y="22"/>
                    <a:pt x="2" y="22"/>
                    <a:pt x="2" y="22"/>
                  </a:cubicBezTo>
                  <a:cubicBezTo>
                    <a:pt x="0" y="19"/>
                    <a:pt x="0" y="19"/>
                    <a:pt x="0" y="19"/>
                  </a:cubicBezTo>
                  <a:cubicBezTo>
                    <a:pt x="8" y="18"/>
                    <a:pt x="8" y="18"/>
                    <a:pt x="8" y="18"/>
                  </a:cubicBezTo>
                  <a:cubicBezTo>
                    <a:pt x="17" y="21"/>
                    <a:pt x="26" y="23"/>
                    <a:pt x="35" y="25"/>
                  </a:cubicBezTo>
                  <a:cubicBezTo>
                    <a:pt x="24" y="18"/>
                    <a:pt x="24" y="18"/>
                    <a:pt x="24" y="18"/>
                  </a:cubicBezTo>
                  <a:cubicBezTo>
                    <a:pt x="21" y="15"/>
                    <a:pt x="21" y="13"/>
                    <a:pt x="25" y="10"/>
                  </a:cubicBezTo>
                  <a:cubicBezTo>
                    <a:pt x="32" y="6"/>
                    <a:pt x="35" y="12"/>
                    <a:pt x="35" y="12"/>
                  </a:cubicBezTo>
                  <a:cubicBezTo>
                    <a:pt x="45" y="16"/>
                    <a:pt x="57" y="20"/>
                    <a:pt x="68" y="23"/>
                  </a:cubicBezTo>
                  <a:cubicBezTo>
                    <a:pt x="79" y="21"/>
                    <a:pt x="117" y="6"/>
                    <a:pt x="144" y="13"/>
                  </a:cubicBezTo>
                  <a:cubicBezTo>
                    <a:pt x="144" y="13"/>
                    <a:pt x="158" y="16"/>
                    <a:pt x="166" y="18"/>
                  </a:cubicBezTo>
                  <a:cubicBezTo>
                    <a:pt x="168" y="19"/>
                    <a:pt x="171" y="19"/>
                    <a:pt x="174" y="20"/>
                  </a:cubicBezTo>
                  <a:close/>
                  <a:moveTo>
                    <a:pt x="82" y="26"/>
                  </a:moveTo>
                  <a:cubicBezTo>
                    <a:pt x="109" y="31"/>
                    <a:pt x="136" y="31"/>
                    <a:pt x="162" y="24"/>
                  </a:cubicBezTo>
                  <a:cubicBezTo>
                    <a:pt x="153" y="20"/>
                    <a:pt x="144" y="18"/>
                    <a:pt x="134" y="16"/>
                  </a:cubicBezTo>
                  <a:cubicBezTo>
                    <a:pt x="122" y="13"/>
                    <a:pt x="112" y="16"/>
                    <a:pt x="108" y="17"/>
                  </a:cubicBezTo>
                  <a:cubicBezTo>
                    <a:pt x="101" y="19"/>
                    <a:pt x="98" y="21"/>
                    <a:pt x="94" y="23"/>
                  </a:cubicBezTo>
                  <a:cubicBezTo>
                    <a:pt x="90" y="24"/>
                    <a:pt x="86" y="25"/>
                    <a:pt x="82" y="26"/>
                  </a:cubicBezTo>
                  <a:close/>
                  <a:moveTo>
                    <a:pt x="153" y="17"/>
                  </a:moveTo>
                  <a:cubicBezTo>
                    <a:pt x="161" y="18"/>
                    <a:pt x="161" y="18"/>
                    <a:pt x="161" y="18"/>
                  </a:cubicBezTo>
                  <a:cubicBezTo>
                    <a:pt x="161" y="18"/>
                    <a:pt x="152" y="16"/>
                    <a:pt x="153" y="17"/>
                  </a:cubicBezTo>
                  <a:close/>
                </a:path>
              </a:pathLst>
            </a:custGeom>
            <a:solidFill>
              <a:srgbClr val="EC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6" name="iŝļiḑè">
              <a:extLst>
                <a:ext uri="{FF2B5EF4-FFF2-40B4-BE49-F238E27FC236}">
                  <a16:creationId xmlns:a16="http://schemas.microsoft.com/office/drawing/2014/main" id="{83D671B7-99D2-41AC-85E0-68DDBB984E2D}"/>
                </a:ext>
              </a:extLst>
            </p:cNvPr>
            <p:cNvSpPr/>
            <p:nvPr/>
          </p:nvSpPr>
          <p:spPr bwMode="auto">
            <a:xfrm>
              <a:off x="7364413" y="3686176"/>
              <a:ext cx="1725613" cy="1393825"/>
            </a:xfrm>
            <a:custGeom>
              <a:avLst/>
              <a:gdLst>
                <a:gd name="T0" fmla="*/ 437 w 523"/>
                <a:gd name="T1" fmla="*/ 4 h 423"/>
                <a:gd name="T2" fmla="*/ 455 w 523"/>
                <a:gd name="T3" fmla="*/ 167 h 423"/>
                <a:gd name="T4" fmla="*/ 266 w 523"/>
                <a:gd name="T5" fmla="*/ 189 h 423"/>
                <a:gd name="T6" fmla="*/ 111 w 523"/>
                <a:gd name="T7" fmla="*/ 165 h 423"/>
                <a:gd name="T8" fmla="*/ 159 w 523"/>
                <a:gd name="T9" fmla="*/ 416 h 423"/>
                <a:gd name="T10" fmla="*/ 116 w 523"/>
                <a:gd name="T11" fmla="*/ 423 h 423"/>
                <a:gd name="T12" fmla="*/ 4 w 523"/>
                <a:gd name="T13" fmla="*/ 118 h 423"/>
                <a:gd name="T14" fmla="*/ 312 w 523"/>
                <a:gd name="T15" fmla="*/ 42 h 423"/>
                <a:gd name="T16" fmla="*/ 325 w 523"/>
                <a:gd name="T17" fmla="*/ 0 h 423"/>
                <a:gd name="T18" fmla="*/ 437 w 523"/>
                <a:gd name="T19" fmla="*/ 4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3" h="423">
                  <a:moveTo>
                    <a:pt x="437" y="4"/>
                  </a:moveTo>
                  <a:cubicBezTo>
                    <a:pt x="437" y="4"/>
                    <a:pt x="523" y="96"/>
                    <a:pt x="455" y="167"/>
                  </a:cubicBezTo>
                  <a:cubicBezTo>
                    <a:pt x="422" y="202"/>
                    <a:pt x="307" y="195"/>
                    <a:pt x="266" y="189"/>
                  </a:cubicBezTo>
                  <a:cubicBezTo>
                    <a:pt x="224" y="184"/>
                    <a:pt x="111" y="165"/>
                    <a:pt x="111" y="165"/>
                  </a:cubicBezTo>
                  <a:cubicBezTo>
                    <a:pt x="159" y="416"/>
                    <a:pt x="159" y="416"/>
                    <a:pt x="159" y="416"/>
                  </a:cubicBezTo>
                  <a:cubicBezTo>
                    <a:pt x="116" y="423"/>
                    <a:pt x="116" y="423"/>
                    <a:pt x="116" y="423"/>
                  </a:cubicBezTo>
                  <a:cubicBezTo>
                    <a:pt x="116" y="423"/>
                    <a:pt x="10" y="200"/>
                    <a:pt x="4" y="118"/>
                  </a:cubicBezTo>
                  <a:cubicBezTo>
                    <a:pt x="0" y="48"/>
                    <a:pt x="312" y="42"/>
                    <a:pt x="312" y="42"/>
                  </a:cubicBezTo>
                  <a:cubicBezTo>
                    <a:pt x="325" y="0"/>
                    <a:pt x="325" y="0"/>
                    <a:pt x="325" y="0"/>
                  </a:cubicBezTo>
                  <a:lnTo>
                    <a:pt x="437" y="4"/>
                  </a:lnTo>
                  <a:close/>
                </a:path>
              </a:pathLst>
            </a:custGeom>
            <a:solidFill>
              <a:srgbClr val="1E13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7" name="išḷîdè">
              <a:extLst>
                <a:ext uri="{FF2B5EF4-FFF2-40B4-BE49-F238E27FC236}">
                  <a16:creationId xmlns:a16="http://schemas.microsoft.com/office/drawing/2014/main" id="{D345E4EB-66A7-436E-B3C5-B257D85E68C9}"/>
                </a:ext>
              </a:extLst>
            </p:cNvPr>
            <p:cNvSpPr/>
            <p:nvPr/>
          </p:nvSpPr>
          <p:spPr bwMode="auto">
            <a:xfrm>
              <a:off x="8893176" y="4357688"/>
              <a:ext cx="134938" cy="755650"/>
            </a:xfrm>
            <a:custGeom>
              <a:avLst/>
              <a:gdLst>
                <a:gd name="T0" fmla="*/ 0 w 85"/>
                <a:gd name="T1" fmla="*/ 0 h 476"/>
                <a:gd name="T2" fmla="*/ 85 w 85"/>
                <a:gd name="T3" fmla="*/ 0 h 476"/>
                <a:gd name="T4" fmla="*/ 58 w 85"/>
                <a:gd name="T5" fmla="*/ 476 h 476"/>
                <a:gd name="T6" fmla="*/ 21 w 85"/>
                <a:gd name="T7" fmla="*/ 476 h 476"/>
                <a:gd name="T8" fmla="*/ 0 w 85"/>
                <a:gd name="T9" fmla="*/ 0 h 476"/>
              </a:gdLst>
              <a:ahLst/>
              <a:cxnLst>
                <a:cxn ang="0">
                  <a:pos x="T0" y="T1"/>
                </a:cxn>
                <a:cxn ang="0">
                  <a:pos x="T2" y="T3"/>
                </a:cxn>
                <a:cxn ang="0">
                  <a:pos x="T4" y="T5"/>
                </a:cxn>
                <a:cxn ang="0">
                  <a:pos x="T6" y="T7"/>
                </a:cxn>
                <a:cxn ang="0">
                  <a:pos x="T8" y="T9"/>
                </a:cxn>
              </a:cxnLst>
              <a:rect l="0" t="0" r="r" b="b"/>
              <a:pathLst>
                <a:path w="85" h="476">
                  <a:moveTo>
                    <a:pt x="0" y="0"/>
                  </a:moveTo>
                  <a:lnTo>
                    <a:pt x="85" y="0"/>
                  </a:lnTo>
                  <a:lnTo>
                    <a:pt x="58" y="476"/>
                  </a:lnTo>
                  <a:lnTo>
                    <a:pt x="21" y="476"/>
                  </a:lnTo>
                  <a:lnTo>
                    <a:pt x="0" y="0"/>
                  </a:lnTo>
                  <a:close/>
                </a:path>
              </a:pathLst>
            </a:custGeom>
            <a:solidFill>
              <a:srgbClr val="25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8" name="íŝlîḍê">
              <a:extLst>
                <a:ext uri="{FF2B5EF4-FFF2-40B4-BE49-F238E27FC236}">
                  <a16:creationId xmlns:a16="http://schemas.microsoft.com/office/drawing/2014/main" id="{B668121E-DB52-45F7-B709-7E01E2A45CB2}"/>
                </a:ext>
              </a:extLst>
            </p:cNvPr>
            <p:cNvSpPr/>
            <p:nvPr/>
          </p:nvSpPr>
          <p:spPr bwMode="auto">
            <a:xfrm>
              <a:off x="8936038" y="3036888"/>
              <a:ext cx="92075" cy="1084263"/>
            </a:xfrm>
            <a:custGeom>
              <a:avLst/>
              <a:gdLst>
                <a:gd name="T0" fmla="*/ 0 w 28"/>
                <a:gd name="T1" fmla="*/ 14 h 329"/>
                <a:gd name="T2" fmla="*/ 4 w 28"/>
                <a:gd name="T3" fmla="*/ 4 h 329"/>
                <a:gd name="T4" fmla="*/ 14 w 28"/>
                <a:gd name="T5" fmla="*/ 0 h 329"/>
                <a:gd name="T6" fmla="*/ 14 w 28"/>
                <a:gd name="T7" fmla="*/ 0 h 329"/>
                <a:gd name="T8" fmla="*/ 24 w 28"/>
                <a:gd name="T9" fmla="*/ 4 h 329"/>
                <a:gd name="T10" fmla="*/ 28 w 28"/>
                <a:gd name="T11" fmla="*/ 14 h 329"/>
                <a:gd name="T12" fmla="*/ 28 w 28"/>
                <a:gd name="T13" fmla="*/ 315 h 329"/>
                <a:gd name="T14" fmla="*/ 24 w 28"/>
                <a:gd name="T15" fmla="*/ 325 h 329"/>
                <a:gd name="T16" fmla="*/ 14 w 28"/>
                <a:gd name="T17" fmla="*/ 329 h 329"/>
                <a:gd name="T18" fmla="*/ 14 w 28"/>
                <a:gd name="T19" fmla="*/ 329 h 329"/>
                <a:gd name="T20" fmla="*/ 4 w 28"/>
                <a:gd name="T21" fmla="*/ 325 h 329"/>
                <a:gd name="T22" fmla="*/ 0 w 28"/>
                <a:gd name="T23" fmla="*/ 315 h 329"/>
                <a:gd name="T24" fmla="*/ 0 w 28"/>
                <a:gd name="T25" fmla="*/ 1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29">
                  <a:moveTo>
                    <a:pt x="0" y="14"/>
                  </a:moveTo>
                  <a:cubicBezTo>
                    <a:pt x="0" y="10"/>
                    <a:pt x="1" y="7"/>
                    <a:pt x="4" y="4"/>
                  </a:cubicBezTo>
                  <a:cubicBezTo>
                    <a:pt x="7" y="2"/>
                    <a:pt x="10" y="0"/>
                    <a:pt x="14" y="0"/>
                  </a:cubicBezTo>
                  <a:cubicBezTo>
                    <a:pt x="14" y="0"/>
                    <a:pt x="14" y="0"/>
                    <a:pt x="14" y="0"/>
                  </a:cubicBezTo>
                  <a:cubicBezTo>
                    <a:pt x="18" y="0"/>
                    <a:pt x="21" y="2"/>
                    <a:pt x="24" y="4"/>
                  </a:cubicBezTo>
                  <a:cubicBezTo>
                    <a:pt x="27" y="7"/>
                    <a:pt x="28" y="10"/>
                    <a:pt x="28" y="14"/>
                  </a:cubicBezTo>
                  <a:cubicBezTo>
                    <a:pt x="28" y="68"/>
                    <a:pt x="28" y="261"/>
                    <a:pt x="28" y="315"/>
                  </a:cubicBezTo>
                  <a:cubicBezTo>
                    <a:pt x="28" y="319"/>
                    <a:pt x="27" y="322"/>
                    <a:pt x="24" y="325"/>
                  </a:cubicBezTo>
                  <a:cubicBezTo>
                    <a:pt x="21" y="328"/>
                    <a:pt x="18" y="329"/>
                    <a:pt x="14" y="329"/>
                  </a:cubicBezTo>
                  <a:cubicBezTo>
                    <a:pt x="14" y="329"/>
                    <a:pt x="14" y="329"/>
                    <a:pt x="14" y="329"/>
                  </a:cubicBezTo>
                  <a:cubicBezTo>
                    <a:pt x="10" y="329"/>
                    <a:pt x="7" y="328"/>
                    <a:pt x="4" y="325"/>
                  </a:cubicBezTo>
                  <a:cubicBezTo>
                    <a:pt x="1" y="322"/>
                    <a:pt x="0" y="319"/>
                    <a:pt x="0" y="315"/>
                  </a:cubicBezTo>
                  <a:cubicBezTo>
                    <a:pt x="0" y="261"/>
                    <a:pt x="0" y="68"/>
                    <a:pt x="0" y="14"/>
                  </a:cubicBezTo>
                  <a:close/>
                </a:path>
              </a:pathLst>
            </a:custGeom>
            <a:solidFill>
              <a:srgbClr val="24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49" name="í$ḷiḑé">
              <a:extLst>
                <a:ext uri="{FF2B5EF4-FFF2-40B4-BE49-F238E27FC236}">
                  <a16:creationId xmlns:a16="http://schemas.microsoft.com/office/drawing/2014/main" id="{130589B0-5F80-4ACD-B9DF-2C883F071C4F}"/>
                </a:ext>
              </a:extLst>
            </p:cNvPr>
            <p:cNvSpPr/>
            <p:nvPr/>
          </p:nvSpPr>
          <p:spPr bwMode="auto">
            <a:xfrm>
              <a:off x="8239126" y="4292601"/>
              <a:ext cx="788988" cy="131763"/>
            </a:xfrm>
            <a:custGeom>
              <a:avLst/>
              <a:gdLst>
                <a:gd name="T0" fmla="*/ 0 w 239"/>
                <a:gd name="T1" fmla="*/ 20 h 40"/>
                <a:gd name="T2" fmla="*/ 6 w 239"/>
                <a:gd name="T3" fmla="*/ 6 h 40"/>
                <a:gd name="T4" fmla="*/ 20 w 239"/>
                <a:gd name="T5" fmla="*/ 0 h 40"/>
                <a:gd name="T6" fmla="*/ 219 w 239"/>
                <a:gd name="T7" fmla="*/ 0 h 40"/>
                <a:gd name="T8" fmla="*/ 233 w 239"/>
                <a:gd name="T9" fmla="*/ 6 h 40"/>
                <a:gd name="T10" fmla="*/ 239 w 239"/>
                <a:gd name="T11" fmla="*/ 20 h 40"/>
                <a:gd name="T12" fmla="*/ 239 w 239"/>
                <a:gd name="T13" fmla="*/ 20 h 40"/>
                <a:gd name="T14" fmla="*/ 233 w 239"/>
                <a:gd name="T15" fmla="*/ 34 h 40"/>
                <a:gd name="T16" fmla="*/ 219 w 239"/>
                <a:gd name="T17" fmla="*/ 40 h 40"/>
                <a:gd name="T18" fmla="*/ 20 w 239"/>
                <a:gd name="T19" fmla="*/ 40 h 40"/>
                <a:gd name="T20" fmla="*/ 6 w 239"/>
                <a:gd name="T21" fmla="*/ 34 h 40"/>
                <a:gd name="T22" fmla="*/ 0 w 239"/>
                <a:gd name="T23" fmla="*/ 20 h 40"/>
                <a:gd name="T24" fmla="*/ 0 w 239"/>
                <a:gd name="T2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40">
                  <a:moveTo>
                    <a:pt x="0" y="20"/>
                  </a:moveTo>
                  <a:cubicBezTo>
                    <a:pt x="0" y="15"/>
                    <a:pt x="2" y="9"/>
                    <a:pt x="6" y="6"/>
                  </a:cubicBezTo>
                  <a:cubicBezTo>
                    <a:pt x="10" y="2"/>
                    <a:pt x="15" y="0"/>
                    <a:pt x="20" y="0"/>
                  </a:cubicBezTo>
                  <a:cubicBezTo>
                    <a:pt x="65" y="0"/>
                    <a:pt x="174" y="0"/>
                    <a:pt x="219" y="0"/>
                  </a:cubicBezTo>
                  <a:cubicBezTo>
                    <a:pt x="224" y="0"/>
                    <a:pt x="229" y="2"/>
                    <a:pt x="233" y="6"/>
                  </a:cubicBezTo>
                  <a:cubicBezTo>
                    <a:pt x="237" y="9"/>
                    <a:pt x="239" y="15"/>
                    <a:pt x="239" y="20"/>
                  </a:cubicBezTo>
                  <a:cubicBezTo>
                    <a:pt x="239" y="20"/>
                    <a:pt x="239" y="20"/>
                    <a:pt x="239" y="20"/>
                  </a:cubicBezTo>
                  <a:cubicBezTo>
                    <a:pt x="239" y="25"/>
                    <a:pt x="237" y="30"/>
                    <a:pt x="233" y="34"/>
                  </a:cubicBezTo>
                  <a:cubicBezTo>
                    <a:pt x="229" y="38"/>
                    <a:pt x="224" y="40"/>
                    <a:pt x="219" y="40"/>
                  </a:cubicBezTo>
                  <a:cubicBezTo>
                    <a:pt x="174" y="40"/>
                    <a:pt x="65" y="40"/>
                    <a:pt x="20" y="40"/>
                  </a:cubicBezTo>
                  <a:cubicBezTo>
                    <a:pt x="15" y="40"/>
                    <a:pt x="10" y="38"/>
                    <a:pt x="6" y="34"/>
                  </a:cubicBezTo>
                  <a:cubicBezTo>
                    <a:pt x="2" y="30"/>
                    <a:pt x="0" y="25"/>
                    <a:pt x="0" y="20"/>
                  </a:cubicBezTo>
                  <a:cubicBezTo>
                    <a:pt x="0" y="20"/>
                    <a:pt x="0" y="20"/>
                    <a:pt x="0" y="20"/>
                  </a:cubicBezTo>
                  <a:close/>
                </a:path>
              </a:pathLst>
            </a:custGeom>
            <a:solidFill>
              <a:srgbClr val="24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0" name="ïŝliḓe">
              <a:extLst>
                <a:ext uri="{FF2B5EF4-FFF2-40B4-BE49-F238E27FC236}">
                  <a16:creationId xmlns:a16="http://schemas.microsoft.com/office/drawing/2014/main" id="{71E44E75-0838-412A-B58C-8858DB2C5918}"/>
                </a:ext>
              </a:extLst>
            </p:cNvPr>
            <p:cNvSpPr/>
            <p:nvPr/>
          </p:nvSpPr>
          <p:spPr bwMode="auto">
            <a:xfrm>
              <a:off x="8951913" y="4022726"/>
              <a:ext cx="46038" cy="352425"/>
            </a:xfrm>
            <a:prstGeom prst="rect">
              <a:avLst/>
            </a:prstGeom>
            <a:solidFill>
              <a:srgbClr val="2520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51" name="îṧľîḓe">
              <a:extLst>
                <a:ext uri="{FF2B5EF4-FFF2-40B4-BE49-F238E27FC236}">
                  <a16:creationId xmlns:a16="http://schemas.microsoft.com/office/drawing/2014/main" id="{F346B716-6E3B-4AB7-8F3D-3A4758E8A70D}"/>
                </a:ext>
              </a:extLst>
            </p:cNvPr>
            <p:cNvSpPr/>
            <p:nvPr/>
          </p:nvSpPr>
          <p:spPr bwMode="auto">
            <a:xfrm>
              <a:off x="8239126" y="4357688"/>
              <a:ext cx="134938" cy="755650"/>
            </a:xfrm>
            <a:custGeom>
              <a:avLst/>
              <a:gdLst>
                <a:gd name="T0" fmla="*/ 0 w 85"/>
                <a:gd name="T1" fmla="*/ 0 h 476"/>
                <a:gd name="T2" fmla="*/ 85 w 85"/>
                <a:gd name="T3" fmla="*/ 0 h 476"/>
                <a:gd name="T4" fmla="*/ 58 w 85"/>
                <a:gd name="T5" fmla="*/ 476 h 476"/>
                <a:gd name="T6" fmla="*/ 21 w 85"/>
                <a:gd name="T7" fmla="*/ 476 h 476"/>
                <a:gd name="T8" fmla="*/ 0 w 85"/>
                <a:gd name="T9" fmla="*/ 0 h 476"/>
              </a:gdLst>
              <a:ahLst/>
              <a:cxnLst>
                <a:cxn ang="0">
                  <a:pos x="T0" y="T1"/>
                </a:cxn>
                <a:cxn ang="0">
                  <a:pos x="T2" y="T3"/>
                </a:cxn>
                <a:cxn ang="0">
                  <a:pos x="T4" y="T5"/>
                </a:cxn>
                <a:cxn ang="0">
                  <a:pos x="T6" y="T7"/>
                </a:cxn>
                <a:cxn ang="0">
                  <a:pos x="T8" y="T9"/>
                </a:cxn>
              </a:cxnLst>
              <a:rect l="0" t="0" r="r" b="b"/>
              <a:pathLst>
                <a:path w="85" h="476">
                  <a:moveTo>
                    <a:pt x="0" y="0"/>
                  </a:moveTo>
                  <a:lnTo>
                    <a:pt x="85" y="0"/>
                  </a:lnTo>
                  <a:lnTo>
                    <a:pt x="58" y="476"/>
                  </a:lnTo>
                  <a:lnTo>
                    <a:pt x="21" y="476"/>
                  </a:lnTo>
                  <a:lnTo>
                    <a:pt x="0" y="0"/>
                  </a:lnTo>
                  <a:close/>
                </a:path>
              </a:pathLst>
            </a:custGeom>
            <a:solidFill>
              <a:srgbClr val="25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2" name="iṡḷîde">
              <a:extLst>
                <a:ext uri="{FF2B5EF4-FFF2-40B4-BE49-F238E27FC236}">
                  <a16:creationId xmlns:a16="http://schemas.microsoft.com/office/drawing/2014/main" id="{89392837-8A47-4D38-A921-4A3DB4BB7E89}"/>
                </a:ext>
              </a:extLst>
            </p:cNvPr>
            <p:cNvSpPr/>
            <p:nvPr/>
          </p:nvSpPr>
          <p:spPr bwMode="auto">
            <a:xfrm>
              <a:off x="4279901" y="4984751"/>
              <a:ext cx="530225" cy="227013"/>
            </a:xfrm>
            <a:custGeom>
              <a:avLst/>
              <a:gdLst>
                <a:gd name="T0" fmla="*/ 37 w 161"/>
                <a:gd name="T1" fmla="*/ 22 h 69"/>
                <a:gd name="T2" fmla="*/ 48 w 161"/>
                <a:gd name="T3" fmla="*/ 15 h 69"/>
                <a:gd name="T4" fmla="*/ 124 w 161"/>
                <a:gd name="T5" fmla="*/ 30 h 69"/>
                <a:gd name="T6" fmla="*/ 155 w 161"/>
                <a:gd name="T7" fmla="*/ 32 h 69"/>
                <a:gd name="T8" fmla="*/ 160 w 161"/>
                <a:gd name="T9" fmla="*/ 50 h 69"/>
                <a:gd name="T10" fmla="*/ 0 w 161"/>
                <a:gd name="T11" fmla="*/ 45 h 69"/>
                <a:gd name="T12" fmla="*/ 6 w 161"/>
                <a:gd name="T13" fmla="*/ 21 h 69"/>
                <a:gd name="T14" fmla="*/ 37 w 161"/>
                <a:gd name="T15" fmla="*/ 22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1" h="69">
                  <a:moveTo>
                    <a:pt x="37" y="22"/>
                  </a:moveTo>
                  <a:cubicBezTo>
                    <a:pt x="36" y="19"/>
                    <a:pt x="32" y="0"/>
                    <a:pt x="48" y="15"/>
                  </a:cubicBezTo>
                  <a:cubicBezTo>
                    <a:pt x="57" y="22"/>
                    <a:pt x="86" y="38"/>
                    <a:pt x="124" y="30"/>
                  </a:cubicBezTo>
                  <a:cubicBezTo>
                    <a:pt x="142" y="26"/>
                    <a:pt x="145" y="27"/>
                    <a:pt x="155" y="32"/>
                  </a:cubicBezTo>
                  <a:cubicBezTo>
                    <a:pt x="161" y="36"/>
                    <a:pt x="158" y="44"/>
                    <a:pt x="160" y="50"/>
                  </a:cubicBezTo>
                  <a:cubicBezTo>
                    <a:pt x="51" y="69"/>
                    <a:pt x="5" y="48"/>
                    <a:pt x="0" y="45"/>
                  </a:cubicBezTo>
                  <a:cubicBezTo>
                    <a:pt x="1" y="28"/>
                    <a:pt x="9" y="29"/>
                    <a:pt x="6" y="21"/>
                  </a:cubicBezTo>
                  <a:cubicBezTo>
                    <a:pt x="8" y="17"/>
                    <a:pt x="30" y="20"/>
                    <a:pt x="37" y="22"/>
                  </a:cubicBezTo>
                  <a:close/>
                </a:path>
              </a:pathLst>
            </a:custGeom>
            <a:solidFill>
              <a:srgbClr val="1E13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3" name="ísḻíḑé">
              <a:extLst>
                <a:ext uri="{FF2B5EF4-FFF2-40B4-BE49-F238E27FC236}">
                  <a16:creationId xmlns:a16="http://schemas.microsoft.com/office/drawing/2014/main" id="{A147EEFA-DFC4-4FA4-A1F2-B5573CCF385C}"/>
                </a:ext>
              </a:extLst>
            </p:cNvPr>
            <p:cNvSpPr/>
            <p:nvPr/>
          </p:nvSpPr>
          <p:spPr bwMode="auto">
            <a:xfrm>
              <a:off x="4154488" y="5056188"/>
              <a:ext cx="801688" cy="185738"/>
            </a:xfrm>
            <a:custGeom>
              <a:avLst/>
              <a:gdLst>
                <a:gd name="T0" fmla="*/ 69 w 243"/>
                <a:gd name="T1" fmla="*/ 20 h 56"/>
                <a:gd name="T2" fmla="*/ 59 w 243"/>
                <a:gd name="T3" fmla="*/ 17 h 56"/>
                <a:gd name="T4" fmla="*/ 33 w 243"/>
                <a:gd name="T5" fmla="*/ 5 h 56"/>
                <a:gd name="T6" fmla="*/ 45 w 243"/>
                <a:gd name="T7" fmla="*/ 29 h 56"/>
                <a:gd name="T8" fmla="*/ 221 w 243"/>
                <a:gd name="T9" fmla="*/ 30 h 56"/>
                <a:gd name="T10" fmla="*/ 241 w 243"/>
                <a:gd name="T11" fmla="*/ 22 h 56"/>
                <a:gd name="T12" fmla="*/ 243 w 243"/>
                <a:gd name="T13" fmla="*/ 19 h 56"/>
                <a:gd name="T14" fmla="*/ 235 w 243"/>
                <a:gd name="T15" fmla="*/ 18 h 56"/>
                <a:gd name="T16" fmla="*/ 208 w 243"/>
                <a:gd name="T17" fmla="*/ 25 h 56"/>
                <a:gd name="T18" fmla="*/ 219 w 243"/>
                <a:gd name="T19" fmla="*/ 18 h 56"/>
                <a:gd name="T20" fmla="*/ 218 w 243"/>
                <a:gd name="T21" fmla="*/ 10 h 56"/>
                <a:gd name="T22" fmla="*/ 208 w 243"/>
                <a:gd name="T23" fmla="*/ 12 h 56"/>
                <a:gd name="T24" fmla="*/ 174 w 243"/>
                <a:gd name="T25" fmla="*/ 23 h 56"/>
                <a:gd name="T26" fmla="*/ 99 w 243"/>
                <a:gd name="T27" fmla="*/ 13 h 56"/>
                <a:gd name="T28" fmla="*/ 77 w 243"/>
                <a:gd name="T29" fmla="*/ 18 h 56"/>
                <a:gd name="T30" fmla="*/ 69 w 243"/>
                <a:gd name="T31" fmla="*/ 20 h 56"/>
                <a:gd name="T32" fmla="*/ 160 w 243"/>
                <a:gd name="T33" fmla="*/ 26 h 56"/>
                <a:gd name="T34" fmla="*/ 81 w 243"/>
                <a:gd name="T35" fmla="*/ 24 h 56"/>
                <a:gd name="T36" fmla="*/ 109 w 243"/>
                <a:gd name="T37" fmla="*/ 16 h 56"/>
                <a:gd name="T38" fmla="*/ 134 w 243"/>
                <a:gd name="T39" fmla="*/ 17 h 56"/>
                <a:gd name="T40" fmla="*/ 149 w 243"/>
                <a:gd name="T41" fmla="*/ 23 h 56"/>
                <a:gd name="T42" fmla="*/ 160 w 243"/>
                <a:gd name="T43" fmla="*/ 26 h 56"/>
                <a:gd name="T44" fmla="*/ 90 w 243"/>
                <a:gd name="T45" fmla="*/ 17 h 56"/>
                <a:gd name="T46" fmla="*/ 82 w 243"/>
                <a:gd name="T47" fmla="*/ 18 h 56"/>
                <a:gd name="T48" fmla="*/ 90 w 243"/>
                <a:gd name="T49" fmla="*/ 17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43" h="56">
                  <a:moveTo>
                    <a:pt x="69" y="20"/>
                  </a:moveTo>
                  <a:cubicBezTo>
                    <a:pt x="66" y="19"/>
                    <a:pt x="63" y="18"/>
                    <a:pt x="59" y="17"/>
                  </a:cubicBezTo>
                  <a:cubicBezTo>
                    <a:pt x="49" y="13"/>
                    <a:pt x="34" y="5"/>
                    <a:pt x="33" y="5"/>
                  </a:cubicBezTo>
                  <a:cubicBezTo>
                    <a:pt x="22" y="0"/>
                    <a:pt x="0" y="12"/>
                    <a:pt x="45" y="29"/>
                  </a:cubicBezTo>
                  <a:cubicBezTo>
                    <a:pt x="101" y="56"/>
                    <a:pt x="163" y="48"/>
                    <a:pt x="221" y="30"/>
                  </a:cubicBezTo>
                  <a:cubicBezTo>
                    <a:pt x="241" y="22"/>
                    <a:pt x="241" y="22"/>
                    <a:pt x="241" y="22"/>
                  </a:cubicBezTo>
                  <a:cubicBezTo>
                    <a:pt x="243" y="19"/>
                    <a:pt x="243" y="19"/>
                    <a:pt x="243" y="19"/>
                  </a:cubicBezTo>
                  <a:cubicBezTo>
                    <a:pt x="235" y="18"/>
                    <a:pt x="235" y="18"/>
                    <a:pt x="235" y="18"/>
                  </a:cubicBezTo>
                  <a:cubicBezTo>
                    <a:pt x="226" y="21"/>
                    <a:pt x="217" y="23"/>
                    <a:pt x="208" y="25"/>
                  </a:cubicBezTo>
                  <a:cubicBezTo>
                    <a:pt x="219" y="18"/>
                    <a:pt x="219" y="18"/>
                    <a:pt x="219" y="18"/>
                  </a:cubicBezTo>
                  <a:cubicBezTo>
                    <a:pt x="222" y="15"/>
                    <a:pt x="222" y="13"/>
                    <a:pt x="218" y="10"/>
                  </a:cubicBezTo>
                  <a:cubicBezTo>
                    <a:pt x="211" y="6"/>
                    <a:pt x="208" y="12"/>
                    <a:pt x="208" y="12"/>
                  </a:cubicBezTo>
                  <a:cubicBezTo>
                    <a:pt x="197" y="16"/>
                    <a:pt x="186" y="20"/>
                    <a:pt x="174" y="23"/>
                  </a:cubicBezTo>
                  <a:cubicBezTo>
                    <a:pt x="164" y="21"/>
                    <a:pt x="126" y="6"/>
                    <a:pt x="99" y="13"/>
                  </a:cubicBezTo>
                  <a:cubicBezTo>
                    <a:pt x="99" y="13"/>
                    <a:pt x="85" y="16"/>
                    <a:pt x="77" y="18"/>
                  </a:cubicBezTo>
                  <a:cubicBezTo>
                    <a:pt x="75" y="19"/>
                    <a:pt x="72" y="19"/>
                    <a:pt x="69" y="20"/>
                  </a:cubicBezTo>
                  <a:close/>
                  <a:moveTo>
                    <a:pt x="160" y="26"/>
                  </a:moveTo>
                  <a:cubicBezTo>
                    <a:pt x="134" y="31"/>
                    <a:pt x="107" y="31"/>
                    <a:pt x="81" y="24"/>
                  </a:cubicBezTo>
                  <a:cubicBezTo>
                    <a:pt x="90" y="20"/>
                    <a:pt x="99" y="18"/>
                    <a:pt x="109" y="16"/>
                  </a:cubicBezTo>
                  <a:cubicBezTo>
                    <a:pt x="120" y="13"/>
                    <a:pt x="131" y="16"/>
                    <a:pt x="134" y="17"/>
                  </a:cubicBezTo>
                  <a:cubicBezTo>
                    <a:pt x="142" y="19"/>
                    <a:pt x="145" y="21"/>
                    <a:pt x="149" y="23"/>
                  </a:cubicBezTo>
                  <a:cubicBezTo>
                    <a:pt x="153" y="24"/>
                    <a:pt x="157" y="25"/>
                    <a:pt x="160" y="26"/>
                  </a:cubicBezTo>
                  <a:close/>
                  <a:moveTo>
                    <a:pt x="90" y="17"/>
                  </a:moveTo>
                  <a:cubicBezTo>
                    <a:pt x="82" y="18"/>
                    <a:pt x="82" y="18"/>
                    <a:pt x="82" y="18"/>
                  </a:cubicBezTo>
                  <a:cubicBezTo>
                    <a:pt x="82" y="18"/>
                    <a:pt x="91" y="16"/>
                    <a:pt x="90" y="17"/>
                  </a:cubicBezTo>
                  <a:close/>
                </a:path>
              </a:pathLst>
            </a:custGeom>
            <a:solidFill>
              <a:srgbClr val="ECEE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4" name="íşḻíḓé">
              <a:extLst>
                <a:ext uri="{FF2B5EF4-FFF2-40B4-BE49-F238E27FC236}">
                  <a16:creationId xmlns:a16="http://schemas.microsoft.com/office/drawing/2014/main" id="{E8D48886-ECF5-405C-94F3-67C6C99F387E}"/>
                </a:ext>
              </a:extLst>
            </p:cNvPr>
            <p:cNvSpPr/>
            <p:nvPr/>
          </p:nvSpPr>
          <p:spPr bwMode="auto">
            <a:xfrm>
              <a:off x="3790951" y="2874963"/>
              <a:ext cx="458788" cy="504825"/>
            </a:xfrm>
            <a:custGeom>
              <a:avLst/>
              <a:gdLst>
                <a:gd name="T0" fmla="*/ 58 w 139"/>
                <a:gd name="T1" fmla="*/ 5 h 153"/>
                <a:gd name="T2" fmla="*/ 4 w 139"/>
                <a:gd name="T3" fmla="*/ 55 h 153"/>
                <a:gd name="T4" fmla="*/ 85 w 139"/>
                <a:gd name="T5" fmla="*/ 153 h 153"/>
                <a:gd name="T6" fmla="*/ 139 w 139"/>
                <a:gd name="T7" fmla="*/ 108 h 153"/>
                <a:gd name="T8" fmla="*/ 107 w 139"/>
                <a:gd name="T9" fmla="*/ 66 h 153"/>
                <a:gd name="T10" fmla="*/ 58 w 139"/>
                <a:gd name="T11" fmla="*/ 5 h 153"/>
              </a:gdLst>
              <a:ahLst/>
              <a:cxnLst>
                <a:cxn ang="0">
                  <a:pos x="T0" y="T1"/>
                </a:cxn>
                <a:cxn ang="0">
                  <a:pos x="T2" y="T3"/>
                </a:cxn>
                <a:cxn ang="0">
                  <a:pos x="T4" y="T5"/>
                </a:cxn>
                <a:cxn ang="0">
                  <a:pos x="T6" y="T7"/>
                </a:cxn>
                <a:cxn ang="0">
                  <a:pos x="T8" y="T9"/>
                </a:cxn>
                <a:cxn ang="0">
                  <a:pos x="T10" y="T11"/>
                </a:cxn>
              </a:cxnLst>
              <a:rect l="0" t="0" r="r" b="b"/>
              <a:pathLst>
                <a:path w="139" h="153">
                  <a:moveTo>
                    <a:pt x="58" y="5"/>
                  </a:moveTo>
                  <a:cubicBezTo>
                    <a:pt x="40" y="0"/>
                    <a:pt x="8" y="6"/>
                    <a:pt x="4" y="55"/>
                  </a:cubicBezTo>
                  <a:cubicBezTo>
                    <a:pt x="0" y="112"/>
                    <a:pt x="65" y="138"/>
                    <a:pt x="85" y="153"/>
                  </a:cubicBezTo>
                  <a:cubicBezTo>
                    <a:pt x="139" y="108"/>
                    <a:pt x="139" y="108"/>
                    <a:pt x="139" y="108"/>
                  </a:cubicBezTo>
                  <a:cubicBezTo>
                    <a:pt x="139" y="108"/>
                    <a:pt x="117" y="80"/>
                    <a:pt x="107" y="66"/>
                  </a:cubicBezTo>
                  <a:cubicBezTo>
                    <a:pt x="93" y="49"/>
                    <a:pt x="87" y="13"/>
                    <a:pt x="58" y="5"/>
                  </a:cubicBezTo>
                  <a:close/>
                </a:path>
              </a:pathLst>
            </a:custGeom>
            <a:solidFill>
              <a:srgbClr val="BD9E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5" name="iş1iḍê">
              <a:extLst>
                <a:ext uri="{FF2B5EF4-FFF2-40B4-BE49-F238E27FC236}">
                  <a16:creationId xmlns:a16="http://schemas.microsoft.com/office/drawing/2014/main" id="{DACF5B51-3AFA-4814-B3DF-EA94DBDBC37F}"/>
                </a:ext>
              </a:extLst>
            </p:cNvPr>
            <p:cNvSpPr/>
            <p:nvPr/>
          </p:nvSpPr>
          <p:spPr bwMode="auto">
            <a:xfrm>
              <a:off x="3814763" y="4357688"/>
              <a:ext cx="134938" cy="755650"/>
            </a:xfrm>
            <a:custGeom>
              <a:avLst/>
              <a:gdLst>
                <a:gd name="T0" fmla="*/ 85 w 85"/>
                <a:gd name="T1" fmla="*/ 0 h 476"/>
                <a:gd name="T2" fmla="*/ 0 w 85"/>
                <a:gd name="T3" fmla="*/ 0 h 476"/>
                <a:gd name="T4" fmla="*/ 25 w 85"/>
                <a:gd name="T5" fmla="*/ 476 h 476"/>
                <a:gd name="T6" fmla="*/ 62 w 85"/>
                <a:gd name="T7" fmla="*/ 476 h 476"/>
                <a:gd name="T8" fmla="*/ 85 w 85"/>
                <a:gd name="T9" fmla="*/ 0 h 476"/>
              </a:gdLst>
              <a:ahLst/>
              <a:cxnLst>
                <a:cxn ang="0">
                  <a:pos x="T0" y="T1"/>
                </a:cxn>
                <a:cxn ang="0">
                  <a:pos x="T2" y="T3"/>
                </a:cxn>
                <a:cxn ang="0">
                  <a:pos x="T4" y="T5"/>
                </a:cxn>
                <a:cxn ang="0">
                  <a:pos x="T6" y="T7"/>
                </a:cxn>
                <a:cxn ang="0">
                  <a:pos x="T8" y="T9"/>
                </a:cxn>
              </a:cxnLst>
              <a:rect l="0" t="0" r="r" b="b"/>
              <a:pathLst>
                <a:path w="85" h="476">
                  <a:moveTo>
                    <a:pt x="85" y="0"/>
                  </a:moveTo>
                  <a:lnTo>
                    <a:pt x="0" y="0"/>
                  </a:lnTo>
                  <a:lnTo>
                    <a:pt x="25" y="476"/>
                  </a:lnTo>
                  <a:lnTo>
                    <a:pt x="62" y="476"/>
                  </a:lnTo>
                  <a:lnTo>
                    <a:pt x="85" y="0"/>
                  </a:lnTo>
                  <a:close/>
                </a:path>
              </a:pathLst>
            </a:custGeom>
            <a:solidFill>
              <a:srgbClr val="25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6" name="is1îdè">
              <a:extLst>
                <a:ext uri="{FF2B5EF4-FFF2-40B4-BE49-F238E27FC236}">
                  <a16:creationId xmlns:a16="http://schemas.microsoft.com/office/drawing/2014/main" id="{76875331-D3D9-48F5-846B-7E3BB58901F3}"/>
                </a:ext>
              </a:extLst>
            </p:cNvPr>
            <p:cNvSpPr/>
            <p:nvPr/>
          </p:nvSpPr>
          <p:spPr bwMode="auto">
            <a:xfrm>
              <a:off x="3160713" y="4357688"/>
              <a:ext cx="134938" cy="755650"/>
            </a:xfrm>
            <a:custGeom>
              <a:avLst/>
              <a:gdLst>
                <a:gd name="T0" fmla="*/ 85 w 85"/>
                <a:gd name="T1" fmla="*/ 0 h 476"/>
                <a:gd name="T2" fmla="*/ 0 w 85"/>
                <a:gd name="T3" fmla="*/ 0 h 476"/>
                <a:gd name="T4" fmla="*/ 27 w 85"/>
                <a:gd name="T5" fmla="*/ 476 h 476"/>
                <a:gd name="T6" fmla="*/ 64 w 85"/>
                <a:gd name="T7" fmla="*/ 476 h 476"/>
                <a:gd name="T8" fmla="*/ 85 w 85"/>
                <a:gd name="T9" fmla="*/ 0 h 476"/>
              </a:gdLst>
              <a:ahLst/>
              <a:cxnLst>
                <a:cxn ang="0">
                  <a:pos x="T0" y="T1"/>
                </a:cxn>
                <a:cxn ang="0">
                  <a:pos x="T2" y="T3"/>
                </a:cxn>
                <a:cxn ang="0">
                  <a:pos x="T4" y="T5"/>
                </a:cxn>
                <a:cxn ang="0">
                  <a:pos x="T6" y="T7"/>
                </a:cxn>
                <a:cxn ang="0">
                  <a:pos x="T8" y="T9"/>
                </a:cxn>
              </a:cxnLst>
              <a:rect l="0" t="0" r="r" b="b"/>
              <a:pathLst>
                <a:path w="85" h="476">
                  <a:moveTo>
                    <a:pt x="85" y="0"/>
                  </a:moveTo>
                  <a:lnTo>
                    <a:pt x="0" y="0"/>
                  </a:lnTo>
                  <a:lnTo>
                    <a:pt x="27" y="476"/>
                  </a:lnTo>
                  <a:lnTo>
                    <a:pt x="64" y="476"/>
                  </a:lnTo>
                  <a:lnTo>
                    <a:pt x="85" y="0"/>
                  </a:lnTo>
                  <a:close/>
                </a:path>
              </a:pathLst>
            </a:custGeom>
            <a:solidFill>
              <a:srgbClr val="25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7" name="ïšḻíḑê">
              <a:extLst>
                <a:ext uri="{FF2B5EF4-FFF2-40B4-BE49-F238E27FC236}">
                  <a16:creationId xmlns:a16="http://schemas.microsoft.com/office/drawing/2014/main" id="{BA3C00E7-2E4E-4954-AC59-0DD360C6E274}"/>
                </a:ext>
              </a:extLst>
            </p:cNvPr>
            <p:cNvSpPr/>
            <p:nvPr/>
          </p:nvSpPr>
          <p:spPr bwMode="auto">
            <a:xfrm>
              <a:off x="3160713" y="3036888"/>
              <a:ext cx="92075" cy="1084263"/>
            </a:xfrm>
            <a:custGeom>
              <a:avLst/>
              <a:gdLst>
                <a:gd name="T0" fmla="*/ 28 w 28"/>
                <a:gd name="T1" fmla="*/ 14 h 329"/>
                <a:gd name="T2" fmla="*/ 24 w 28"/>
                <a:gd name="T3" fmla="*/ 4 h 329"/>
                <a:gd name="T4" fmla="*/ 14 w 28"/>
                <a:gd name="T5" fmla="*/ 0 h 329"/>
                <a:gd name="T6" fmla="*/ 14 w 28"/>
                <a:gd name="T7" fmla="*/ 0 h 329"/>
                <a:gd name="T8" fmla="*/ 4 w 28"/>
                <a:gd name="T9" fmla="*/ 4 h 329"/>
                <a:gd name="T10" fmla="*/ 0 w 28"/>
                <a:gd name="T11" fmla="*/ 14 h 329"/>
                <a:gd name="T12" fmla="*/ 0 w 28"/>
                <a:gd name="T13" fmla="*/ 315 h 329"/>
                <a:gd name="T14" fmla="*/ 4 w 28"/>
                <a:gd name="T15" fmla="*/ 325 h 329"/>
                <a:gd name="T16" fmla="*/ 14 w 28"/>
                <a:gd name="T17" fmla="*/ 329 h 329"/>
                <a:gd name="T18" fmla="*/ 14 w 28"/>
                <a:gd name="T19" fmla="*/ 329 h 329"/>
                <a:gd name="T20" fmla="*/ 24 w 28"/>
                <a:gd name="T21" fmla="*/ 325 h 329"/>
                <a:gd name="T22" fmla="*/ 28 w 28"/>
                <a:gd name="T23" fmla="*/ 315 h 329"/>
                <a:gd name="T24" fmla="*/ 28 w 28"/>
                <a:gd name="T25" fmla="*/ 14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8" h="329">
                  <a:moveTo>
                    <a:pt x="28" y="14"/>
                  </a:moveTo>
                  <a:cubicBezTo>
                    <a:pt x="28" y="10"/>
                    <a:pt x="27" y="7"/>
                    <a:pt x="24" y="4"/>
                  </a:cubicBezTo>
                  <a:cubicBezTo>
                    <a:pt x="21" y="2"/>
                    <a:pt x="18" y="0"/>
                    <a:pt x="14" y="0"/>
                  </a:cubicBezTo>
                  <a:cubicBezTo>
                    <a:pt x="14" y="0"/>
                    <a:pt x="14" y="0"/>
                    <a:pt x="14" y="0"/>
                  </a:cubicBezTo>
                  <a:cubicBezTo>
                    <a:pt x="10" y="0"/>
                    <a:pt x="7" y="2"/>
                    <a:pt x="4" y="4"/>
                  </a:cubicBezTo>
                  <a:cubicBezTo>
                    <a:pt x="1" y="7"/>
                    <a:pt x="0" y="10"/>
                    <a:pt x="0" y="14"/>
                  </a:cubicBezTo>
                  <a:cubicBezTo>
                    <a:pt x="0" y="68"/>
                    <a:pt x="0" y="261"/>
                    <a:pt x="0" y="315"/>
                  </a:cubicBezTo>
                  <a:cubicBezTo>
                    <a:pt x="0" y="319"/>
                    <a:pt x="1" y="322"/>
                    <a:pt x="4" y="325"/>
                  </a:cubicBezTo>
                  <a:cubicBezTo>
                    <a:pt x="7" y="328"/>
                    <a:pt x="10" y="329"/>
                    <a:pt x="14" y="329"/>
                  </a:cubicBezTo>
                  <a:cubicBezTo>
                    <a:pt x="14" y="329"/>
                    <a:pt x="14" y="329"/>
                    <a:pt x="14" y="329"/>
                  </a:cubicBezTo>
                  <a:cubicBezTo>
                    <a:pt x="18" y="329"/>
                    <a:pt x="21" y="328"/>
                    <a:pt x="24" y="325"/>
                  </a:cubicBezTo>
                  <a:cubicBezTo>
                    <a:pt x="27" y="322"/>
                    <a:pt x="28" y="319"/>
                    <a:pt x="28" y="315"/>
                  </a:cubicBezTo>
                  <a:cubicBezTo>
                    <a:pt x="28" y="261"/>
                    <a:pt x="28" y="68"/>
                    <a:pt x="28" y="14"/>
                  </a:cubicBezTo>
                  <a:close/>
                </a:path>
              </a:pathLst>
            </a:custGeom>
            <a:solidFill>
              <a:srgbClr val="24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8" name="iš1îḓè">
              <a:extLst>
                <a:ext uri="{FF2B5EF4-FFF2-40B4-BE49-F238E27FC236}">
                  <a16:creationId xmlns:a16="http://schemas.microsoft.com/office/drawing/2014/main" id="{8772BD2C-77AB-4451-BDCC-59AD5F433DFD}"/>
                </a:ext>
              </a:extLst>
            </p:cNvPr>
            <p:cNvSpPr/>
            <p:nvPr/>
          </p:nvSpPr>
          <p:spPr bwMode="auto">
            <a:xfrm>
              <a:off x="3160713" y="4292601"/>
              <a:ext cx="788988" cy="131763"/>
            </a:xfrm>
            <a:custGeom>
              <a:avLst/>
              <a:gdLst>
                <a:gd name="T0" fmla="*/ 239 w 239"/>
                <a:gd name="T1" fmla="*/ 20 h 40"/>
                <a:gd name="T2" fmla="*/ 233 w 239"/>
                <a:gd name="T3" fmla="*/ 6 h 40"/>
                <a:gd name="T4" fmla="*/ 219 w 239"/>
                <a:gd name="T5" fmla="*/ 0 h 40"/>
                <a:gd name="T6" fmla="*/ 20 w 239"/>
                <a:gd name="T7" fmla="*/ 0 h 40"/>
                <a:gd name="T8" fmla="*/ 6 w 239"/>
                <a:gd name="T9" fmla="*/ 6 h 40"/>
                <a:gd name="T10" fmla="*/ 0 w 239"/>
                <a:gd name="T11" fmla="*/ 20 h 40"/>
                <a:gd name="T12" fmla="*/ 0 w 239"/>
                <a:gd name="T13" fmla="*/ 20 h 40"/>
                <a:gd name="T14" fmla="*/ 6 w 239"/>
                <a:gd name="T15" fmla="*/ 34 h 40"/>
                <a:gd name="T16" fmla="*/ 20 w 239"/>
                <a:gd name="T17" fmla="*/ 40 h 40"/>
                <a:gd name="T18" fmla="*/ 219 w 239"/>
                <a:gd name="T19" fmla="*/ 40 h 40"/>
                <a:gd name="T20" fmla="*/ 233 w 239"/>
                <a:gd name="T21" fmla="*/ 34 h 40"/>
                <a:gd name="T22" fmla="*/ 239 w 239"/>
                <a:gd name="T23" fmla="*/ 20 h 40"/>
                <a:gd name="T24" fmla="*/ 239 w 239"/>
                <a:gd name="T25" fmla="*/ 20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40">
                  <a:moveTo>
                    <a:pt x="239" y="20"/>
                  </a:moveTo>
                  <a:cubicBezTo>
                    <a:pt x="239" y="15"/>
                    <a:pt x="237" y="9"/>
                    <a:pt x="233" y="6"/>
                  </a:cubicBezTo>
                  <a:cubicBezTo>
                    <a:pt x="229" y="2"/>
                    <a:pt x="224" y="0"/>
                    <a:pt x="219" y="0"/>
                  </a:cubicBezTo>
                  <a:cubicBezTo>
                    <a:pt x="174" y="0"/>
                    <a:pt x="65" y="0"/>
                    <a:pt x="20" y="0"/>
                  </a:cubicBezTo>
                  <a:cubicBezTo>
                    <a:pt x="15" y="0"/>
                    <a:pt x="10" y="2"/>
                    <a:pt x="6" y="6"/>
                  </a:cubicBezTo>
                  <a:cubicBezTo>
                    <a:pt x="2" y="9"/>
                    <a:pt x="0" y="15"/>
                    <a:pt x="0" y="20"/>
                  </a:cubicBezTo>
                  <a:cubicBezTo>
                    <a:pt x="0" y="20"/>
                    <a:pt x="0" y="20"/>
                    <a:pt x="0" y="20"/>
                  </a:cubicBezTo>
                  <a:cubicBezTo>
                    <a:pt x="0" y="25"/>
                    <a:pt x="2" y="30"/>
                    <a:pt x="6" y="34"/>
                  </a:cubicBezTo>
                  <a:cubicBezTo>
                    <a:pt x="10" y="38"/>
                    <a:pt x="15" y="40"/>
                    <a:pt x="20" y="40"/>
                  </a:cubicBezTo>
                  <a:cubicBezTo>
                    <a:pt x="65" y="40"/>
                    <a:pt x="174" y="40"/>
                    <a:pt x="219" y="40"/>
                  </a:cubicBezTo>
                  <a:cubicBezTo>
                    <a:pt x="224" y="40"/>
                    <a:pt x="229" y="38"/>
                    <a:pt x="233" y="34"/>
                  </a:cubicBezTo>
                  <a:cubicBezTo>
                    <a:pt x="237" y="30"/>
                    <a:pt x="239" y="25"/>
                    <a:pt x="239" y="20"/>
                  </a:cubicBezTo>
                  <a:cubicBezTo>
                    <a:pt x="239" y="20"/>
                    <a:pt x="239" y="20"/>
                    <a:pt x="239" y="20"/>
                  </a:cubicBezTo>
                  <a:close/>
                </a:path>
              </a:pathLst>
            </a:custGeom>
            <a:solidFill>
              <a:srgbClr val="24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59" name="îṩ1îḑê">
              <a:extLst>
                <a:ext uri="{FF2B5EF4-FFF2-40B4-BE49-F238E27FC236}">
                  <a16:creationId xmlns:a16="http://schemas.microsoft.com/office/drawing/2014/main" id="{26060641-2924-496F-9C1D-6D4CE7FD9183}"/>
                </a:ext>
              </a:extLst>
            </p:cNvPr>
            <p:cNvSpPr/>
            <p:nvPr/>
          </p:nvSpPr>
          <p:spPr bwMode="auto">
            <a:xfrm>
              <a:off x="3222626" y="3790951"/>
              <a:ext cx="1601788" cy="1289050"/>
            </a:xfrm>
            <a:custGeom>
              <a:avLst/>
              <a:gdLst>
                <a:gd name="T0" fmla="*/ 18 w 485"/>
                <a:gd name="T1" fmla="*/ 34 h 391"/>
                <a:gd name="T2" fmla="*/ 30 w 485"/>
                <a:gd name="T3" fmla="*/ 135 h 391"/>
                <a:gd name="T4" fmla="*/ 219 w 485"/>
                <a:gd name="T5" fmla="*/ 157 h 391"/>
                <a:gd name="T6" fmla="*/ 374 w 485"/>
                <a:gd name="T7" fmla="*/ 133 h 391"/>
                <a:gd name="T8" fmla="*/ 326 w 485"/>
                <a:gd name="T9" fmla="*/ 384 h 391"/>
                <a:gd name="T10" fmla="*/ 369 w 485"/>
                <a:gd name="T11" fmla="*/ 391 h 391"/>
                <a:gd name="T12" fmla="*/ 480 w 485"/>
                <a:gd name="T13" fmla="*/ 86 h 391"/>
                <a:gd name="T14" fmla="*/ 188 w 485"/>
                <a:gd name="T15" fmla="*/ 0 h 391"/>
                <a:gd name="T16" fmla="*/ 18 w 485"/>
                <a:gd name="T17" fmla="*/ 34 h 3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5" h="391">
                  <a:moveTo>
                    <a:pt x="18" y="34"/>
                  </a:moveTo>
                  <a:cubicBezTo>
                    <a:pt x="18" y="34"/>
                    <a:pt x="0" y="97"/>
                    <a:pt x="30" y="135"/>
                  </a:cubicBezTo>
                  <a:cubicBezTo>
                    <a:pt x="59" y="173"/>
                    <a:pt x="178" y="163"/>
                    <a:pt x="219" y="157"/>
                  </a:cubicBezTo>
                  <a:cubicBezTo>
                    <a:pt x="261" y="152"/>
                    <a:pt x="374" y="133"/>
                    <a:pt x="374" y="133"/>
                  </a:cubicBezTo>
                  <a:cubicBezTo>
                    <a:pt x="326" y="384"/>
                    <a:pt x="326" y="384"/>
                    <a:pt x="326" y="384"/>
                  </a:cubicBezTo>
                  <a:cubicBezTo>
                    <a:pt x="369" y="391"/>
                    <a:pt x="369" y="391"/>
                    <a:pt x="369" y="391"/>
                  </a:cubicBezTo>
                  <a:cubicBezTo>
                    <a:pt x="369" y="391"/>
                    <a:pt x="475" y="168"/>
                    <a:pt x="480" y="86"/>
                  </a:cubicBezTo>
                  <a:cubicBezTo>
                    <a:pt x="485" y="16"/>
                    <a:pt x="188" y="0"/>
                    <a:pt x="188" y="0"/>
                  </a:cubicBezTo>
                  <a:lnTo>
                    <a:pt x="18" y="34"/>
                  </a:lnTo>
                  <a:close/>
                </a:path>
              </a:pathLst>
            </a:custGeom>
            <a:solidFill>
              <a:srgbClr val="1E13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0" name="iṡ1îḋé">
              <a:extLst>
                <a:ext uri="{FF2B5EF4-FFF2-40B4-BE49-F238E27FC236}">
                  <a16:creationId xmlns:a16="http://schemas.microsoft.com/office/drawing/2014/main" id="{8CE0B784-8751-4E77-82E4-239E84683A7D}"/>
                </a:ext>
              </a:extLst>
            </p:cNvPr>
            <p:cNvSpPr/>
            <p:nvPr/>
          </p:nvSpPr>
          <p:spPr bwMode="auto">
            <a:xfrm>
              <a:off x="3267076" y="2044701"/>
              <a:ext cx="1104900" cy="1938338"/>
            </a:xfrm>
            <a:custGeom>
              <a:avLst/>
              <a:gdLst>
                <a:gd name="T0" fmla="*/ 335 w 335"/>
                <a:gd name="T1" fmla="*/ 103 h 588"/>
                <a:gd name="T2" fmla="*/ 304 w 335"/>
                <a:gd name="T3" fmla="*/ 224 h 588"/>
                <a:gd name="T4" fmla="*/ 275 w 335"/>
                <a:gd name="T5" fmla="*/ 260 h 588"/>
                <a:gd name="T6" fmla="*/ 238 w 335"/>
                <a:gd name="T7" fmla="*/ 243 h 588"/>
                <a:gd name="T8" fmla="*/ 242 w 335"/>
                <a:gd name="T9" fmla="*/ 272 h 588"/>
                <a:gd name="T10" fmla="*/ 235 w 335"/>
                <a:gd name="T11" fmla="*/ 380 h 588"/>
                <a:gd name="T12" fmla="*/ 183 w 335"/>
                <a:gd name="T13" fmla="*/ 531 h 588"/>
                <a:gd name="T14" fmla="*/ 0 w 335"/>
                <a:gd name="T15" fmla="*/ 588 h 588"/>
                <a:gd name="T16" fmla="*/ 110 w 335"/>
                <a:gd name="T17" fmla="*/ 287 h 588"/>
                <a:gd name="T18" fmla="*/ 176 w 335"/>
                <a:gd name="T19" fmla="*/ 224 h 588"/>
                <a:gd name="T20" fmla="*/ 150 w 335"/>
                <a:gd name="T21" fmla="*/ 81 h 588"/>
                <a:gd name="T22" fmla="*/ 335 w 335"/>
                <a:gd name="T23" fmla="*/ 103 h 5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35" h="588">
                  <a:moveTo>
                    <a:pt x="335" y="103"/>
                  </a:moveTo>
                  <a:cubicBezTo>
                    <a:pt x="335" y="103"/>
                    <a:pt x="330" y="180"/>
                    <a:pt x="304" y="224"/>
                  </a:cubicBezTo>
                  <a:cubicBezTo>
                    <a:pt x="298" y="236"/>
                    <a:pt x="286" y="255"/>
                    <a:pt x="275" y="260"/>
                  </a:cubicBezTo>
                  <a:cubicBezTo>
                    <a:pt x="267" y="263"/>
                    <a:pt x="238" y="243"/>
                    <a:pt x="238" y="243"/>
                  </a:cubicBezTo>
                  <a:cubicBezTo>
                    <a:pt x="238" y="243"/>
                    <a:pt x="232" y="255"/>
                    <a:pt x="242" y="272"/>
                  </a:cubicBezTo>
                  <a:cubicBezTo>
                    <a:pt x="251" y="288"/>
                    <a:pt x="252" y="337"/>
                    <a:pt x="235" y="380"/>
                  </a:cubicBezTo>
                  <a:cubicBezTo>
                    <a:pt x="219" y="423"/>
                    <a:pt x="190" y="488"/>
                    <a:pt x="183" y="531"/>
                  </a:cubicBezTo>
                  <a:cubicBezTo>
                    <a:pt x="0" y="588"/>
                    <a:pt x="0" y="588"/>
                    <a:pt x="0" y="588"/>
                  </a:cubicBezTo>
                  <a:cubicBezTo>
                    <a:pt x="0" y="588"/>
                    <a:pt x="13" y="385"/>
                    <a:pt x="110" y="287"/>
                  </a:cubicBezTo>
                  <a:cubicBezTo>
                    <a:pt x="110" y="287"/>
                    <a:pt x="171" y="243"/>
                    <a:pt x="176" y="224"/>
                  </a:cubicBezTo>
                  <a:cubicBezTo>
                    <a:pt x="181" y="206"/>
                    <a:pt x="111" y="163"/>
                    <a:pt x="150" y="81"/>
                  </a:cubicBezTo>
                  <a:cubicBezTo>
                    <a:pt x="190" y="0"/>
                    <a:pt x="316" y="70"/>
                    <a:pt x="335" y="103"/>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1" name="ïs1ïḑê">
              <a:extLst>
                <a:ext uri="{FF2B5EF4-FFF2-40B4-BE49-F238E27FC236}">
                  <a16:creationId xmlns:a16="http://schemas.microsoft.com/office/drawing/2014/main" id="{60BC4FCF-52E7-4EED-A1D6-8F25B0AD6878}"/>
                </a:ext>
              </a:extLst>
            </p:cNvPr>
            <p:cNvSpPr/>
            <p:nvPr/>
          </p:nvSpPr>
          <p:spPr bwMode="auto">
            <a:xfrm>
              <a:off x="3233738" y="2800351"/>
              <a:ext cx="884238" cy="1268413"/>
            </a:xfrm>
            <a:custGeom>
              <a:avLst/>
              <a:gdLst>
                <a:gd name="T0" fmla="*/ 171 w 268"/>
                <a:gd name="T1" fmla="*/ 0 h 385"/>
                <a:gd name="T2" fmla="*/ 268 w 268"/>
                <a:gd name="T3" fmla="*/ 39 h 385"/>
                <a:gd name="T4" fmla="*/ 245 w 268"/>
                <a:gd name="T5" fmla="*/ 175 h 385"/>
                <a:gd name="T6" fmla="*/ 199 w 268"/>
                <a:gd name="T7" fmla="*/ 322 h 385"/>
                <a:gd name="T8" fmla="*/ 3 w 268"/>
                <a:gd name="T9" fmla="*/ 385 h 385"/>
                <a:gd name="T10" fmla="*/ 57 w 268"/>
                <a:gd name="T11" fmla="*/ 114 h 385"/>
                <a:gd name="T12" fmla="*/ 171 w 268"/>
                <a:gd name="T13" fmla="*/ 0 h 385"/>
              </a:gdLst>
              <a:ahLst/>
              <a:cxnLst>
                <a:cxn ang="0">
                  <a:pos x="T0" y="T1"/>
                </a:cxn>
                <a:cxn ang="0">
                  <a:pos x="T2" y="T3"/>
                </a:cxn>
                <a:cxn ang="0">
                  <a:pos x="T4" y="T5"/>
                </a:cxn>
                <a:cxn ang="0">
                  <a:pos x="T6" y="T7"/>
                </a:cxn>
                <a:cxn ang="0">
                  <a:pos x="T8" y="T9"/>
                </a:cxn>
                <a:cxn ang="0">
                  <a:pos x="T10" y="T11"/>
                </a:cxn>
                <a:cxn ang="0">
                  <a:pos x="T12" y="T13"/>
                </a:cxn>
              </a:cxnLst>
              <a:rect l="0" t="0" r="r" b="b"/>
              <a:pathLst>
                <a:path w="268" h="385">
                  <a:moveTo>
                    <a:pt x="171" y="0"/>
                  </a:moveTo>
                  <a:cubicBezTo>
                    <a:pt x="171" y="0"/>
                    <a:pt x="219" y="57"/>
                    <a:pt x="268" y="39"/>
                  </a:cubicBezTo>
                  <a:cubicBezTo>
                    <a:pt x="268" y="39"/>
                    <a:pt x="267" y="120"/>
                    <a:pt x="245" y="175"/>
                  </a:cubicBezTo>
                  <a:cubicBezTo>
                    <a:pt x="199" y="322"/>
                    <a:pt x="199" y="322"/>
                    <a:pt x="199" y="322"/>
                  </a:cubicBezTo>
                  <a:cubicBezTo>
                    <a:pt x="3" y="385"/>
                    <a:pt x="3" y="385"/>
                    <a:pt x="3" y="385"/>
                  </a:cubicBezTo>
                  <a:cubicBezTo>
                    <a:pt x="3" y="385"/>
                    <a:pt x="0" y="211"/>
                    <a:pt x="57" y="114"/>
                  </a:cubicBezTo>
                  <a:cubicBezTo>
                    <a:pt x="57" y="114"/>
                    <a:pt x="144" y="12"/>
                    <a:pt x="171" y="0"/>
                  </a:cubicBezTo>
                  <a:close/>
                </a:path>
              </a:pathLst>
            </a:custGeom>
            <a:solidFill>
              <a:srgbClr val="F4EF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2" name="iṧ1îḍé">
              <a:extLst>
                <a:ext uri="{FF2B5EF4-FFF2-40B4-BE49-F238E27FC236}">
                  <a16:creationId xmlns:a16="http://schemas.microsoft.com/office/drawing/2014/main" id="{33F8B06A-0727-49B3-A0EC-3A21FB953EA7}"/>
                </a:ext>
              </a:extLst>
            </p:cNvPr>
            <p:cNvSpPr/>
            <p:nvPr/>
          </p:nvSpPr>
          <p:spPr bwMode="auto">
            <a:xfrm>
              <a:off x="3681413" y="2127251"/>
              <a:ext cx="812800" cy="619125"/>
            </a:xfrm>
            <a:custGeom>
              <a:avLst/>
              <a:gdLst>
                <a:gd name="T0" fmla="*/ 67 w 246"/>
                <a:gd name="T1" fmla="*/ 132 h 188"/>
                <a:gd name="T2" fmla="*/ 62 w 246"/>
                <a:gd name="T3" fmla="*/ 157 h 188"/>
                <a:gd name="T4" fmla="*/ 92 w 246"/>
                <a:gd name="T5" fmla="*/ 126 h 188"/>
                <a:gd name="T6" fmla="*/ 168 w 246"/>
                <a:gd name="T7" fmla="*/ 119 h 188"/>
                <a:gd name="T8" fmla="*/ 231 w 246"/>
                <a:gd name="T9" fmla="*/ 111 h 188"/>
                <a:gd name="T10" fmla="*/ 233 w 246"/>
                <a:gd name="T11" fmla="*/ 49 h 188"/>
                <a:gd name="T12" fmla="*/ 213 w 246"/>
                <a:gd name="T13" fmla="*/ 70 h 188"/>
                <a:gd name="T14" fmla="*/ 220 w 246"/>
                <a:gd name="T15" fmla="*/ 42 h 188"/>
                <a:gd name="T16" fmla="*/ 179 w 246"/>
                <a:gd name="T17" fmla="*/ 42 h 188"/>
                <a:gd name="T18" fmla="*/ 111 w 246"/>
                <a:gd name="T19" fmla="*/ 16 h 188"/>
                <a:gd name="T20" fmla="*/ 147 w 246"/>
                <a:gd name="T21" fmla="*/ 19 h 188"/>
                <a:gd name="T22" fmla="*/ 92 w 246"/>
                <a:gd name="T23" fmla="*/ 12 h 188"/>
                <a:gd name="T24" fmla="*/ 39 w 246"/>
                <a:gd name="T25" fmla="*/ 39 h 188"/>
                <a:gd name="T26" fmla="*/ 49 w 246"/>
                <a:gd name="T27" fmla="*/ 20 h 188"/>
                <a:gd name="T28" fmla="*/ 29 w 246"/>
                <a:gd name="T29" fmla="*/ 43 h 188"/>
                <a:gd name="T30" fmla="*/ 12 w 246"/>
                <a:gd name="T31" fmla="*/ 50 h 188"/>
                <a:gd name="T32" fmla="*/ 20 w 246"/>
                <a:gd name="T33" fmla="*/ 54 h 188"/>
                <a:gd name="T34" fmla="*/ 2 w 246"/>
                <a:gd name="T35" fmla="*/ 97 h 188"/>
                <a:gd name="T36" fmla="*/ 48 w 246"/>
                <a:gd name="T37" fmla="*/ 188 h 188"/>
                <a:gd name="T38" fmla="*/ 50 w 246"/>
                <a:gd name="T39" fmla="*/ 165 h 188"/>
                <a:gd name="T40" fmla="*/ 42 w 246"/>
                <a:gd name="T41" fmla="*/ 127 h 188"/>
                <a:gd name="T42" fmla="*/ 67 w 246"/>
                <a:gd name="T43" fmla="*/ 132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6" h="188">
                  <a:moveTo>
                    <a:pt x="67" y="132"/>
                  </a:moveTo>
                  <a:cubicBezTo>
                    <a:pt x="62" y="157"/>
                    <a:pt x="62" y="157"/>
                    <a:pt x="62" y="157"/>
                  </a:cubicBezTo>
                  <a:cubicBezTo>
                    <a:pt x="62" y="157"/>
                    <a:pt x="88" y="156"/>
                    <a:pt x="92" y="126"/>
                  </a:cubicBezTo>
                  <a:cubicBezTo>
                    <a:pt x="95" y="108"/>
                    <a:pt x="121" y="82"/>
                    <a:pt x="168" y="119"/>
                  </a:cubicBezTo>
                  <a:cubicBezTo>
                    <a:pt x="183" y="131"/>
                    <a:pt x="207" y="144"/>
                    <a:pt x="231" y="111"/>
                  </a:cubicBezTo>
                  <a:cubicBezTo>
                    <a:pt x="240" y="98"/>
                    <a:pt x="246" y="76"/>
                    <a:pt x="233" y="49"/>
                  </a:cubicBezTo>
                  <a:cubicBezTo>
                    <a:pt x="233" y="49"/>
                    <a:pt x="229" y="66"/>
                    <a:pt x="213" y="70"/>
                  </a:cubicBezTo>
                  <a:cubicBezTo>
                    <a:pt x="213" y="70"/>
                    <a:pt x="223" y="57"/>
                    <a:pt x="220" y="42"/>
                  </a:cubicBezTo>
                  <a:cubicBezTo>
                    <a:pt x="220" y="42"/>
                    <a:pt x="203" y="59"/>
                    <a:pt x="179" y="42"/>
                  </a:cubicBezTo>
                  <a:cubicBezTo>
                    <a:pt x="165" y="31"/>
                    <a:pt x="134" y="13"/>
                    <a:pt x="111" y="16"/>
                  </a:cubicBezTo>
                  <a:cubicBezTo>
                    <a:pt x="111" y="16"/>
                    <a:pt x="127" y="8"/>
                    <a:pt x="147" y="19"/>
                  </a:cubicBezTo>
                  <a:cubicBezTo>
                    <a:pt x="147" y="19"/>
                    <a:pt x="124" y="0"/>
                    <a:pt x="92" y="12"/>
                  </a:cubicBezTo>
                  <a:cubicBezTo>
                    <a:pt x="59" y="24"/>
                    <a:pt x="49" y="23"/>
                    <a:pt x="39" y="39"/>
                  </a:cubicBezTo>
                  <a:cubicBezTo>
                    <a:pt x="39" y="39"/>
                    <a:pt x="38" y="27"/>
                    <a:pt x="49" y="20"/>
                  </a:cubicBezTo>
                  <a:cubicBezTo>
                    <a:pt x="49" y="20"/>
                    <a:pt x="29" y="26"/>
                    <a:pt x="29" y="43"/>
                  </a:cubicBezTo>
                  <a:cubicBezTo>
                    <a:pt x="29" y="43"/>
                    <a:pt x="18" y="42"/>
                    <a:pt x="12" y="50"/>
                  </a:cubicBezTo>
                  <a:cubicBezTo>
                    <a:pt x="12" y="50"/>
                    <a:pt x="16" y="50"/>
                    <a:pt x="20" y="54"/>
                  </a:cubicBezTo>
                  <a:cubicBezTo>
                    <a:pt x="20" y="54"/>
                    <a:pt x="5" y="70"/>
                    <a:pt x="2" y="97"/>
                  </a:cubicBezTo>
                  <a:cubicBezTo>
                    <a:pt x="0" y="132"/>
                    <a:pt x="32" y="171"/>
                    <a:pt x="48" y="188"/>
                  </a:cubicBezTo>
                  <a:cubicBezTo>
                    <a:pt x="50" y="165"/>
                    <a:pt x="50" y="165"/>
                    <a:pt x="50" y="165"/>
                  </a:cubicBezTo>
                  <a:cubicBezTo>
                    <a:pt x="50" y="165"/>
                    <a:pt x="32" y="143"/>
                    <a:pt x="42" y="127"/>
                  </a:cubicBezTo>
                  <a:cubicBezTo>
                    <a:pt x="47" y="119"/>
                    <a:pt x="65" y="120"/>
                    <a:pt x="67" y="132"/>
                  </a:cubicBezTo>
                  <a:close/>
                </a:path>
              </a:pathLst>
            </a:custGeom>
            <a:solidFill>
              <a:srgbClr val="8274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3" name="î$ľïḋê">
              <a:extLst>
                <a:ext uri="{FF2B5EF4-FFF2-40B4-BE49-F238E27FC236}">
                  <a16:creationId xmlns:a16="http://schemas.microsoft.com/office/drawing/2014/main" id="{7953C411-FE8F-4F4D-B9B1-DFAB1CAFEBBB}"/>
                </a:ext>
              </a:extLst>
            </p:cNvPr>
            <p:cNvSpPr/>
            <p:nvPr/>
          </p:nvSpPr>
          <p:spPr bwMode="auto">
            <a:xfrm>
              <a:off x="4133851" y="4225926"/>
              <a:ext cx="4013200" cy="139700"/>
            </a:xfrm>
            <a:prstGeom prst="rect">
              <a:avLst/>
            </a:prstGeom>
            <a:solidFill>
              <a:srgbClr val="524B8D"/>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664" name="îṥlîḍê">
              <a:extLst>
                <a:ext uri="{FF2B5EF4-FFF2-40B4-BE49-F238E27FC236}">
                  <a16:creationId xmlns:a16="http://schemas.microsoft.com/office/drawing/2014/main" id="{A1C3B469-6098-40F7-A282-AD39BA784BE1}"/>
                </a:ext>
              </a:extLst>
            </p:cNvPr>
            <p:cNvSpPr/>
            <p:nvPr/>
          </p:nvSpPr>
          <p:spPr bwMode="auto">
            <a:xfrm>
              <a:off x="7862888" y="4295776"/>
              <a:ext cx="207963" cy="1338263"/>
            </a:xfrm>
            <a:custGeom>
              <a:avLst/>
              <a:gdLst>
                <a:gd name="T0" fmla="*/ 131 w 131"/>
                <a:gd name="T1" fmla="*/ 0 h 843"/>
                <a:gd name="T2" fmla="*/ 0 w 131"/>
                <a:gd name="T3" fmla="*/ 0 h 843"/>
                <a:gd name="T4" fmla="*/ 42 w 131"/>
                <a:gd name="T5" fmla="*/ 843 h 843"/>
                <a:gd name="T6" fmla="*/ 98 w 131"/>
                <a:gd name="T7" fmla="*/ 843 h 843"/>
                <a:gd name="T8" fmla="*/ 131 w 131"/>
                <a:gd name="T9" fmla="*/ 0 h 843"/>
              </a:gdLst>
              <a:ahLst/>
              <a:cxnLst>
                <a:cxn ang="0">
                  <a:pos x="T0" y="T1"/>
                </a:cxn>
                <a:cxn ang="0">
                  <a:pos x="T2" y="T3"/>
                </a:cxn>
                <a:cxn ang="0">
                  <a:pos x="T4" y="T5"/>
                </a:cxn>
                <a:cxn ang="0">
                  <a:pos x="T6" y="T7"/>
                </a:cxn>
                <a:cxn ang="0">
                  <a:pos x="T8" y="T9"/>
                </a:cxn>
              </a:cxnLst>
              <a:rect l="0" t="0" r="r" b="b"/>
              <a:pathLst>
                <a:path w="131" h="843">
                  <a:moveTo>
                    <a:pt x="131" y="0"/>
                  </a:moveTo>
                  <a:lnTo>
                    <a:pt x="0" y="0"/>
                  </a:lnTo>
                  <a:lnTo>
                    <a:pt x="42" y="843"/>
                  </a:lnTo>
                  <a:lnTo>
                    <a:pt x="98" y="843"/>
                  </a:lnTo>
                  <a:lnTo>
                    <a:pt x="131" y="0"/>
                  </a:lnTo>
                  <a:close/>
                </a:path>
              </a:pathLst>
            </a:custGeom>
            <a:solidFill>
              <a:srgbClr val="524B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5" name="îṡľíḍé">
              <a:extLst>
                <a:ext uri="{FF2B5EF4-FFF2-40B4-BE49-F238E27FC236}">
                  <a16:creationId xmlns:a16="http://schemas.microsoft.com/office/drawing/2014/main" id="{E2AE2C32-7C87-4EA2-A915-1F508A047B8F}"/>
                </a:ext>
              </a:extLst>
            </p:cNvPr>
            <p:cNvSpPr/>
            <p:nvPr/>
          </p:nvSpPr>
          <p:spPr bwMode="auto">
            <a:xfrm>
              <a:off x="4133851" y="2546351"/>
              <a:ext cx="4013200" cy="1679575"/>
            </a:xfrm>
            <a:custGeom>
              <a:avLst/>
              <a:gdLst>
                <a:gd name="T0" fmla="*/ 2278 w 2528"/>
                <a:gd name="T1" fmla="*/ 0 h 1058"/>
                <a:gd name="T2" fmla="*/ 308 w 2528"/>
                <a:gd name="T3" fmla="*/ 0 h 1058"/>
                <a:gd name="T4" fmla="*/ 0 w 2528"/>
                <a:gd name="T5" fmla="*/ 1058 h 1058"/>
                <a:gd name="T6" fmla="*/ 2528 w 2528"/>
                <a:gd name="T7" fmla="*/ 1058 h 1058"/>
                <a:gd name="T8" fmla="*/ 2278 w 2528"/>
                <a:gd name="T9" fmla="*/ 0 h 1058"/>
              </a:gdLst>
              <a:ahLst/>
              <a:cxnLst>
                <a:cxn ang="0">
                  <a:pos x="T0" y="T1"/>
                </a:cxn>
                <a:cxn ang="0">
                  <a:pos x="T2" y="T3"/>
                </a:cxn>
                <a:cxn ang="0">
                  <a:pos x="T4" y="T5"/>
                </a:cxn>
                <a:cxn ang="0">
                  <a:pos x="T6" y="T7"/>
                </a:cxn>
                <a:cxn ang="0">
                  <a:pos x="T8" y="T9"/>
                </a:cxn>
              </a:cxnLst>
              <a:rect l="0" t="0" r="r" b="b"/>
              <a:pathLst>
                <a:path w="2528" h="1058">
                  <a:moveTo>
                    <a:pt x="2278" y="0"/>
                  </a:moveTo>
                  <a:lnTo>
                    <a:pt x="308" y="0"/>
                  </a:lnTo>
                  <a:lnTo>
                    <a:pt x="0" y="1058"/>
                  </a:lnTo>
                  <a:lnTo>
                    <a:pt x="2528" y="1058"/>
                  </a:lnTo>
                  <a:lnTo>
                    <a:pt x="2278" y="0"/>
                  </a:lnTo>
                  <a:close/>
                </a:path>
              </a:pathLst>
            </a:custGeom>
            <a:solidFill>
              <a:srgbClr val="8173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6" name="iśļiḍè">
              <a:extLst>
                <a:ext uri="{FF2B5EF4-FFF2-40B4-BE49-F238E27FC236}">
                  <a16:creationId xmlns:a16="http://schemas.microsoft.com/office/drawing/2014/main" id="{880AADF4-83F0-4C22-977A-D7E2014782BD}"/>
                </a:ext>
              </a:extLst>
            </p:cNvPr>
            <p:cNvSpPr/>
            <p:nvPr/>
          </p:nvSpPr>
          <p:spPr bwMode="auto">
            <a:xfrm>
              <a:off x="4770438" y="2638426"/>
              <a:ext cx="1260475" cy="454025"/>
            </a:xfrm>
            <a:custGeom>
              <a:avLst/>
              <a:gdLst>
                <a:gd name="T0" fmla="*/ 782 w 794"/>
                <a:gd name="T1" fmla="*/ 0 h 286"/>
                <a:gd name="T2" fmla="*/ 54 w 794"/>
                <a:gd name="T3" fmla="*/ 0 h 286"/>
                <a:gd name="T4" fmla="*/ 0 w 794"/>
                <a:gd name="T5" fmla="*/ 272 h 286"/>
                <a:gd name="T6" fmla="*/ 794 w 794"/>
                <a:gd name="T7" fmla="*/ 286 h 286"/>
                <a:gd name="T8" fmla="*/ 782 w 794"/>
                <a:gd name="T9" fmla="*/ 0 h 286"/>
              </a:gdLst>
              <a:ahLst/>
              <a:cxnLst>
                <a:cxn ang="0">
                  <a:pos x="T0" y="T1"/>
                </a:cxn>
                <a:cxn ang="0">
                  <a:pos x="T2" y="T3"/>
                </a:cxn>
                <a:cxn ang="0">
                  <a:pos x="T4" y="T5"/>
                </a:cxn>
                <a:cxn ang="0">
                  <a:pos x="T6" y="T7"/>
                </a:cxn>
                <a:cxn ang="0">
                  <a:pos x="T8" y="T9"/>
                </a:cxn>
              </a:cxnLst>
              <a:rect l="0" t="0" r="r" b="b"/>
              <a:pathLst>
                <a:path w="794" h="286">
                  <a:moveTo>
                    <a:pt x="782" y="0"/>
                  </a:moveTo>
                  <a:lnTo>
                    <a:pt x="54" y="0"/>
                  </a:lnTo>
                  <a:lnTo>
                    <a:pt x="0" y="272"/>
                  </a:lnTo>
                  <a:lnTo>
                    <a:pt x="794" y="286"/>
                  </a:lnTo>
                  <a:lnTo>
                    <a:pt x="782" y="0"/>
                  </a:lnTo>
                  <a:close/>
                </a:path>
              </a:pathLst>
            </a:custGeom>
            <a:solidFill>
              <a:srgbClr val="B7AD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7" name="ïsliḓê">
              <a:extLst>
                <a:ext uri="{FF2B5EF4-FFF2-40B4-BE49-F238E27FC236}">
                  <a16:creationId xmlns:a16="http://schemas.microsoft.com/office/drawing/2014/main" id="{5CDAAC85-DE60-4284-8C21-ECC1F9E4F08A}"/>
                </a:ext>
              </a:extLst>
            </p:cNvPr>
            <p:cNvSpPr/>
            <p:nvPr/>
          </p:nvSpPr>
          <p:spPr bwMode="auto">
            <a:xfrm>
              <a:off x="6318251" y="2632076"/>
              <a:ext cx="1300163" cy="454025"/>
            </a:xfrm>
            <a:custGeom>
              <a:avLst/>
              <a:gdLst>
                <a:gd name="T0" fmla="*/ 747 w 819"/>
                <a:gd name="T1" fmla="*/ 0 h 286"/>
                <a:gd name="T2" fmla="*/ 0 w 819"/>
                <a:gd name="T3" fmla="*/ 10 h 286"/>
                <a:gd name="T4" fmla="*/ 34 w 819"/>
                <a:gd name="T5" fmla="*/ 280 h 286"/>
                <a:gd name="T6" fmla="*/ 819 w 819"/>
                <a:gd name="T7" fmla="*/ 286 h 286"/>
                <a:gd name="T8" fmla="*/ 747 w 819"/>
                <a:gd name="T9" fmla="*/ 0 h 286"/>
              </a:gdLst>
              <a:ahLst/>
              <a:cxnLst>
                <a:cxn ang="0">
                  <a:pos x="T0" y="T1"/>
                </a:cxn>
                <a:cxn ang="0">
                  <a:pos x="T2" y="T3"/>
                </a:cxn>
                <a:cxn ang="0">
                  <a:pos x="T4" y="T5"/>
                </a:cxn>
                <a:cxn ang="0">
                  <a:pos x="T6" y="T7"/>
                </a:cxn>
                <a:cxn ang="0">
                  <a:pos x="T8" y="T9"/>
                </a:cxn>
              </a:cxnLst>
              <a:rect l="0" t="0" r="r" b="b"/>
              <a:pathLst>
                <a:path w="819" h="286">
                  <a:moveTo>
                    <a:pt x="747" y="0"/>
                  </a:moveTo>
                  <a:lnTo>
                    <a:pt x="0" y="10"/>
                  </a:lnTo>
                  <a:lnTo>
                    <a:pt x="34" y="280"/>
                  </a:lnTo>
                  <a:lnTo>
                    <a:pt x="819" y="286"/>
                  </a:lnTo>
                  <a:lnTo>
                    <a:pt x="747" y="0"/>
                  </a:lnTo>
                  <a:close/>
                </a:path>
              </a:pathLst>
            </a:custGeom>
            <a:solidFill>
              <a:srgbClr val="B7AD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8" name="íš1ídè">
              <a:extLst>
                <a:ext uri="{FF2B5EF4-FFF2-40B4-BE49-F238E27FC236}">
                  <a16:creationId xmlns:a16="http://schemas.microsoft.com/office/drawing/2014/main" id="{09F4DFB5-73C2-43C9-ACBE-763E2CBB573B}"/>
                </a:ext>
              </a:extLst>
            </p:cNvPr>
            <p:cNvSpPr/>
            <p:nvPr/>
          </p:nvSpPr>
          <p:spPr bwMode="auto">
            <a:xfrm>
              <a:off x="4402138" y="3122613"/>
              <a:ext cx="790575" cy="820738"/>
            </a:xfrm>
            <a:custGeom>
              <a:avLst/>
              <a:gdLst>
                <a:gd name="T0" fmla="*/ 436 w 498"/>
                <a:gd name="T1" fmla="*/ 517 h 517"/>
                <a:gd name="T2" fmla="*/ 498 w 498"/>
                <a:gd name="T3" fmla="*/ 10 h 517"/>
                <a:gd name="T4" fmla="*/ 120 w 498"/>
                <a:gd name="T5" fmla="*/ 0 h 517"/>
                <a:gd name="T6" fmla="*/ 0 w 498"/>
                <a:gd name="T7" fmla="*/ 500 h 517"/>
                <a:gd name="T8" fmla="*/ 436 w 498"/>
                <a:gd name="T9" fmla="*/ 517 h 517"/>
              </a:gdLst>
              <a:ahLst/>
              <a:cxnLst>
                <a:cxn ang="0">
                  <a:pos x="T0" y="T1"/>
                </a:cxn>
                <a:cxn ang="0">
                  <a:pos x="T2" y="T3"/>
                </a:cxn>
                <a:cxn ang="0">
                  <a:pos x="T4" y="T5"/>
                </a:cxn>
                <a:cxn ang="0">
                  <a:pos x="T6" y="T7"/>
                </a:cxn>
                <a:cxn ang="0">
                  <a:pos x="T8" y="T9"/>
                </a:cxn>
              </a:cxnLst>
              <a:rect l="0" t="0" r="r" b="b"/>
              <a:pathLst>
                <a:path w="498" h="517">
                  <a:moveTo>
                    <a:pt x="436" y="517"/>
                  </a:moveTo>
                  <a:lnTo>
                    <a:pt x="498" y="10"/>
                  </a:lnTo>
                  <a:lnTo>
                    <a:pt x="120" y="0"/>
                  </a:lnTo>
                  <a:lnTo>
                    <a:pt x="0" y="500"/>
                  </a:lnTo>
                  <a:lnTo>
                    <a:pt x="436" y="517"/>
                  </a:lnTo>
                  <a:close/>
                </a:path>
              </a:pathLst>
            </a:custGeom>
            <a:solidFill>
              <a:srgbClr val="B7AD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69" name="íṡ1idê">
              <a:extLst>
                <a:ext uri="{FF2B5EF4-FFF2-40B4-BE49-F238E27FC236}">
                  <a16:creationId xmlns:a16="http://schemas.microsoft.com/office/drawing/2014/main" id="{A45ED43F-C18D-4C87-B647-75A31BDFFE6D}"/>
                </a:ext>
              </a:extLst>
            </p:cNvPr>
            <p:cNvSpPr/>
            <p:nvPr/>
          </p:nvSpPr>
          <p:spPr bwMode="auto">
            <a:xfrm>
              <a:off x="5430838" y="3373438"/>
              <a:ext cx="1370013" cy="658813"/>
            </a:xfrm>
            <a:custGeom>
              <a:avLst/>
              <a:gdLst>
                <a:gd name="T0" fmla="*/ 823 w 863"/>
                <a:gd name="T1" fmla="*/ 18 h 415"/>
                <a:gd name="T2" fmla="*/ 38 w 863"/>
                <a:gd name="T3" fmla="*/ 0 h 415"/>
                <a:gd name="T4" fmla="*/ 0 w 863"/>
                <a:gd name="T5" fmla="*/ 411 h 415"/>
                <a:gd name="T6" fmla="*/ 863 w 863"/>
                <a:gd name="T7" fmla="*/ 415 h 415"/>
                <a:gd name="T8" fmla="*/ 823 w 863"/>
                <a:gd name="T9" fmla="*/ 18 h 415"/>
              </a:gdLst>
              <a:ahLst/>
              <a:cxnLst>
                <a:cxn ang="0">
                  <a:pos x="T0" y="T1"/>
                </a:cxn>
                <a:cxn ang="0">
                  <a:pos x="T2" y="T3"/>
                </a:cxn>
                <a:cxn ang="0">
                  <a:pos x="T4" y="T5"/>
                </a:cxn>
                <a:cxn ang="0">
                  <a:pos x="T6" y="T7"/>
                </a:cxn>
                <a:cxn ang="0">
                  <a:pos x="T8" y="T9"/>
                </a:cxn>
              </a:cxnLst>
              <a:rect l="0" t="0" r="r" b="b"/>
              <a:pathLst>
                <a:path w="863" h="415">
                  <a:moveTo>
                    <a:pt x="823" y="18"/>
                  </a:moveTo>
                  <a:lnTo>
                    <a:pt x="38" y="0"/>
                  </a:lnTo>
                  <a:lnTo>
                    <a:pt x="0" y="411"/>
                  </a:lnTo>
                  <a:lnTo>
                    <a:pt x="863" y="415"/>
                  </a:lnTo>
                  <a:lnTo>
                    <a:pt x="823" y="18"/>
                  </a:lnTo>
                  <a:close/>
                </a:path>
              </a:pathLst>
            </a:custGeom>
            <a:solidFill>
              <a:srgbClr val="B7AD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0" name="ísļide">
              <a:extLst>
                <a:ext uri="{FF2B5EF4-FFF2-40B4-BE49-F238E27FC236}">
                  <a16:creationId xmlns:a16="http://schemas.microsoft.com/office/drawing/2014/main" id="{3291A008-D6E8-4846-98B5-5CEDFA143866}"/>
                </a:ext>
              </a:extLst>
            </p:cNvPr>
            <p:cNvSpPr/>
            <p:nvPr/>
          </p:nvSpPr>
          <p:spPr bwMode="auto">
            <a:xfrm>
              <a:off x="7140576" y="3257551"/>
              <a:ext cx="831850" cy="820738"/>
            </a:xfrm>
            <a:custGeom>
              <a:avLst/>
              <a:gdLst>
                <a:gd name="T0" fmla="*/ 0 w 524"/>
                <a:gd name="T1" fmla="*/ 8 h 517"/>
                <a:gd name="T2" fmla="*/ 58 w 524"/>
                <a:gd name="T3" fmla="*/ 517 h 517"/>
                <a:gd name="T4" fmla="*/ 524 w 524"/>
                <a:gd name="T5" fmla="*/ 507 h 517"/>
                <a:gd name="T6" fmla="*/ 378 w 524"/>
                <a:gd name="T7" fmla="*/ 0 h 517"/>
                <a:gd name="T8" fmla="*/ 0 w 524"/>
                <a:gd name="T9" fmla="*/ 8 h 517"/>
              </a:gdLst>
              <a:ahLst/>
              <a:cxnLst>
                <a:cxn ang="0">
                  <a:pos x="T0" y="T1"/>
                </a:cxn>
                <a:cxn ang="0">
                  <a:pos x="T2" y="T3"/>
                </a:cxn>
                <a:cxn ang="0">
                  <a:pos x="T4" y="T5"/>
                </a:cxn>
                <a:cxn ang="0">
                  <a:pos x="T6" y="T7"/>
                </a:cxn>
                <a:cxn ang="0">
                  <a:pos x="T8" y="T9"/>
                </a:cxn>
              </a:cxnLst>
              <a:rect l="0" t="0" r="r" b="b"/>
              <a:pathLst>
                <a:path w="524" h="517">
                  <a:moveTo>
                    <a:pt x="0" y="8"/>
                  </a:moveTo>
                  <a:lnTo>
                    <a:pt x="58" y="517"/>
                  </a:lnTo>
                  <a:lnTo>
                    <a:pt x="524" y="507"/>
                  </a:lnTo>
                  <a:lnTo>
                    <a:pt x="378" y="0"/>
                  </a:lnTo>
                  <a:lnTo>
                    <a:pt x="0" y="8"/>
                  </a:lnTo>
                  <a:close/>
                </a:path>
              </a:pathLst>
            </a:custGeom>
            <a:solidFill>
              <a:srgbClr val="B7ADF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1" name="îŝľíḑe">
              <a:extLst>
                <a:ext uri="{FF2B5EF4-FFF2-40B4-BE49-F238E27FC236}">
                  <a16:creationId xmlns:a16="http://schemas.microsoft.com/office/drawing/2014/main" id="{4923D080-159E-4979-98BB-1046F1FF3493}"/>
                </a:ext>
              </a:extLst>
            </p:cNvPr>
            <p:cNvSpPr/>
            <p:nvPr/>
          </p:nvSpPr>
          <p:spPr bwMode="auto">
            <a:xfrm>
              <a:off x="4298951" y="4295776"/>
              <a:ext cx="207963" cy="1338263"/>
            </a:xfrm>
            <a:custGeom>
              <a:avLst/>
              <a:gdLst>
                <a:gd name="T0" fmla="*/ 131 w 131"/>
                <a:gd name="T1" fmla="*/ 0 h 843"/>
                <a:gd name="T2" fmla="*/ 0 w 131"/>
                <a:gd name="T3" fmla="*/ 0 h 843"/>
                <a:gd name="T4" fmla="*/ 40 w 131"/>
                <a:gd name="T5" fmla="*/ 843 h 843"/>
                <a:gd name="T6" fmla="*/ 98 w 131"/>
                <a:gd name="T7" fmla="*/ 843 h 843"/>
                <a:gd name="T8" fmla="*/ 131 w 131"/>
                <a:gd name="T9" fmla="*/ 0 h 843"/>
              </a:gdLst>
              <a:ahLst/>
              <a:cxnLst>
                <a:cxn ang="0">
                  <a:pos x="T0" y="T1"/>
                </a:cxn>
                <a:cxn ang="0">
                  <a:pos x="T2" y="T3"/>
                </a:cxn>
                <a:cxn ang="0">
                  <a:pos x="T4" y="T5"/>
                </a:cxn>
                <a:cxn ang="0">
                  <a:pos x="T6" y="T7"/>
                </a:cxn>
                <a:cxn ang="0">
                  <a:pos x="T8" y="T9"/>
                </a:cxn>
              </a:cxnLst>
              <a:rect l="0" t="0" r="r" b="b"/>
              <a:pathLst>
                <a:path w="131" h="843">
                  <a:moveTo>
                    <a:pt x="131" y="0"/>
                  </a:moveTo>
                  <a:lnTo>
                    <a:pt x="0" y="0"/>
                  </a:lnTo>
                  <a:lnTo>
                    <a:pt x="40" y="843"/>
                  </a:lnTo>
                  <a:lnTo>
                    <a:pt x="98" y="843"/>
                  </a:lnTo>
                  <a:lnTo>
                    <a:pt x="131" y="0"/>
                  </a:lnTo>
                  <a:close/>
                </a:path>
              </a:pathLst>
            </a:custGeom>
            <a:solidFill>
              <a:srgbClr val="524B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2" name="iṩḷïďe">
              <a:extLst>
                <a:ext uri="{FF2B5EF4-FFF2-40B4-BE49-F238E27FC236}">
                  <a16:creationId xmlns:a16="http://schemas.microsoft.com/office/drawing/2014/main" id="{975E1001-AD02-421C-BEAF-7D38E9A76E00}"/>
                </a:ext>
              </a:extLst>
            </p:cNvPr>
            <p:cNvSpPr/>
            <p:nvPr/>
          </p:nvSpPr>
          <p:spPr bwMode="auto">
            <a:xfrm>
              <a:off x="4084638" y="2822576"/>
              <a:ext cx="630238" cy="790575"/>
            </a:xfrm>
            <a:custGeom>
              <a:avLst/>
              <a:gdLst>
                <a:gd name="T0" fmla="*/ 0 w 191"/>
                <a:gd name="T1" fmla="*/ 165 h 240"/>
                <a:gd name="T2" fmla="*/ 95 w 191"/>
                <a:gd name="T3" fmla="*/ 231 h 240"/>
                <a:gd name="T4" fmla="*/ 134 w 191"/>
                <a:gd name="T5" fmla="*/ 216 h 240"/>
                <a:gd name="T6" fmla="*/ 186 w 191"/>
                <a:gd name="T7" fmla="*/ 28 h 240"/>
                <a:gd name="T8" fmla="*/ 168 w 191"/>
                <a:gd name="T9" fmla="*/ 36 h 240"/>
                <a:gd name="T10" fmla="*/ 99 w 191"/>
                <a:gd name="T11" fmla="*/ 177 h 240"/>
                <a:gd name="T12" fmla="*/ 46 w 191"/>
                <a:gd name="T13" fmla="*/ 127 h 240"/>
                <a:gd name="T14" fmla="*/ 0 w 191"/>
                <a:gd name="T15" fmla="*/ 165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240">
                  <a:moveTo>
                    <a:pt x="0" y="165"/>
                  </a:moveTo>
                  <a:cubicBezTo>
                    <a:pt x="0" y="165"/>
                    <a:pt x="57" y="218"/>
                    <a:pt x="95" y="231"/>
                  </a:cubicBezTo>
                  <a:cubicBezTo>
                    <a:pt x="119" y="240"/>
                    <a:pt x="129" y="226"/>
                    <a:pt x="134" y="216"/>
                  </a:cubicBezTo>
                  <a:cubicBezTo>
                    <a:pt x="171" y="145"/>
                    <a:pt x="185" y="31"/>
                    <a:pt x="186" y="28"/>
                  </a:cubicBezTo>
                  <a:cubicBezTo>
                    <a:pt x="191" y="0"/>
                    <a:pt x="175" y="10"/>
                    <a:pt x="168" y="36"/>
                  </a:cubicBezTo>
                  <a:cubicBezTo>
                    <a:pt x="155" y="92"/>
                    <a:pt x="99" y="177"/>
                    <a:pt x="99" y="177"/>
                  </a:cubicBezTo>
                  <a:cubicBezTo>
                    <a:pt x="46" y="127"/>
                    <a:pt x="46" y="127"/>
                    <a:pt x="46" y="127"/>
                  </a:cubicBezTo>
                  <a:lnTo>
                    <a:pt x="0" y="165"/>
                  </a:lnTo>
                  <a:close/>
                </a:path>
              </a:pathLst>
            </a:custGeom>
            <a:solidFill>
              <a:srgbClr val="FF91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3" name="îṥḻíḍé">
              <a:extLst>
                <a:ext uri="{FF2B5EF4-FFF2-40B4-BE49-F238E27FC236}">
                  <a16:creationId xmlns:a16="http://schemas.microsoft.com/office/drawing/2014/main" id="{576E5F68-B218-4596-8C03-49D0B61E6045}"/>
                </a:ext>
              </a:extLst>
            </p:cNvPr>
            <p:cNvSpPr/>
            <p:nvPr/>
          </p:nvSpPr>
          <p:spPr bwMode="auto">
            <a:xfrm>
              <a:off x="6492876" y="1474788"/>
              <a:ext cx="736600" cy="1071563"/>
            </a:xfrm>
            <a:custGeom>
              <a:avLst/>
              <a:gdLst>
                <a:gd name="T0" fmla="*/ 77 w 223"/>
                <a:gd name="T1" fmla="*/ 7 h 325"/>
                <a:gd name="T2" fmla="*/ 73 w 223"/>
                <a:gd name="T3" fmla="*/ 61 h 325"/>
                <a:gd name="T4" fmla="*/ 8 w 223"/>
                <a:gd name="T5" fmla="*/ 91 h 325"/>
                <a:gd name="T6" fmla="*/ 22 w 223"/>
                <a:gd name="T7" fmla="*/ 325 h 325"/>
                <a:gd name="T8" fmla="*/ 194 w 223"/>
                <a:gd name="T9" fmla="*/ 325 h 325"/>
                <a:gd name="T10" fmla="*/ 216 w 223"/>
                <a:gd name="T11" fmla="*/ 99 h 325"/>
                <a:gd name="T12" fmla="*/ 153 w 223"/>
                <a:gd name="T13" fmla="*/ 76 h 325"/>
                <a:gd name="T14" fmla="*/ 145 w 223"/>
                <a:gd name="T15" fmla="*/ 48 h 325"/>
                <a:gd name="T16" fmla="*/ 77 w 223"/>
                <a:gd name="T17" fmla="*/ 7 h 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3" h="325">
                  <a:moveTo>
                    <a:pt x="77" y="7"/>
                  </a:moveTo>
                  <a:cubicBezTo>
                    <a:pt x="77" y="7"/>
                    <a:pt x="84" y="52"/>
                    <a:pt x="73" y="61"/>
                  </a:cubicBezTo>
                  <a:cubicBezTo>
                    <a:pt x="62" y="70"/>
                    <a:pt x="15" y="79"/>
                    <a:pt x="8" y="91"/>
                  </a:cubicBezTo>
                  <a:cubicBezTo>
                    <a:pt x="0" y="103"/>
                    <a:pt x="18" y="291"/>
                    <a:pt x="22" y="325"/>
                  </a:cubicBezTo>
                  <a:cubicBezTo>
                    <a:pt x="194" y="325"/>
                    <a:pt x="194" y="325"/>
                    <a:pt x="194" y="325"/>
                  </a:cubicBezTo>
                  <a:cubicBezTo>
                    <a:pt x="194" y="325"/>
                    <a:pt x="223" y="116"/>
                    <a:pt x="216" y="99"/>
                  </a:cubicBezTo>
                  <a:cubicBezTo>
                    <a:pt x="211" y="87"/>
                    <a:pt x="173" y="88"/>
                    <a:pt x="153" y="76"/>
                  </a:cubicBezTo>
                  <a:cubicBezTo>
                    <a:pt x="144" y="71"/>
                    <a:pt x="146" y="60"/>
                    <a:pt x="145" y="48"/>
                  </a:cubicBezTo>
                  <a:cubicBezTo>
                    <a:pt x="142" y="11"/>
                    <a:pt x="108" y="0"/>
                    <a:pt x="77" y="7"/>
                  </a:cubicBezTo>
                  <a:close/>
                </a:path>
              </a:pathLst>
            </a:custGeom>
            <a:solidFill>
              <a:srgbClr val="FF95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4" name="ïṡľiďe">
              <a:extLst>
                <a:ext uri="{FF2B5EF4-FFF2-40B4-BE49-F238E27FC236}">
                  <a16:creationId xmlns:a16="http://schemas.microsoft.com/office/drawing/2014/main" id="{67389F2F-3531-405F-A525-C9E6FC53C503}"/>
                </a:ext>
              </a:extLst>
            </p:cNvPr>
            <p:cNvSpPr/>
            <p:nvPr/>
          </p:nvSpPr>
          <p:spPr bwMode="auto">
            <a:xfrm>
              <a:off x="6580188" y="1066801"/>
              <a:ext cx="582613" cy="619125"/>
            </a:xfrm>
            <a:custGeom>
              <a:avLst/>
              <a:gdLst>
                <a:gd name="T0" fmla="*/ 161 w 177"/>
                <a:gd name="T1" fmla="*/ 46 h 188"/>
                <a:gd name="T2" fmla="*/ 135 w 177"/>
                <a:gd name="T3" fmla="*/ 185 h 188"/>
                <a:gd name="T4" fmla="*/ 72 w 177"/>
                <a:gd name="T5" fmla="*/ 170 h 188"/>
                <a:gd name="T6" fmla="*/ 40 w 177"/>
                <a:gd name="T7" fmla="*/ 22 h 188"/>
                <a:gd name="T8" fmla="*/ 161 w 177"/>
                <a:gd name="T9" fmla="*/ 46 h 188"/>
              </a:gdLst>
              <a:ahLst/>
              <a:cxnLst>
                <a:cxn ang="0">
                  <a:pos x="T0" y="T1"/>
                </a:cxn>
                <a:cxn ang="0">
                  <a:pos x="T2" y="T3"/>
                </a:cxn>
                <a:cxn ang="0">
                  <a:pos x="T4" y="T5"/>
                </a:cxn>
                <a:cxn ang="0">
                  <a:pos x="T6" y="T7"/>
                </a:cxn>
                <a:cxn ang="0">
                  <a:pos x="T8" y="T9"/>
                </a:cxn>
              </a:cxnLst>
              <a:rect l="0" t="0" r="r" b="b"/>
              <a:pathLst>
                <a:path w="177" h="188">
                  <a:moveTo>
                    <a:pt x="161" y="46"/>
                  </a:moveTo>
                  <a:cubicBezTo>
                    <a:pt x="177" y="73"/>
                    <a:pt x="162" y="169"/>
                    <a:pt x="135" y="185"/>
                  </a:cubicBezTo>
                  <a:cubicBezTo>
                    <a:pt x="135" y="185"/>
                    <a:pt x="104" y="188"/>
                    <a:pt x="72" y="170"/>
                  </a:cubicBezTo>
                  <a:cubicBezTo>
                    <a:pt x="39" y="152"/>
                    <a:pt x="0" y="55"/>
                    <a:pt x="40" y="22"/>
                  </a:cubicBezTo>
                  <a:cubicBezTo>
                    <a:pt x="66" y="0"/>
                    <a:pt x="146" y="18"/>
                    <a:pt x="161" y="46"/>
                  </a:cubicBezTo>
                  <a:close/>
                </a:path>
              </a:pathLst>
            </a:custGeom>
            <a:solidFill>
              <a:srgbClr val="FFB8B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5" name="îSlïḓè">
              <a:extLst>
                <a:ext uri="{FF2B5EF4-FFF2-40B4-BE49-F238E27FC236}">
                  <a16:creationId xmlns:a16="http://schemas.microsoft.com/office/drawing/2014/main" id="{BA09577F-9F5D-4399-BCFB-529AB357F303}"/>
                </a:ext>
              </a:extLst>
            </p:cNvPr>
            <p:cNvSpPr/>
            <p:nvPr/>
          </p:nvSpPr>
          <p:spPr bwMode="auto">
            <a:xfrm>
              <a:off x="6697663" y="1781176"/>
              <a:ext cx="696913" cy="952500"/>
            </a:xfrm>
            <a:custGeom>
              <a:avLst/>
              <a:gdLst>
                <a:gd name="T0" fmla="*/ 148 w 211"/>
                <a:gd name="T1" fmla="*/ 197 h 289"/>
                <a:gd name="T2" fmla="*/ 139 w 211"/>
                <a:gd name="T3" fmla="*/ 71 h 289"/>
                <a:gd name="T4" fmla="*/ 149 w 211"/>
                <a:gd name="T5" fmla="*/ 0 h 289"/>
                <a:gd name="T6" fmla="*/ 193 w 211"/>
                <a:gd name="T7" fmla="*/ 55 h 289"/>
                <a:gd name="T8" fmla="*/ 206 w 211"/>
                <a:gd name="T9" fmla="*/ 225 h 289"/>
                <a:gd name="T10" fmla="*/ 40 w 211"/>
                <a:gd name="T11" fmla="*/ 283 h 289"/>
                <a:gd name="T12" fmla="*/ 16 w 211"/>
                <a:gd name="T13" fmla="*/ 270 h 289"/>
                <a:gd name="T14" fmla="*/ 148 w 211"/>
                <a:gd name="T15" fmla="*/ 197 h 28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1" h="289">
                  <a:moveTo>
                    <a:pt x="148" y="197"/>
                  </a:moveTo>
                  <a:cubicBezTo>
                    <a:pt x="148" y="197"/>
                    <a:pt x="139" y="104"/>
                    <a:pt x="139" y="71"/>
                  </a:cubicBezTo>
                  <a:cubicBezTo>
                    <a:pt x="139" y="47"/>
                    <a:pt x="149" y="0"/>
                    <a:pt x="149" y="0"/>
                  </a:cubicBezTo>
                  <a:cubicBezTo>
                    <a:pt x="149" y="0"/>
                    <a:pt x="188" y="16"/>
                    <a:pt x="193" y="55"/>
                  </a:cubicBezTo>
                  <a:cubicBezTo>
                    <a:pt x="198" y="93"/>
                    <a:pt x="211" y="212"/>
                    <a:pt x="206" y="225"/>
                  </a:cubicBezTo>
                  <a:cubicBezTo>
                    <a:pt x="200" y="238"/>
                    <a:pt x="80" y="276"/>
                    <a:pt x="40" y="283"/>
                  </a:cubicBezTo>
                  <a:cubicBezTo>
                    <a:pt x="40" y="283"/>
                    <a:pt x="0" y="289"/>
                    <a:pt x="16" y="270"/>
                  </a:cubicBezTo>
                  <a:cubicBezTo>
                    <a:pt x="33" y="251"/>
                    <a:pt x="137" y="213"/>
                    <a:pt x="148" y="197"/>
                  </a:cubicBezTo>
                  <a:close/>
                </a:path>
              </a:pathLst>
            </a:custGeom>
            <a:solidFill>
              <a:srgbClr val="FF95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6" name="ïŝḻiḑê">
              <a:extLst>
                <a:ext uri="{FF2B5EF4-FFF2-40B4-BE49-F238E27FC236}">
                  <a16:creationId xmlns:a16="http://schemas.microsoft.com/office/drawing/2014/main" id="{D1C33BBE-35E1-4BE1-BF4C-5531847B73AF}"/>
                </a:ext>
              </a:extLst>
            </p:cNvPr>
            <p:cNvSpPr/>
            <p:nvPr/>
          </p:nvSpPr>
          <p:spPr bwMode="auto">
            <a:xfrm>
              <a:off x="6332538" y="1771651"/>
              <a:ext cx="419100" cy="803275"/>
            </a:xfrm>
            <a:custGeom>
              <a:avLst/>
              <a:gdLst>
                <a:gd name="T0" fmla="*/ 65 w 127"/>
                <a:gd name="T1" fmla="*/ 0 h 244"/>
                <a:gd name="T2" fmla="*/ 35 w 127"/>
                <a:gd name="T3" fmla="*/ 41 h 244"/>
                <a:gd name="T4" fmla="*/ 31 w 127"/>
                <a:gd name="T5" fmla="*/ 225 h 244"/>
                <a:gd name="T6" fmla="*/ 65 w 127"/>
                <a:gd name="T7" fmla="*/ 0 h 244"/>
              </a:gdLst>
              <a:ahLst/>
              <a:cxnLst>
                <a:cxn ang="0">
                  <a:pos x="T0" y="T1"/>
                </a:cxn>
                <a:cxn ang="0">
                  <a:pos x="T2" y="T3"/>
                </a:cxn>
                <a:cxn ang="0">
                  <a:pos x="T4" y="T5"/>
                </a:cxn>
                <a:cxn ang="0">
                  <a:pos x="T6" y="T7"/>
                </a:cxn>
              </a:cxnLst>
              <a:rect l="0" t="0" r="r" b="b"/>
              <a:pathLst>
                <a:path w="127" h="244">
                  <a:moveTo>
                    <a:pt x="65" y="0"/>
                  </a:moveTo>
                  <a:cubicBezTo>
                    <a:pt x="65" y="0"/>
                    <a:pt x="48" y="0"/>
                    <a:pt x="35" y="41"/>
                  </a:cubicBezTo>
                  <a:cubicBezTo>
                    <a:pt x="22" y="81"/>
                    <a:pt x="0" y="210"/>
                    <a:pt x="31" y="225"/>
                  </a:cubicBezTo>
                  <a:cubicBezTo>
                    <a:pt x="69" y="244"/>
                    <a:pt x="127" y="75"/>
                    <a:pt x="65" y="0"/>
                  </a:cubicBezTo>
                  <a:close/>
                </a:path>
              </a:pathLst>
            </a:custGeom>
            <a:solidFill>
              <a:srgbClr val="FF95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7" name="íşľïḋé">
              <a:extLst>
                <a:ext uri="{FF2B5EF4-FFF2-40B4-BE49-F238E27FC236}">
                  <a16:creationId xmlns:a16="http://schemas.microsoft.com/office/drawing/2014/main" id="{C1177100-94B4-4131-B191-AC7C8301AB46}"/>
                </a:ext>
              </a:extLst>
            </p:cNvPr>
            <p:cNvSpPr/>
            <p:nvPr/>
          </p:nvSpPr>
          <p:spPr bwMode="auto">
            <a:xfrm>
              <a:off x="6361113" y="1673226"/>
              <a:ext cx="1033463" cy="873125"/>
            </a:xfrm>
            <a:custGeom>
              <a:avLst/>
              <a:gdLst>
                <a:gd name="T0" fmla="*/ 114 w 313"/>
                <a:gd name="T1" fmla="*/ 0 h 265"/>
                <a:gd name="T2" fmla="*/ 170 w 313"/>
                <a:gd name="T3" fmla="*/ 35 h 265"/>
                <a:gd name="T4" fmla="*/ 198 w 313"/>
                <a:gd name="T5" fmla="*/ 17 h 265"/>
                <a:gd name="T6" fmla="*/ 274 w 313"/>
                <a:gd name="T7" fmla="*/ 44 h 265"/>
                <a:gd name="T8" fmla="*/ 305 w 313"/>
                <a:gd name="T9" fmla="*/ 112 h 265"/>
                <a:gd name="T10" fmla="*/ 313 w 313"/>
                <a:gd name="T11" fmla="*/ 184 h 265"/>
                <a:gd name="T12" fmla="*/ 247 w 313"/>
                <a:gd name="T13" fmla="*/ 194 h 265"/>
                <a:gd name="T14" fmla="*/ 245 w 313"/>
                <a:gd name="T15" fmla="*/ 186 h 265"/>
                <a:gd name="T16" fmla="*/ 245 w 313"/>
                <a:gd name="T17" fmla="*/ 235 h 265"/>
                <a:gd name="T18" fmla="*/ 238 w 313"/>
                <a:gd name="T19" fmla="*/ 239 h 265"/>
                <a:gd name="T20" fmla="*/ 185 w 313"/>
                <a:gd name="T21" fmla="*/ 265 h 265"/>
                <a:gd name="T22" fmla="*/ 57 w 313"/>
                <a:gd name="T23" fmla="*/ 265 h 265"/>
                <a:gd name="T24" fmla="*/ 56 w 313"/>
                <a:gd name="T25" fmla="*/ 169 h 265"/>
                <a:gd name="T26" fmla="*/ 0 w 313"/>
                <a:gd name="T27" fmla="*/ 165 h 265"/>
                <a:gd name="T28" fmla="*/ 41 w 313"/>
                <a:gd name="T29" fmla="*/ 30 h 265"/>
                <a:gd name="T30" fmla="*/ 114 w 313"/>
                <a:gd name="T31" fmla="*/ 0 h 2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13" h="265">
                  <a:moveTo>
                    <a:pt x="114" y="0"/>
                  </a:moveTo>
                  <a:cubicBezTo>
                    <a:pt x="114" y="0"/>
                    <a:pt x="134" y="40"/>
                    <a:pt x="170" y="35"/>
                  </a:cubicBezTo>
                  <a:cubicBezTo>
                    <a:pt x="170" y="35"/>
                    <a:pt x="192" y="29"/>
                    <a:pt x="198" y="17"/>
                  </a:cubicBezTo>
                  <a:cubicBezTo>
                    <a:pt x="198" y="17"/>
                    <a:pt x="264" y="37"/>
                    <a:pt x="274" y="44"/>
                  </a:cubicBezTo>
                  <a:cubicBezTo>
                    <a:pt x="284" y="51"/>
                    <a:pt x="301" y="70"/>
                    <a:pt x="305" y="112"/>
                  </a:cubicBezTo>
                  <a:cubicBezTo>
                    <a:pt x="307" y="132"/>
                    <a:pt x="313" y="184"/>
                    <a:pt x="313" y="184"/>
                  </a:cubicBezTo>
                  <a:cubicBezTo>
                    <a:pt x="247" y="194"/>
                    <a:pt x="247" y="194"/>
                    <a:pt x="247" y="194"/>
                  </a:cubicBezTo>
                  <a:cubicBezTo>
                    <a:pt x="245" y="186"/>
                    <a:pt x="245" y="186"/>
                    <a:pt x="245" y="186"/>
                  </a:cubicBezTo>
                  <a:cubicBezTo>
                    <a:pt x="245" y="235"/>
                    <a:pt x="245" y="235"/>
                    <a:pt x="245" y="235"/>
                  </a:cubicBezTo>
                  <a:cubicBezTo>
                    <a:pt x="238" y="239"/>
                    <a:pt x="238" y="239"/>
                    <a:pt x="238" y="239"/>
                  </a:cubicBezTo>
                  <a:cubicBezTo>
                    <a:pt x="185" y="265"/>
                    <a:pt x="185" y="265"/>
                    <a:pt x="185" y="265"/>
                  </a:cubicBezTo>
                  <a:cubicBezTo>
                    <a:pt x="57" y="265"/>
                    <a:pt x="57" y="265"/>
                    <a:pt x="57" y="265"/>
                  </a:cubicBezTo>
                  <a:cubicBezTo>
                    <a:pt x="56" y="169"/>
                    <a:pt x="56" y="169"/>
                    <a:pt x="56" y="169"/>
                  </a:cubicBezTo>
                  <a:cubicBezTo>
                    <a:pt x="0" y="165"/>
                    <a:pt x="0" y="165"/>
                    <a:pt x="0" y="165"/>
                  </a:cubicBezTo>
                  <a:cubicBezTo>
                    <a:pt x="0" y="165"/>
                    <a:pt x="23" y="49"/>
                    <a:pt x="41" y="30"/>
                  </a:cubicBezTo>
                  <a:cubicBezTo>
                    <a:pt x="51" y="20"/>
                    <a:pt x="104" y="3"/>
                    <a:pt x="114" y="0"/>
                  </a:cubicBezTo>
                  <a:close/>
                </a:path>
              </a:pathLst>
            </a:custGeom>
            <a:solidFill>
              <a:srgbClr val="1E14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8" name="îṥľïḑè">
              <a:extLst>
                <a:ext uri="{FF2B5EF4-FFF2-40B4-BE49-F238E27FC236}">
                  <a16:creationId xmlns:a16="http://schemas.microsoft.com/office/drawing/2014/main" id="{6451084A-0CDC-4550-B051-698706563A0F}"/>
                </a:ext>
              </a:extLst>
            </p:cNvPr>
            <p:cNvSpPr/>
            <p:nvPr/>
          </p:nvSpPr>
          <p:spPr bwMode="auto">
            <a:xfrm>
              <a:off x="6454776" y="2617788"/>
              <a:ext cx="441325" cy="254000"/>
            </a:xfrm>
            <a:custGeom>
              <a:avLst/>
              <a:gdLst>
                <a:gd name="T0" fmla="*/ 42 w 134"/>
                <a:gd name="T1" fmla="*/ 16 h 77"/>
                <a:gd name="T2" fmla="*/ 120 w 134"/>
                <a:gd name="T3" fmla="*/ 7 h 77"/>
                <a:gd name="T4" fmla="*/ 128 w 134"/>
                <a:gd name="T5" fmla="*/ 25 h 77"/>
                <a:gd name="T6" fmla="*/ 83 w 134"/>
                <a:gd name="T7" fmla="*/ 52 h 77"/>
                <a:gd name="T8" fmla="*/ 32 w 134"/>
                <a:gd name="T9" fmla="*/ 73 h 77"/>
                <a:gd name="T10" fmla="*/ 30 w 134"/>
                <a:gd name="T11" fmla="*/ 68 h 77"/>
                <a:gd name="T12" fmla="*/ 57 w 134"/>
                <a:gd name="T13" fmla="*/ 52 h 77"/>
                <a:gd name="T14" fmla="*/ 19 w 134"/>
                <a:gd name="T15" fmla="*/ 67 h 77"/>
                <a:gd name="T16" fmla="*/ 15 w 134"/>
                <a:gd name="T17" fmla="*/ 63 h 77"/>
                <a:gd name="T18" fmla="*/ 50 w 134"/>
                <a:gd name="T19" fmla="*/ 47 h 77"/>
                <a:gd name="T20" fmla="*/ 8 w 134"/>
                <a:gd name="T21" fmla="*/ 59 h 77"/>
                <a:gd name="T22" fmla="*/ 10 w 134"/>
                <a:gd name="T23" fmla="*/ 53 h 77"/>
                <a:gd name="T24" fmla="*/ 48 w 134"/>
                <a:gd name="T25" fmla="*/ 39 h 77"/>
                <a:gd name="T26" fmla="*/ 14 w 134"/>
                <a:gd name="T27" fmla="*/ 47 h 77"/>
                <a:gd name="T28" fmla="*/ 14 w 134"/>
                <a:gd name="T29" fmla="*/ 40 h 77"/>
                <a:gd name="T30" fmla="*/ 59 w 134"/>
                <a:gd name="T31" fmla="*/ 23 h 77"/>
                <a:gd name="T32" fmla="*/ 34 w 134"/>
                <a:gd name="T33" fmla="*/ 19 h 77"/>
                <a:gd name="T34" fmla="*/ 42 w 134"/>
                <a:gd name="T35" fmla="*/ 1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4" h="77">
                  <a:moveTo>
                    <a:pt x="42" y="16"/>
                  </a:moveTo>
                  <a:cubicBezTo>
                    <a:pt x="53" y="17"/>
                    <a:pt x="83" y="0"/>
                    <a:pt x="120" y="7"/>
                  </a:cubicBezTo>
                  <a:cubicBezTo>
                    <a:pt x="121" y="7"/>
                    <a:pt x="134" y="16"/>
                    <a:pt x="128" y="25"/>
                  </a:cubicBezTo>
                  <a:cubicBezTo>
                    <a:pt x="124" y="30"/>
                    <a:pt x="108" y="43"/>
                    <a:pt x="83" y="52"/>
                  </a:cubicBezTo>
                  <a:cubicBezTo>
                    <a:pt x="69" y="57"/>
                    <a:pt x="43" y="68"/>
                    <a:pt x="32" y="73"/>
                  </a:cubicBezTo>
                  <a:cubicBezTo>
                    <a:pt x="22" y="77"/>
                    <a:pt x="23" y="72"/>
                    <a:pt x="30" y="68"/>
                  </a:cubicBezTo>
                  <a:cubicBezTo>
                    <a:pt x="36" y="65"/>
                    <a:pt x="57" y="52"/>
                    <a:pt x="57" y="52"/>
                  </a:cubicBezTo>
                  <a:cubicBezTo>
                    <a:pt x="57" y="52"/>
                    <a:pt x="27" y="65"/>
                    <a:pt x="19" y="67"/>
                  </a:cubicBezTo>
                  <a:cubicBezTo>
                    <a:pt x="12" y="70"/>
                    <a:pt x="6" y="68"/>
                    <a:pt x="15" y="63"/>
                  </a:cubicBezTo>
                  <a:cubicBezTo>
                    <a:pt x="22" y="60"/>
                    <a:pt x="50" y="47"/>
                    <a:pt x="50" y="47"/>
                  </a:cubicBezTo>
                  <a:cubicBezTo>
                    <a:pt x="50" y="47"/>
                    <a:pt x="16" y="57"/>
                    <a:pt x="8" y="59"/>
                  </a:cubicBezTo>
                  <a:cubicBezTo>
                    <a:pt x="3" y="60"/>
                    <a:pt x="0" y="56"/>
                    <a:pt x="10" y="53"/>
                  </a:cubicBezTo>
                  <a:cubicBezTo>
                    <a:pt x="17" y="50"/>
                    <a:pt x="48" y="39"/>
                    <a:pt x="48" y="39"/>
                  </a:cubicBezTo>
                  <a:cubicBezTo>
                    <a:pt x="48" y="39"/>
                    <a:pt x="21" y="45"/>
                    <a:pt x="14" y="47"/>
                  </a:cubicBezTo>
                  <a:cubicBezTo>
                    <a:pt x="6" y="48"/>
                    <a:pt x="1" y="44"/>
                    <a:pt x="14" y="40"/>
                  </a:cubicBezTo>
                  <a:cubicBezTo>
                    <a:pt x="24" y="37"/>
                    <a:pt x="46" y="28"/>
                    <a:pt x="59" y="23"/>
                  </a:cubicBezTo>
                  <a:cubicBezTo>
                    <a:pt x="53" y="24"/>
                    <a:pt x="41" y="26"/>
                    <a:pt x="34" y="19"/>
                  </a:cubicBezTo>
                  <a:cubicBezTo>
                    <a:pt x="33" y="18"/>
                    <a:pt x="32" y="15"/>
                    <a:pt x="42" y="16"/>
                  </a:cubicBezTo>
                  <a:close/>
                </a:path>
              </a:pathLst>
            </a:custGeom>
            <a:solidFill>
              <a:srgbClr val="FF958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79" name="ïSḷiḍê">
              <a:extLst>
                <a:ext uri="{FF2B5EF4-FFF2-40B4-BE49-F238E27FC236}">
                  <a16:creationId xmlns:a16="http://schemas.microsoft.com/office/drawing/2014/main" id="{72AC8396-E466-4AF4-955B-D32D63567BE9}"/>
                </a:ext>
              </a:extLst>
            </p:cNvPr>
            <p:cNvSpPr/>
            <p:nvPr/>
          </p:nvSpPr>
          <p:spPr bwMode="auto">
            <a:xfrm>
              <a:off x="6994526" y="1527176"/>
              <a:ext cx="265113" cy="449263"/>
            </a:xfrm>
            <a:custGeom>
              <a:avLst/>
              <a:gdLst>
                <a:gd name="T0" fmla="*/ 79 w 80"/>
                <a:gd name="T1" fmla="*/ 17 h 136"/>
                <a:gd name="T2" fmla="*/ 71 w 80"/>
                <a:gd name="T3" fmla="*/ 6 h 136"/>
                <a:gd name="T4" fmla="*/ 24 w 80"/>
                <a:gd name="T5" fmla="*/ 1 h 136"/>
                <a:gd name="T6" fmla="*/ 13 w 80"/>
                <a:gd name="T7" fmla="*/ 9 h 136"/>
                <a:gd name="T8" fmla="*/ 0 w 80"/>
                <a:gd name="T9" fmla="*/ 119 h 136"/>
                <a:gd name="T10" fmla="*/ 9 w 80"/>
                <a:gd name="T11" fmla="*/ 130 h 136"/>
                <a:gd name="T12" fmla="*/ 55 w 80"/>
                <a:gd name="T13" fmla="*/ 135 h 136"/>
                <a:gd name="T14" fmla="*/ 66 w 80"/>
                <a:gd name="T15" fmla="*/ 127 h 136"/>
                <a:gd name="T16" fmla="*/ 79 w 80"/>
                <a:gd name="T17" fmla="*/ 1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36">
                  <a:moveTo>
                    <a:pt x="79" y="17"/>
                  </a:moveTo>
                  <a:cubicBezTo>
                    <a:pt x="80" y="12"/>
                    <a:pt x="76" y="7"/>
                    <a:pt x="71" y="6"/>
                  </a:cubicBezTo>
                  <a:cubicBezTo>
                    <a:pt x="24" y="1"/>
                    <a:pt x="24" y="1"/>
                    <a:pt x="24" y="1"/>
                  </a:cubicBezTo>
                  <a:cubicBezTo>
                    <a:pt x="18" y="0"/>
                    <a:pt x="14" y="4"/>
                    <a:pt x="13" y="9"/>
                  </a:cubicBezTo>
                  <a:cubicBezTo>
                    <a:pt x="0" y="119"/>
                    <a:pt x="0" y="119"/>
                    <a:pt x="0" y="119"/>
                  </a:cubicBezTo>
                  <a:cubicBezTo>
                    <a:pt x="0" y="124"/>
                    <a:pt x="3" y="129"/>
                    <a:pt x="9" y="130"/>
                  </a:cubicBezTo>
                  <a:cubicBezTo>
                    <a:pt x="55" y="135"/>
                    <a:pt x="55" y="135"/>
                    <a:pt x="55" y="135"/>
                  </a:cubicBezTo>
                  <a:cubicBezTo>
                    <a:pt x="61" y="136"/>
                    <a:pt x="66" y="132"/>
                    <a:pt x="66" y="127"/>
                  </a:cubicBezTo>
                  <a:lnTo>
                    <a:pt x="79" y="17"/>
                  </a:lnTo>
                  <a:close/>
                </a:path>
              </a:pathLst>
            </a:custGeom>
            <a:solidFill>
              <a:srgbClr val="8274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0" name="ïṩḻíďè">
              <a:extLst>
                <a:ext uri="{FF2B5EF4-FFF2-40B4-BE49-F238E27FC236}">
                  <a16:creationId xmlns:a16="http://schemas.microsoft.com/office/drawing/2014/main" id="{F80E02D2-2844-4130-A185-CDA700476299}"/>
                </a:ext>
              </a:extLst>
            </p:cNvPr>
            <p:cNvSpPr/>
            <p:nvPr/>
          </p:nvSpPr>
          <p:spPr bwMode="auto">
            <a:xfrm>
              <a:off x="7008813" y="1530351"/>
              <a:ext cx="263525" cy="449263"/>
            </a:xfrm>
            <a:custGeom>
              <a:avLst/>
              <a:gdLst>
                <a:gd name="T0" fmla="*/ 80 w 80"/>
                <a:gd name="T1" fmla="*/ 17 h 136"/>
                <a:gd name="T2" fmla="*/ 71 w 80"/>
                <a:gd name="T3" fmla="*/ 6 h 136"/>
                <a:gd name="T4" fmla="*/ 24 w 80"/>
                <a:gd name="T5" fmla="*/ 0 h 136"/>
                <a:gd name="T6" fmla="*/ 14 w 80"/>
                <a:gd name="T7" fmla="*/ 9 h 136"/>
                <a:gd name="T8" fmla="*/ 1 w 80"/>
                <a:gd name="T9" fmla="*/ 119 h 136"/>
                <a:gd name="T10" fmla="*/ 9 w 80"/>
                <a:gd name="T11" fmla="*/ 129 h 136"/>
                <a:gd name="T12" fmla="*/ 56 w 80"/>
                <a:gd name="T13" fmla="*/ 135 h 136"/>
                <a:gd name="T14" fmla="*/ 67 w 80"/>
                <a:gd name="T15" fmla="*/ 126 h 136"/>
                <a:gd name="T16" fmla="*/ 80 w 80"/>
                <a:gd name="T17" fmla="*/ 17 h 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136">
                  <a:moveTo>
                    <a:pt x="80" y="17"/>
                  </a:moveTo>
                  <a:cubicBezTo>
                    <a:pt x="80" y="11"/>
                    <a:pt x="76" y="6"/>
                    <a:pt x="71" y="6"/>
                  </a:cubicBezTo>
                  <a:cubicBezTo>
                    <a:pt x="24" y="0"/>
                    <a:pt x="24" y="0"/>
                    <a:pt x="24" y="0"/>
                  </a:cubicBezTo>
                  <a:cubicBezTo>
                    <a:pt x="19" y="0"/>
                    <a:pt x="14" y="4"/>
                    <a:pt x="14" y="9"/>
                  </a:cubicBezTo>
                  <a:cubicBezTo>
                    <a:pt x="1" y="119"/>
                    <a:pt x="1" y="119"/>
                    <a:pt x="1" y="119"/>
                  </a:cubicBezTo>
                  <a:cubicBezTo>
                    <a:pt x="0" y="124"/>
                    <a:pt x="4" y="129"/>
                    <a:pt x="9" y="129"/>
                  </a:cubicBezTo>
                  <a:cubicBezTo>
                    <a:pt x="56" y="135"/>
                    <a:pt x="56" y="135"/>
                    <a:pt x="56" y="135"/>
                  </a:cubicBezTo>
                  <a:cubicBezTo>
                    <a:pt x="61" y="136"/>
                    <a:pt x="66" y="132"/>
                    <a:pt x="67" y="126"/>
                  </a:cubicBezTo>
                  <a:lnTo>
                    <a:pt x="80" y="17"/>
                  </a:lnTo>
                  <a:close/>
                </a:path>
              </a:pathLst>
            </a:custGeom>
            <a:solidFill>
              <a:srgbClr val="5A47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1" name="ïśḷíde">
              <a:extLst>
                <a:ext uri="{FF2B5EF4-FFF2-40B4-BE49-F238E27FC236}">
                  <a16:creationId xmlns:a16="http://schemas.microsoft.com/office/drawing/2014/main" id="{DAEACEED-AAAB-4649-9973-BB79778D2D36}"/>
                </a:ext>
              </a:extLst>
            </p:cNvPr>
            <p:cNvSpPr/>
            <p:nvPr/>
          </p:nvSpPr>
          <p:spPr bwMode="auto">
            <a:xfrm>
              <a:off x="7140576" y="1587501"/>
              <a:ext cx="58738" cy="58738"/>
            </a:xfrm>
            <a:custGeom>
              <a:avLst/>
              <a:gdLst>
                <a:gd name="T0" fmla="*/ 10 w 18"/>
                <a:gd name="T1" fmla="*/ 0 h 18"/>
                <a:gd name="T2" fmla="*/ 18 w 18"/>
                <a:gd name="T3" fmla="*/ 10 h 18"/>
                <a:gd name="T4" fmla="*/ 8 w 18"/>
                <a:gd name="T5" fmla="*/ 17 h 18"/>
                <a:gd name="T6" fmla="*/ 1 w 18"/>
                <a:gd name="T7" fmla="*/ 8 h 18"/>
                <a:gd name="T8" fmla="*/ 10 w 18"/>
                <a:gd name="T9" fmla="*/ 0 h 18"/>
              </a:gdLst>
              <a:ahLst/>
              <a:cxnLst>
                <a:cxn ang="0">
                  <a:pos x="T0" y="T1"/>
                </a:cxn>
                <a:cxn ang="0">
                  <a:pos x="T2" y="T3"/>
                </a:cxn>
                <a:cxn ang="0">
                  <a:pos x="T4" y="T5"/>
                </a:cxn>
                <a:cxn ang="0">
                  <a:pos x="T6" y="T7"/>
                </a:cxn>
                <a:cxn ang="0">
                  <a:pos x="T8" y="T9"/>
                </a:cxn>
              </a:cxnLst>
              <a:rect l="0" t="0" r="r" b="b"/>
              <a:pathLst>
                <a:path w="18" h="18">
                  <a:moveTo>
                    <a:pt x="10" y="0"/>
                  </a:moveTo>
                  <a:cubicBezTo>
                    <a:pt x="15" y="1"/>
                    <a:pt x="18" y="5"/>
                    <a:pt x="18" y="10"/>
                  </a:cubicBezTo>
                  <a:cubicBezTo>
                    <a:pt x="17" y="14"/>
                    <a:pt x="13" y="18"/>
                    <a:pt x="8" y="17"/>
                  </a:cubicBezTo>
                  <a:cubicBezTo>
                    <a:pt x="3" y="17"/>
                    <a:pt x="0" y="12"/>
                    <a:pt x="1" y="8"/>
                  </a:cubicBezTo>
                  <a:cubicBezTo>
                    <a:pt x="1" y="3"/>
                    <a:pt x="5" y="0"/>
                    <a:pt x="10" y="0"/>
                  </a:cubicBezTo>
                  <a:close/>
                </a:path>
              </a:pathLst>
            </a:custGeom>
            <a:solidFill>
              <a:srgbClr val="8274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2" name="iṥḻïďè">
              <a:extLst>
                <a:ext uri="{FF2B5EF4-FFF2-40B4-BE49-F238E27FC236}">
                  <a16:creationId xmlns:a16="http://schemas.microsoft.com/office/drawing/2014/main" id="{41C46AAB-3A78-4CD7-A3EA-BF102CCFA650}"/>
                </a:ext>
              </a:extLst>
            </p:cNvPr>
            <p:cNvSpPr/>
            <p:nvPr/>
          </p:nvSpPr>
          <p:spPr bwMode="auto">
            <a:xfrm>
              <a:off x="7146926" y="1590676"/>
              <a:ext cx="46038" cy="49213"/>
            </a:xfrm>
            <a:custGeom>
              <a:avLst/>
              <a:gdLst>
                <a:gd name="T0" fmla="*/ 8 w 14"/>
                <a:gd name="T1" fmla="*/ 1 h 15"/>
                <a:gd name="T2" fmla="*/ 14 w 14"/>
                <a:gd name="T3" fmla="*/ 8 h 15"/>
                <a:gd name="T4" fmla="*/ 6 w 14"/>
                <a:gd name="T5" fmla="*/ 14 h 15"/>
                <a:gd name="T6" fmla="*/ 0 w 14"/>
                <a:gd name="T7" fmla="*/ 7 h 15"/>
                <a:gd name="T8" fmla="*/ 8 w 14"/>
                <a:gd name="T9" fmla="*/ 1 h 15"/>
              </a:gdLst>
              <a:ahLst/>
              <a:cxnLst>
                <a:cxn ang="0">
                  <a:pos x="T0" y="T1"/>
                </a:cxn>
                <a:cxn ang="0">
                  <a:pos x="T2" y="T3"/>
                </a:cxn>
                <a:cxn ang="0">
                  <a:pos x="T4" y="T5"/>
                </a:cxn>
                <a:cxn ang="0">
                  <a:pos x="T6" y="T7"/>
                </a:cxn>
                <a:cxn ang="0">
                  <a:pos x="T8" y="T9"/>
                </a:cxn>
              </a:cxnLst>
              <a:rect l="0" t="0" r="r" b="b"/>
              <a:pathLst>
                <a:path w="14" h="15">
                  <a:moveTo>
                    <a:pt x="8" y="1"/>
                  </a:moveTo>
                  <a:cubicBezTo>
                    <a:pt x="12" y="1"/>
                    <a:pt x="14" y="5"/>
                    <a:pt x="14" y="8"/>
                  </a:cubicBezTo>
                  <a:cubicBezTo>
                    <a:pt x="13" y="12"/>
                    <a:pt x="10" y="15"/>
                    <a:pt x="6" y="14"/>
                  </a:cubicBezTo>
                  <a:cubicBezTo>
                    <a:pt x="2" y="14"/>
                    <a:pt x="0" y="11"/>
                    <a:pt x="0" y="7"/>
                  </a:cubicBezTo>
                  <a:cubicBezTo>
                    <a:pt x="1" y="3"/>
                    <a:pt x="4" y="0"/>
                    <a:pt x="8" y="1"/>
                  </a:cubicBezTo>
                  <a:close/>
                </a:path>
              </a:pathLst>
            </a:custGeom>
            <a:solidFill>
              <a:srgbClr val="5946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3" name="íš1ïḍè">
              <a:extLst>
                <a:ext uri="{FF2B5EF4-FFF2-40B4-BE49-F238E27FC236}">
                  <a16:creationId xmlns:a16="http://schemas.microsoft.com/office/drawing/2014/main" id="{FB49F0C0-04A8-47B8-80E4-FB42A63036C2}"/>
                </a:ext>
              </a:extLst>
            </p:cNvPr>
            <p:cNvSpPr/>
            <p:nvPr/>
          </p:nvSpPr>
          <p:spPr bwMode="auto">
            <a:xfrm>
              <a:off x="6902451" y="1639888"/>
              <a:ext cx="339725" cy="376238"/>
            </a:xfrm>
            <a:custGeom>
              <a:avLst/>
              <a:gdLst>
                <a:gd name="T0" fmla="*/ 24 w 103"/>
                <a:gd name="T1" fmla="*/ 111 h 114"/>
                <a:gd name="T2" fmla="*/ 4 w 103"/>
                <a:gd name="T3" fmla="*/ 104 h 114"/>
                <a:gd name="T4" fmla="*/ 3 w 103"/>
                <a:gd name="T5" fmla="*/ 83 h 114"/>
                <a:gd name="T6" fmla="*/ 18 w 103"/>
                <a:gd name="T7" fmla="*/ 47 h 114"/>
                <a:gd name="T8" fmla="*/ 22 w 103"/>
                <a:gd name="T9" fmla="*/ 28 h 114"/>
                <a:gd name="T10" fmla="*/ 37 w 103"/>
                <a:gd name="T11" fmla="*/ 10 h 114"/>
                <a:gd name="T12" fmla="*/ 34 w 103"/>
                <a:gd name="T13" fmla="*/ 34 h 114"/>
                <a:gd name="T14" fmla="*/ 83 w 103"/>
                <a:gd name="T15" fmla="*/ 4 h 114"/>
                <a:gd name="T16" fmla="*/ 90 w 103"/>
                <a:gd name="T17" fmla="*/ 5 h 114"/>
                <a:gd name="T18" fmla="*/ 59 w 103"/>
                <a:gd name="T19" fmla="*/ 38 h 114"/>
                <a:gd name="T20" fmla="*/ 94 w 103"/>
                <a:gd name="T21" fmla="*/ 15 h 114"/>
                <a:gd name="T22" fmla="*/ 102 w 103"/>
                <a:gd name="T23" fmla="*/ 16 h 114"/>
                <a:gd name="T24" fmla="*/ 66 w 103"/>
                <a:gd name="T25" fmla="*/ 48 h 114"/>
                <a:gd name="T26" fmla="*/ 83 w 103"/>
                <a:gd name="T27" fmla="*/ 43 h 114"/>
                <a:gd name="T28" fmla="*/ 96 w 103"/>
                <a:gd name="T29" fmla="*/ 34 h 114"/>
                <a:gd name="T30" fmla="*/ 102 w 103"/>
                <a:gd name="T31" fmla="*/ 34 h 114"/>
                <a:gd name="T32" fmla="*/ 88 w 103"/>
                <a:gd name="T33" fmla="*/ 50 h 114"/>
                <a:gd name="T34" fmla="*/ 73 w 103"/>
                <a:gd name="T35" fmla="*/ 59 h 114"/>
                <a:gd name="T36" fmla="*/ 98 w 103"/>
                <a:gd name="T37" fmla="*/ 51 h 114"/>
                <a:gd name="T38" fmla="*/ 95 w 103"/>
                <a:gd name="T39" fmla="*/ 59 h 114"/>
                <a:gd name="T40" fmla="*/ 59 w 103"/>
                <a:gd name="T41" fmla="*/ 74 h 114"/>
                <a:gd name="T42" fmla="*/ 24 w 103"/>
                <a:gd name="T43" fmla="*/ 111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3" h="114">
                  <a:moveTo>
                    <a:pt x="24" y="111"/>
                  </a:moveTo>
                  <a:cubicBezTo>
                    <a:pt x="23" y="114"/>
                    <a:pt x="9" y="112"/>
                    <a:pt x="4" y="104"/>
                  </a:cubicBezTo>
                  <a:cubicBezTo>
                    <a:pt x="0" y="97"/>
                    <a:pt x="3" y="83"/>
                    <a:pt x="3" y="83"/>
                  </a:cubicBezTo>
                  <a:cubicBezTo>
                    <a:pt x="3" y="83"/>
                    <a:pt x="18" y="58"/>
                    <a:pt x="18" y="47"/>
                  </a:cubicBezTo>
                  <a:cubicBezTo>
                    <a:pt x="18" y="47"/>
                    <a:pt x="21" y="34"/>
                    <a:pt x="22" y="28"/>
                  </a:cubicBezTo>
                  <a:cubicBezTo>
                    <a:pt x="23" y="22"/>
                    <a:pt x="37" y="10"/>
                    <a:pt x="37" y="10"/>
                  </a:cubicBezTo>
                  <a:cubicBezTo>
                    <a:pt x="34" y="34"/>
                    <a:pt x="34" y="34"/>
                    <a:pt x="34" y="34"/>
                  </a:cubicBezTo>
                  <a:cubicBezTo>
                    <a:pt x="34" y="34"/>
                    <a:pt x="72" y="19"/>
                    <a:pt x="83" y="4"/>
                  </a:cubicBezTo>
                  <a:cubicBezTo>
                    <a:pt x="83" y="4"/>
                    <a:pt x="90" y="0"/>
                    <a:pt x="90" y="5"/>
                  </a:cubicBezTo>
                  <a:cubicBezTo>
                    <a:pt x="90" y="10"/>
                    <a:pt x="71" y="30"/>
                    <a:pt x="59" y="38"/>
                  </a:cubicBezTo>
                  <a:cubicBezTo>
                    <a:pt x="59" y="38"/>
                    <a:pt x="85" y="25"/>
                    <a:pt x="94" y="15"/>
                  </a:cubicBezTo>
                  <a:cubicBezTo>
                    <a:pt x="94" y="15"/>
                    <a:pt x="102" y="9"/>
                    <a:pt x="102" y="16"/>
                  </a:cubicBezTo>
                  <a:cubicBezTo>
                    <a:pt x="102" y="23"/>
                    <a:pt x="78" y="41"/>
                    <a:pt x="66" y="48"/>
                  </a:cubicBezTo>
                  <a:cubicBezTo>
                    <a:pt x="66" y="48"/>
                    <a:pt x="81" y="44"/>
                    <a:pt x="83" y="43"/>
                  </a:cubicBezTo>
                  <a:cubicBezTo>
                    <a:pt x="87" y="41"/>
                    <a:pt x="96" y="34"/>
                    <a:pt x="96" y="34"/>
                  </a:cubicBezTo>
                  <a:cubicBezTo>
                    <a:pt x="96" y="34"/>
                    <a:pt x="101" y="31"/>
                    <a:pt x="102" y="34"/>
                  </a:cubicBezTo>
                  <a:cubicBezTo>
                    <a:pt x="103" y="37"/>
                    <a:pt x="91" y="47"/>
                    <a:pt x="88" y="50"/>
                  </a:cubicBezTo>
                  <a:cubicBezTo>
                    <a:pt x="84" y="53"/>
                    <a:pt x="79" y="56"/>
                    <a:pt x="73" y="59"/>
                  </a:cubicBezTo>
                  <a:cubicBezTo>
                    <a:pt x="72" y="59"/>
                    <a:pt x="91" y="55"/>
                    <a:pt x="98" y="51"/>
                  </a:cubicBezTo>
                  <a:cubicBezTo>
                    <a:pt x="101" y="50"/>
                    <a:pt x="102" y="56"/>
                    <a:pt x="95" y="59"/>
                  </a:cubicBezTo>
                  <a:cubicBezTo>
                    <a:pt x="85" y="64"/>
                    <a:pt x="63" y="73"/>
                    <a:pt x="59" y="74"/>
                  </a:cubicBezTo>
                  <a:cubicBezTo>
                    <a:pt x="50" y="77"/>
                    <a:pt x="26" y="108"/>
                    <a:pt x="24" y="111"/>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4" name="îṣľïďé">
              <a:extLst>
                <a:ext uri="{FF2B5EF4-FFF2-40B4-BE49-F238E27FC236}">
                  <a16:creationId xmlns:a16="http://schemas.microsoft.com/office/drawing/2014/main" id="{99E085BE-35D9-4393-9072-9B4A413F9606}"/>
                </a:ext>
              </a:extLst>
            </p:cNvPr>
            <p:cNvSpPr/>
            <p:nvPr/>
          </p:nvSpPr>
          <p:spPr bwMode="auto">
            <a:xfrm>
              <a:off x="6345238" y="1870076"/>
              <a:ext cx="685800" cy="658813"/>
            </a:xfrm>
            <a:custGeom>
              <a:avLst/>
              <a:gdLst>
                <a:gd name="T0" fmla="*/ 179 w 208"/>
                <a:gd name="T1" fmla="*/ 6 h 200"/>
                <a:gd name="T2" fmla="*/ 62 w 208"/>
                <a:gd name="T3" fmla="*/ 98 h 200"/>
                <a:gd name="T4" fmla="*/ 29 w 208"/>
                <a:gd name="T5" fmla="*/ 197 h 200"/>
                <a:gd name="T6" fmla="*/ 106 w 208"/>
                <a:gd name="T7" fmla="*/ 159 h 200"/>
                <a:gd name="T8" fmla="*/ 202 w 208"/>
                <a:gd name="T9" fmla="*/ 22 h 200"/>
                <a:gd name="T10" fmla="*/ 179 w 208"/>
                <a:gd name="T11" fmla="*/ 6 h 200"/>
              </a:gdLst>
              <a:ahLst/>
              <a:cxnLst>
                <a:cxn ang="0">
                  <a:pos x="T0" y="T1"/>
                </a:cxn>
                <a:cxn ang="0">
                  <a:pos x="T2" y="T3"/>
                </a:cxn>
                <a:cxn ang="0">
                  <a:pos x="T4" y="T5"/>
                </a:cxn>
                <a:cxn ang="0">
                  <a:pos x="T6" y="T7"/>
                </a:cxn>
                <a:cxn ang="0">
                  <a:pos x="T8" y="T9"/>
                </a:cxn>
                <a:cxn ang="0">
                  <a:pos x="T10" y="T11"/>
                </a:cxn>
              </a:cxnLst>
              <a:rect l="0" t="0" r="r" b="b"/>
              <a:pathLst>
                <a:path w="208" h="200">
                  <a:moveTo>
                    <a:pt x="179" y="6"/>
                  </a:moveTo>
                  <a:cubicBezTo>
                    <a:pt x="179" y="6"/>
                    <a:pt x="80" y="88"/>
                    <a:pt x="62" y="98"/>
                  </a:cubicBezTo>
                  <a:cubicBezTo>
                    <a:pt x="45" y="108"/>
                    <a:pt x="0" y="165"/>
                    <a:pt x="29" y="197"/>
                  </a:cubicBezTo>
                  <a:cubicBezTo>
                    <a:pt x="29" y="197"/>
                    <a:pt x="64" y="200"/>
                    <a:pt x="106" y="159"/>
                  </a:cubicBezTo>
                  <a:cubicBezTo>
                    <a:pt x="147" y="118"/>
                    <a:pt x="193" y="54"/>
                    <a:pt x="202" y="22"/>
                  </a:cubicBezTo>
                  <a:cubicBezTo>
                    <a:pt x="208" y="0"/>
                    <a:pt x="187" y="3"/>
                    <a:pt x="179" y="6"/>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5" name="îŝliḋe">
              <a:extLst>
                <a:ext uri="{FF2B5EF4-FFF2-40B4-BE49-F238E27FC236}">
                  <a16:creationId xmlns:a16="http://schemas.microsoft.com/office/drawing/2014/main" id="{24ACDBE2-9DDB-4810-B01D-17C542250F8A}"/>
                </a:ext>
              </a:extLst>
            </p:cNvPr>
            <p:cNvSpPr/>
            <p:nvPr/>
          </p:nvSpPr>
          <p:spPr bwMode="auto">
            <a:xfrm>
              <a:off x="6602413" y="1027113"/>
              <a:ext cx="654050" cy="533400"/>
            </a:xfrm>
            <a:custGeom>
              <a:avLst/>
              <a:gdLst>
                <a:gd name="T0" fmla="*/ 55 w 198"/>
                <a:gd name="T1" fmla="*/ 114 h 162"/>
                <a:gd name="T2" fmla="*/ 52 w 198"/>
                <a:gd name="T3" fmla="*/ 138 h 162"/>
                <a:gd name="T4" fmla="*/ 69 w 198"/>
                <a:gd name="T5" fmla="*/ 108 h 162"/>
                <a:gd name="T6" fmla="*/ 77 w 198"/>
                <a:gd name="T7" fmla="*/ 76 h 162"/>
                <a:gd name="T8" fmla="*/ 173 w 198"/>
                <a:gd name="T9" fmla="*/ 80 h 162"/>
                <a:gd name="T10" fmla="*/ 173 w 198"/>
                <a:gd name="T11" fmla="*/ 33 h 162"/>
                <a:gd name="T12" fmla="*/ 161 w 198"/>
                <a:gd name="T13" fmla="*/ 36 h 162"/>
                <a:gd name="T14" fmla="*/ 168 w 198"/>
                <a:gd name="T15" fmla="*/ 12 h 162"/>
                <a:gd name="T16" fmla="*/ 116 w 198"/>
                <a:gd name="T17" fmla="*/ 16 h 162"/>
                <a:gd name="T18" fmla="*/ 54 w 198"/>
                <a:gd name="T19" fmla="*/ 16 h 162"/>
                <a:gd name="T20" fmla="*/ 21 w 198"/>
                <a:gd name="T21" fmla="*/ 47 h 162"/>
                <a:gd name="T22" fmla="*/ 5 w 198"/>
                <a:gd name="T23" fmla="*/ 84 h 162"/>
                <a:gd name="T24" fmla="*/ 45 w 198"/>
                <a:gd name="T25" fmla="*/ 162 h 162"/>
                <a:gd name="T26" fmla="*/ 47 w 198"/>
                <a:gd name="T27" fmla="*/ 140 h 162"/>
                <a:gd name="T28" fmla="*/ 34 w 198"/>
                <a:gd name="T29" fmla="*/ 111 h 162"/>
                <a:gd name="T30" fmla="*/ 55 w 198"/>
                <a:gd name="T31" fmla="*/ 11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98" h="162">
                  <a:moveTo>
                    <a:pt x="55" y="114"/>
                  </a:moveTo>
                  <a:cubicBezTo>
                    <a:pt x="52" y="138"/>
                    <a:pt x="52" y="138"/>
                    <a:pt x="52" y="138"/>
                  </a:cubicBezTo>
                  <a:cubicBezTo>
                    <a:pt x="52" y="138"/>
                    <a:pt x="71" y="121"/>
                    <a:pt x="69" y="108"/>
                  </a:cubicBezTo>
                  <a:cubicBezTo>
                    <a:pt x="66" y="95"/>
                    <a:pt x="65" y="84"/>
                    <a:pt x="77" y="76"/>
                  </a:cubicBezTo>
                  <a:cubicBezTo>
                    <a:pt x="89" y="67"/>
                    <a:pt x="148" y="101"/>
                    <a:pt x="173" y="80"/>
                  </a:cubicBezTo>
                  <a:cubicBezTo>
                    <a:pt x="198" y="60"/>
                    <a:pt x="190" y="34"/>
                    <a:pt x="173" y="33"/>
                  </a:cubicBezTo>
                  <a:cubicBezTo>
                    <a:pt x="161" y="36"/>
                    <a:pt x="161" y="36"/>
                    <a:pt x="161" y="36"/>
                  </a:cubicBezTo>
                  <a:cubicBezTo>
                    <a:pt x="161" y="36"/>
                    <a:pt x="175" y="24"/>
                    <a:pt x="168" y="12"/>
                  </a:cubicBezTo>
                  <a:cubicBezTo>
                    <a:pt x="161" y="0"/>
                    <a:pt x="129" y="3"/>
                    <a:pt x="116" y="16"/>
                  </a:cubicBezTo>
                  <a:cubicBezTo>
                    <a:pt x="109" y="24"/>
                    <a:pt x="77" y="13"/>
                    <a:pt x="54" y="16"/>
                  </a:cubicBezTo>
                  <a:cubicBezTo>
                    <a:pt x="37" y="19"/>
                    <a:pt x="26" y="33"/>
                    <a:pt x="21" y="47"/>
                  </a:cubicBezTo>
                  <a:cubicBezTo>
                    <a:pt x="21" y="47"/>
                    <a:pt x="0" y="61"/>
                    <a:pt x="5" y="84"/>
                  </a:cubicBezTo>
                  <a:cubicBezTo>
                    <a:pt x="10" y="107"/>
                    <a:pt x="31" y="150"/>
                    <a:pt x="45" y="162"/>
                  </a:cubicBezTo>
                  <a:cubicBezTo>
                    <a:pt x="47" y="140"/>
                    <a:pt x="47" y="140"/>
                    <a:pt x="47" y="140"/>
                  </a:cubicBezTo>
                  <a:cubicBezTo>
                    <a:pt x="47" y="140"/>
                    <a:pt x="28" y="125"/>
                    <a:pt x="34" y="111"/>
                  </a:cubicBezTo>
                  <a:cubicBezTo>
                    <a:pt x="39" y="98"/>
                    <a:pt x="52" y="103"/>
                    <a:pt x="55" y="114"/>
                  </a:cubicBezTo>
                  <a:close/>
                </a:path>
              </a:pathLst>
            </a:custGeom>
            <a:solidFill>
              <a:srgbClr val="1E135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6" name="iS1ïďê">
              <a:extLst>
                <a:ext uri="{FF2B5EF4-FFF2-40B4-BE49-F238E27FC236}">
                  <a16:creationId xmlns:a16="http://schemas.microsoft.com/office/drawing/2014/main" id="{29A82806-A4BA-4476-B6D4-1A394E90B59E}"/>
                </a:ext>
              </a:extLst>
            </p:cNvPr>
            <p:cNvSpPr/>
            <p:nvPr/>
          </p:nvSpPr>
          <p:spPr bwMode="auto">
            <a:xfrm>
              <a:off x="4926013" y="1201738"/>
              <a:ext cx="835025" cy="909638"/>
            </a:xfrm>
            <a:custGeom>
              <a:avLst/>
              <a:gdLst>
                <a:gd name="T0" fmla="*/ 154 w 253"/>
                <a:gd name="T1" fmla="*/ 20 h 276"/>
                <a:gd name="T2" fmla="*/ 72 w 253"/>
                <a:gd name="T3" fmla="*/ 31 h 276"/>
                <a:gd name="T4" fmla="*/ 21 w 253"/>
                <a:gd name="T5" fmla="*/ 124 h 276"/>
                <a:gd name="T6" fmla="*/ 21 w 253"/>
                <a:gd name="T7" fmla="*/ 196 h 276"/>
                <a:gd name="T8" fmla="*/ 57 w 253"/>
                <a:gd name="T9" fmla="*/ 248 h 276"/>
                <a:gd name="T10" fmla="*/ 226 w 253"/>
                <a:gd name="T11" fmla="*/ 215 h 276"/>
                <a:gd name="T12" fmla="*/ 250 w 253"/>
                <a:gd name="T13" fmla="*/ 175 h 276"/>
                <a:gd name="T14" fmla="*/ 222 w 253"/>
                <a:gd name="T15" fmla="*/ 108 h 276"/>
                <a:gd name="T16" fmla="*/ 154 w 253"/>
                <a:gd name="T17" fmla="*/ 2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3" h="276">
                  <a:moveTo>
                    <a:pt x="154" y="20"/>
                  </a:moveTo>
                  <a:cubicBezTo>
                    <a:pt x="154" y="20"/>
                    <a:pt x="106" y="0"/>
                    <a:pt x="72" y="31"/>
                  </a:cubicBezTo>
                  <a:cubicBezTo>
                    <a:pt x="38" y="61"/>
                    <a:pt x="42" y="100"/>
                    <a:pt x="21" y="124"/>
                  </a:cubicBezTo>
                  <a:cubicBezTo>
                    <a:pt x="0" y="148"/>
                    <a:pt x="3" y="184"/>
                    <a:pt x="21" y="196"/>
                  </a:cubicBezTo>
                  <a:cubicBezTo>
                    <a:pt x="21" y="196"/>
                    <a:pt x="15" y="238"/>
                    <a:pt x="57" y="248"/>
                  </a:cubicBezTo>
                  <a:cubicBezTo>
                    <a:pt x="98" y="258"/>
                    <a:pt x="209" y="276"/>
                    <a:pt x="226" y="215"/>
                  </a:cubicBezTo>
                  <a:cubicBezTo>
                    <a:pt x="226" y="215"/>
                    <a:pt x="248" y="206"/>
                    <a:pt x="250" y="175"/>
                  </a:cubicBezTo>
                  <a:cubicBezTo>
                    <a:pt x="253" y="145"/>
                    <a:pt x="223" y="129"/>
                    <a:pt x="222" y="108"/>
                  </a:cubicBezTo>
                  <a:cubicBezTo>
                    <a:pt x="222" y="87"/>
                    <a:pt x="198" y="16"/>
                    <a:pt x="154" y="20"/>
                  </a:cubicBezTo>
                  <a:close/>
                </a:path>
              </a:pathLst>
            </a:custGeom>
            <a:solidFill>
              <a:srgbClr val="1E135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7" name="ï$ľiḓe">
              <a:extLst>
                <a:ext uri="{FF2B5EF4-FFF2-40B4-BE49-F238E27FC236}">
                  <a16:creationId xmlns:a16="http://schemas.microsoft.com/office/drawing/2014/main" id="{17A324E8-3188-40D7-856A-39157097BA92}"/>
                </a:ext>
              </a:extLst>
            </p:cNvPr>
            <p:cNvSpPr/>
            <p:nvPr/>
          </p:nvSpPr>
          <p:spPr bwMode="auto">
            <a:xfrm>
              <a:off x="5002213" y="1576388"/>
              <a:ext cx="725488" cy="976313"/>
            </a:xfrm>
            <a:custGeom>
              <a:avLst/>
              <a:gdLst>
                <a:gd name="T0" fmla="*/ 80 w 220"/>
                <a:gd name="T1" fmla="*/ 26 h 296"/>
                <a:gd name="T2" fmla="*/ 66 w 220"/>
                <a:gd name="T3" fmla="*/ 70 h 296"/>
                <a:gd name="T4" fmla="*/ 8 w 220"/>
                <a:gd name="T5" fmla="*/ 97 h 296"/>
                <a:gd name="T6" fmla="*/ 19 w 220"/>
                <a:gd name="T7" fmla="*/ 292 h 296"/>
                <a:gd name="T8" fmla="*/ 193 w 220"/>
                <a:gd name="T9" fmla="*/ 296 h 296"/>
                <a:gd name="T10" fmla="*/ 220 w 220"/>
                <a:gd name="T11" fmla="*/ 123 h 296"/>
                <a:gd name="T12" fmla="*/ 207 w 220"/>
                <a:gd name="T13" fmla="*/ 97 h 296"/>
                <a:gd name="T14" fmla="*/ 151 w 220"/>
                <a:gd name="T15" fmla="*/ 73 h 296"/>
                <a:gd name="T16" fmla="*/ 135 w 220"/>
                <a:gd name="T17" fmla="*/ 26 h 296"/>
                <a:gd name="T18" fmla="*/ 80 w 220"/>
                <a:gd name="T19" fmla="*/ 26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0" h="296">
                  <a:moveTo>
                    <a:pt x="80" y="26"/>
                  </a:moveTo>
                  <a:cubicBezTo>
                    <a:pt x="80" y="26"/>
                    <a:pt x="76" y="61"/>
                    <a:pt x="66" y="70"/>
                  </a:cubicBezTo>
                  <a:cubicBezTo>
                    <a:pt x="55" y="79"/>
                    <a:pt x="17" y="90"/>
                    <a:pt x="8" y="97"/>
                  </a:cubicBezTo>
                  <a:cubicBezTo>
                    <a:pt x="0" y="104"/>
                    <a:pt x="18" y="262"/>
                    <a:pt x="19" y="292"/>
                  </a:cubicBezTo>
                  <a:cubicBezTo>
                    <a:pt x="193" y="296"/>
                    <a:pt x="193" y="296"/>
                    <a:pt x="193" y="296"/>
                  </a:cubicBezTo>
                  <a:cubicBezTo>
                    <a:pt x="220" y="123"/>
                    <a:pt x="220" y="123"/>
                    <a:pt x="220" y="123"/>
                  </a:cubicBezTo>
                  <a:cubicBezTo>
                    <a:pt x="220" y="123"/>
                    <a:pt x="213" y="100"/>
                    <a:pt x="207" y="97"/>
                  </a:cubicBezTo>
                  <a:cubicBezTo>
                    <a:pt x="192" y="90"/>
                    <a:pt x="163" y="78"/>
                    <a:pt x="151" y="73"/>
                  </a:cubicBezTo>
                  <a:cubicBezTo>
                    <a:pt x="151" y="73"/>
                    <a:pt x="138" y="54"/>
                    <a:pt x="135" y="26"/>
                  </a:cubicBezTo>
                  <a:cubicBezTo>
                    <a:pt x="132" y="2"/>
                    <a:pt x="82" y="0"/>
                    <a:pt x="80" y="26"/>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8" name="îş1íḓè">
              <a:extLst>
                <a:ext uri="{FF2B5EF4-FFF2-40B4-BE49-F238E27FC236}">
                  <a16:creationId xmlns:a16="http://schemas.microsoft.com/office/drawing/2014/main" id="{FAA84E07-0343-4925-A01E-1393E8D52E6C}"/>
                </a:ext>
              </a:extLst>
            </p:cNvPr>
            <p:cNvSpPr/>
            <p:nvPr/>
          </p:nvSpPr>
          <p:spPr bwMode="auto">
            <a:xfrm>
              <a:off x="4986338" y="1798638"/>
              <a:ext cx="708025" cy="869950"/>
            </a:xfrm>
            <a:custGeom>
              <a:avLst/>
              <a:gdLst>
                <a:gd name="T0" fmla="*/ 39 w 215"/>
                <a:gd name="T1" fmla="*/ 10 h 264"/>
                <a:gd name="T2" fmla="*/ 19 w 215"/>
                <a:gd name="T3" fmla="*/ 139 h 264"/>
                <a:gd name="T4" fmla="*/ 9 w 215"/>
                <a:gd name="T5" fmla="*/ 189 h 264"/>
                <a:gd name="T6" fmla="*/ 0 w 215"/>
                <a:gd name="T7" fmla="*/ 264 h 264"/>
                <a:gd name="T8" fmla="*/ 211 w 215"/>
                <a:gd name="T9" fmla="*/ 264 h 264"/>
                <a:gd name="T10" fmla="*/ 212 w 215"/>
                <a:gd name="T11" fmla="*/ 173 h 264"/>
                <a:gd name="T12" fmla="*/ 196 w 215"/>
                <a:gd name="T13" fmla="*/ 22 h 264"/>
                <a:gd name="T14" fmla="*/ 159 w 215"/>
                <a:gd name="T15" fmla="*/ 1 h 264"/>
                <a:gd name="T16" fmla="*/ 108 w 215"/>
                <a:gd name="T17" fmla="*/ 68 h 264"/>
                <a:gd name="T18" fmla="*/ 68 w 215"/>
                <a:gd name="T19" fmla="*/ 0 h 264"/>
                <a:gd name="T20" fmla="*/ 39 w 215"/>
                <a:gd name="T21" fmla="*/ 10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5" h="264">
                  <a:moveTo>
                    <a:pt x="39" y="10"/>
                  </a:moveTo>
                  <a:cubicBezTo>
                    <a:pt x="39" y="10"/>
                    <a:pt x="47" y="118"/>
                    <a:pt x="19" y="139"/>
                  </a:cubicBezTo>
                  <a:cubicBezTo>
                    <a:pt x="19" y="139"/>
                    <a:pt x="17" y="176"/>
                    <a:pt x="9" y="189"/>
                  </a:cubicBezTo>
                  <a:cubicBezTo>
                    <a:pt x="0" y="201"/>
                    <a:pt x="0" y="264"/>
                    <a:pt x="0" y="264"/>
                  </a:cubicBezTo>
                  <a:cubicBezTo>
                    <a:pt x="211" y="264"/>
                    <a:pt x="211" y="264"/>
                    <a:pt x="211" y="264"/>
                  </a:cubicBezTo>
                  <a:cubicBezTo>
                    <a:pt x="211" y="264"/>
                    <a:pt x="215" y="169"/>
                    <a:pt x="212" y="173"/>
                  </a:cubicBezTo>
                  <a:cubicBezTo>
                    <a:pt x="208" y="176"/>
                    <a:pt x="176" y="97"/>
                    <a:pt x="196" y="22"/>
                  </a:cubicBezTo>
                  <a:cubicBezTo>
                    <a:pt x="159" y="1"/>
                    <a:pt x="159" y="1"/>
                    <a:pt x="159" y="1"/>
                  </a:cubicBezTo>
                  <a:cubicBezTo>
                    <a:pt x="159" y="1"/>
                    <a:pt x="159" y="72"/>
                    <a:pt x="108" y="68"/>
                  </a:cubicBezTo>
                  <a:cubicBezTo>
                    <a:pt x="75" y="65"/>
                    <a:pt x="68" y="0"/>
                    <a:pt x="68" y="0"/>
                  </a:cubicBezTo>
                  <a:lnTo>
                    <a:pt x="39" y="10"/>
                  </a:lnTo>
                  <a:close/>
                </a:path>
              </a:pathLst>
            </a:custGeom>
            <a:solidFill>
              <a:srgbClr val="F4EF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89" name="îS1îḓe">
              <a:extLst>
                <a:ext uri="{FF2B5EF4-FFF2-40B4-BE49-F238E27FC236}">
                  <a16:creationId xmlns:a16="http://schemas.microsoft.com/office/drawing/2014/main" id="{885BF687-0E31-48E7-96AF-07F44D5DC99D}"/>
                </a:ext>
              </a:extLst>
            </p:cNvPr>
            <p:cNvSpPr/>
            <p:nvPr/>
          </p:nvSpPr>
          <p:spPr bwMode="auto">
            <a:xfrm>
              <a:off x="5173663" y="1444626"/>
              <a:ext cx="385763" cy="534988"/>
            </a:xfrm>
            <a:custGeom>
              <a:avLst/>
              <a:gdLst>
                <a:gd name="T0" fmla="*/ 0 w 117"/>
                <a:gd name="T1" fmla="*/ 71 h 162"/>
                <a:gd name="T2" fmla="*/ 24 w 117"/>
                <a:gd name="T3" fmla="*/ 132 h 162"/>
                <a:gd name="T4" fmla="*/ 83 w 117"/>
                <a:gd name="T5" fmla="*/ 140 h 162"/>
                <a:gd name="T6" fmla="*/ 117 w 117"/>
                <a:gd name="T7" fmla="*/ 61 h 162"/>
                <a:gd name="T8" fmla="*/ 86 w 117"/>
                <a:gd name="T9" fmla="*/ 11 h 162"/>
                <a:gd name="T10" fmla="*/ 76 w 117"/>
                <a:gd name="T11" fmla="*/ 2 h 162"/>
                <a:gd name="T12" fmla="*/ 0 w 117"/>
                <a:gd name="T13" fmla="*/ 71 h 162"/>
              </a:gdLst>
              <a:ahLst/>
              <a:cxnLst>
                <a:cxn ang="0">
                  <a:pos x="T0" y="T1"/>
                </a:cxn>
                <a:cxn ang="0">
                  <a:pos x="T2" y="T3"/>
                </a:cxn>
                <a:cxn ang="0">
                  <a:pos x="T4" y="T5"/>
                </a:cxn>
                <a:cxn ang="0">
                  <a:pos x="T6" y="T7"/>
                </a:cxn>
                <a:cxn ang="0">
                  <a:pos x="T8" y="T9"/>
                </a:cxn>
                <a:cxn ang="0">
                  <a:pos x="T10" y="T11"/>
                </a:cxn>
                <a:cxn ang="0">
                  <a:pos x="T12" y="T13"/>
                </a:cxn>
              </a:cxnLst>
              <a:rect l="0" t="0" r="r" b="b"/>
              <a:pathLst>
                <a:path w="117" h="162">
                  <a:moveTo>
                    <a:pt x="0" y="71"/>
                  </a:moveTo>
                  <a:cubicBezTo>
                    <a:pt x="0" y="71"/>
                    <a:pt x="6" y="106"/>
                    <a:pt x="24" y="132"/>
                  </a:cubicBezTo>
                  <a:cubicBezTo>
                    <a:pt x="41" y="157"/>
                    <a:pt x="60" y="162"/>
                    <a:pt x="83" y="140"/>
                  </a:cubicBezTo>
                  <a:cubicBezTo>
                    <a:pt x="107" y="119"/>
                    <a:pt x="117" y="84"/>
                    <a:pt x="117" y="61"/>
                  </a:cubicBezTo>
                  <a:cubicBezTo>
                    <a:pt x="117" y="61"/>
                    <a:pt x="87" y="46"/>
                    <a:pt x="86" y="11"/>
                  </a:cubicBezTo>
                  <a:cubicBezTo>
                    <a:pt x="86" y="11"/>
                    <a:pt x="82" y="0"/>
                    <a:pt x="76" y="2"/>
                  </a:cubicBezTo>
                  <a:cubicBezTo>
                    <a:pt x="76" y="2"/>
                    <a:pt x="47" y="71"/>
                    <a:pt x="0" y="71"/>
                  </a:cubicBezTo>
                  <a:close/>
                </a:path>
              </a:pathLst>
            </a:custGeom>
            <a:solidFill>
              <a:srgbClr val="FF94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0" name="isľiďè">
              <a:extLst>
                <a:ext uri="{FF2B5EF4-FFF2-40B4-BE49-F238E27FC236}">
                  <a16:creationId xmlns:a16="http://schemas.microsoft.com/office/drawing/2014/main" id="{643C4C82-F1A8-4DC3-8131-3560F9A316B0}"/>
                </a:ext>
              </a:extLst>
            </p:cNvPr>
            <p:cNvSpPr/>
            <p:nvPr/>
          </p:nvSpPr>
          <p:spPr bwMode="auto">
            <a:xfrm>
              <a:off x="5167313" y="1401763"/>
              <a:ext cx="385763" cy="531813"/>
            </a:xfrm>
            <a:custGeom>
              <a:avLst/>
              <a:gdLst>
                <a:gd name="T0" fmla="*/ 0 w 117"/>
                <a:gd name="T1" fmla="*/ 71 h 161"/>
                <a:gd name="T2" fmla="*/ 24 w 117"/>
                <a:gd name="T3" fmla="*/ 132 h 161"/>
                <a:gd name="T4" fmla="*/ 84 w 117"/>
                <a:gd name="T5" fmla="*/ 140 h 161"/>
                <a:gd name="T6" fmla="*/ 117 w 117"/>
                <a:gd name="T7" fmla="*/ 60 h 161"/>
                <a:gd name="T8" fmla="*/ 87 w 117"/>
                <a:gd name="T9" fmla="*/ 10 h 161"/>
                <a:gd name="T10" fmla="*/ 76 w 117"/>
                <a:gd name="T11" fmla="*/ 1 h 161"/>
                <a:gd name="T12" fmla="*/ 0 w 117"/>
                <a:gd name="T13" fmla="*/ 71 h 161"/>
              </a:gdLst>
              <a:ahLst/>
              <a:cxnLst>
                <a:cxn ang="0">
                  <a:pos x="T0" y="T1"/>
                </a:cxn>
                <a:cxn ang="0">
                  <a:pos x="T2" y="T3"/>
                </a:cxn>
                <a:cxn ang="0">
                  <a:pos x="T4" y="T5"/>
                </a:cxn>
                <a:cxn ang="0">
                  <a:pos x="T6" y="T7"/>
                </a:cxn>
                <a:cxn ang="0">
                  <a:pos x="T8" y="T9"/>
                </a:cxn>
                <a:cxn ang="0">
                  <a:pos x="T10" y="T11"/>
                </a:cxn>
                <a:cxn ang="0">
                  <a:pos x="T12" y="T13"/>
                </a:cxn>
              </a:cxnLst>
              <a:rect l="0" t="0" r="r" b="b"/>
              <a:pathLst>
                <a:path w="117" h="161">
                  <a:moveTo>
                    <a:pt x="0" y="71"/>
                  </a:moveTo>
                  <a:cubicBezTo>
                    <a:pt x="0" y="71"/>
                    <a:pt x="6" y="106"/>
                    <a:pt x="24" y="132"/>
                  </a:cubicBezTo>
                  <a:cubicBezTo>
                    <a:pt x="41" y="156"/>
                    <a:pt x="60" y="161"/>
                    <a:pt x="84" y="140"/>
                  </a:cubicBezTo>
                  <a:cubicBezTo>
                    <a:pt x="107" y="118"/>
                    <a:pt x="117" y="84"/>
                    <a:pt x="117" y="60"/>
                  </a:cubicBezTo>
                  <a:cubicBezTo>
                    <a:pt x="117" y="60"/>
                    <a:pt x="87" y="45"/>
                    <a:pt x="87" y="10"/>
                  </a:cubicBezTo>
                  <a:cubicBezTo>
                    <a:pt x="87" y="10"/>
                    <a:pt x="83" y="0"/>
                    <a:pt x="76" y="1"/>
                  </a:cubicBezTo>
                  <a:cubicBezTo>
                    <a:pt x="76" y="1"/>
                    <a:pt x="47" y="71"/>
                    <a:pt x="0" y="71"/>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1" name="ïSlïďê">
              <a:extLst>
                <a:ext uri="{FF2B5EF4-FFF2-40B4-BE49-F238E27FC236}">
                  <a16:creationId xmlns:a16="http://schemas.microsoft.com/office/drawing/2014/main" id="{96F4736B-C801-43F6-A813-77D8817BE2AA}"/>
                </a:ext>
              </a:extLst>
            </p:cNvPr>
            <p:cNvSpPr/>
            <p:nvPr/>
          </p:nvSpPr>
          <p:spPr bwMode="auto">
            <a:xfrm>
              <a:off x="5259388" y="2384426"/>
              <a:ext cx="227013" cy="352425"/>
            </a:xfrm>
            <a:custGeom>
              <a:avLst/>
              <a:gdLst>
                <a:gd name="T0" fmla="*/ 69 w 69"/>
                <a:gd name="T1" fmla="*/ 10 h 107"/>
                <a:gd name="T2" fmla="*/ 59 w 69"/>
                <a:gd name="T3" fmla="*/ 0 h 107"/>
                <a:gd name="T4" fmla="*/ 10 w 69"/>
                <a:gd name="T5" fmla="*/ 0 h 107"/>
                <a:gd name="T6" fmla="*/ 0 w 69"/>
                <a:gd name="T7" fmla="*/ 10 h 107"/>
                <a:gd name="T8" fmla="*/ 1 w 69"/>
                <a:gd name="T9" fmla="*/ 97 h 107"/>
                <a:gd name="T10" fmla="*/ 11 w 69"/>
                <a:gd name="T11" fmla="*/ 107 h 107"/>
                <a:gd name="T12" fmla="*/ 59 w 69"/>
                <a:gd name="T13" fmla="*/ 107 h 107"/>
                <a:gd name="T14" fmla="*/ 69 w 69"/>
                <a:gd name="T15" fmla="*/ 97 h 107"/>
                <a:gd name="T16" fmla="*/ 69 w 69"/>
                <a:gd name="T17" fmla="*/ 10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07">
                  <a:moveTo>
                    <a:pt x="69" y="10"/>
                  </a:moveTo>
                  <a:cubicBezTo>
                    <a:pt x="69" y="4"/>
                    <a:pt x="64" y="0"/>
                    <a:pt x="59" y="0"/>
                  </a:cubicBezTo>
                  <a:cubicBezTo>
                    <a:pt x="10" y="0"/>
                    <a:pt x="10" y="0"/>
                    <a:pt x="10" y="0"/>
                  </a:cubicBezTo>
                  <a:cubicBezTo>
                    <a:pt x="5" y="0"/>
                    <a:pt x="0" y="4"/>
                    <a:pt x="0" y="10"/>
                  </a:cubicBezTo>
                  <a:cubicBezTo>
                    <a:pt x="1" y="97"/>
                    <a:pt x="1" y="97"/>
                    <a:pt x="1" y="97"/>
                  </a:cubicBezTo>
                  <a:cubicBezTo>
                    <a:pt x="1" y="103"/>
                    <a:pt x="5" y="107"/>
                    <a:pt x="11" y="107"/>
                  </a:cubicBezTo>
                  <a:cubicBezTo>
                    <a:pt x="59" y="107"/>
                    <a:pt x="59" y="107"/>
                    <a:pt x="59" y="107"/>
                  </a:cubicBezTo>
                  <a:cubicBezTo>
                    <a:pt x="64" y="107"/>
                    <a:pt x="69" y="103"/>
                    <a:pt x="69" y="97"/>
                  </a:cubicBezTo>
                  <a:lnTo>
                    <a:pt x="69" y="10"/>
                  </a:lnTo>
                  <a:close/>
                </a:path>
              </a:pathLst>
            </a:custGeom>
            <a:solidFill>
              <a:srgbClr val="8274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2" name="íṩḻiďe">
              <a:extLst>
                <a:ext uri="{FF2B5EF4-FFF2-40B4-BE49-F238E27FC236}">
                  <a16:creationId xmlns:a16="http://schemas.microsoft.com/office/drawing/2014/main" id="{741C2688-EB77-4475-AD8F-95008E1A0931}"/>
                </a:ext>
              </a:extLst>
            </p:cNvPr>
            <p:cNvSpPr/>
            <p:nvPr/>
          </p:nvSpPr>
          <p:spPr bwMode="auto">
            <a:xfrm>
              <a:off x="5259388" y="2397126"/>
              <a:ext cx="227013" cy="339725"/>
            </a:xfrm>
            <a:custGeom>
              <a:avLst/>
              <a:gdLst>
                <a:gd name="T0" fmla="*/ 69 w 69"/>
                <a:gd name="T1" fmla="*/ 10 h 103"/>
                <a:gd name="T2" fmla="*/ 59 w 69"/>
                <a:gd name="T3" fmla="*/ 0 h 103"/>
                <a:gd name="T4" fmla="*/ 10 w 69"/>
                <a:gd name="T5" fmla="*/ 0 h 103"/>
                <a:gd name="T6" fmla="*/ 0 w 69"/>
                <a:gd name="T7" fmla="*/ 10 h 103"/>
                <a:gd name="T8" fmla="*/ 0 w 69"/>
                <a:gd name="T9" fmla="*/ 93 h 103"/>
                <a:gd name="T10" fmla="*/ 10 w 69"/>
                <a:gd name="T11" fmla="*/ 103 h 103"/>
                <a:gd name="T12" fmla="*/ 59 w 69"/>
                <a:gd name="T13" fmla="*/ 103 h 103"/>
                <a:gd name="T14" fmla="*/ 69 w 69"/>
                <a:gd name="T15" fmla="*/ 93 h 103"/>
                <a:gd name="T16" fmla="*/ 69 w 69"/>
                <a:gd name="T17" fmla="*/ 1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9" h="103">
                  <a:moveTo>
                    <a:pt x="69" y="10"/>
                  </a:moveTo>
                  <a:cubicBezTo>
                    <a:pt x="69" y="5"/>
                    <a:pt x="64" y="0"/>
                    <a:pt x="59" y="0"/>
                  </a:cubicBezTo>
                  <a:cubicBezTo>
                    <a:pt x="10" y="0"/>
                    <a:pt x="10" y="0"/>
                    <a:pt x="10" y="0"/>
                  </a:cubicBezTo>
                  <a:cubicBezTo>
                    <a:pt x="5" y="0"/>
                    <a:pt x="0" y="5"/>
                    <a:pt x="0" y="10"/>
                  </a:cubicBezTo>
                  <a:cubicBezTo>
                    <a:pt x="0" y="93"/>
                    <a:pt x="0" y="93"/>
                    <a:pt x="0" y="93"/>
                  </a:cubicBezTo>
                  <a:cubicBezTo>
                    <a:pt x="0" y="99"/>
                    <a:pt x="5" y="103"/>
                    <a:pt x="10" y="103"/>
                  </a:cubicBezTo>
                  <a:cubicBezTo>
                    <a:pt x="59" y="103"/>
                    <a:pt x="59" y="103"/>
                    <a:pt x="59" y="103"/>
                  </a:cubicBezTo>
                  <a:cubicBezTo>
                    <a:pt x="64" y="103"/>
                    <a:pt x="69" y="99"/>
                    <a:pt x="69" y="93"/>
                  </a:cubicBezTo>
                  <a:lnTo>
                    <a:pt x="69" y="10"/>
                  </a:lnTo>
                  <a:close/>
                </a:path>
              </a:pathLst>
            </a:custGeom>
            <a:solidFill>
              <a:srgbClr val="5A47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3" name="ïṡḻíḋê">
              <a:extLst>
                <a:ext uri="{FF2B5EF4-FFF2-40B4-BE49-F238E27FC236}">
                  <a16:creationId xmlns:a16="http://schemas.microsoft.com/office/drawing/2014/main" id="{DC01B72F-847C-45E0-BA70-693616DE3847}"/>
                </a:ext>
              </a:extLst>
            </p:cNvPr>
            <p:cNvSpPr/>
            <p:nvPr/>
          </p:nvSpPr>
          <p:spPr bwMode="auto">
            <a:xfrm>
              <a:off x="5345113" y="2463801"/>
              <a:ext cx="66675" cy="55563"/>
            </a:xfrm>
            <a:custGeom>
              <a:avLst/>
              <a:gdLst>
                <a:gd name="T0" fmla="*/ 10 w 20"/>
                <a:gd name="T1" fmla="*/ 0 h 17"/>
                <a:gd name="T2" fmla="*/ 19 w 20"/>
                <a:gd name="T3" fmla="*/ 8 h 17"/>
                <a:gd name="T4" fmla="*/ 10 w 20"/>
                <a:gd name="T5" fmla="*/ 17 h 17"/>
                <a:gd name="T6" fmla="*/ 0 w 20"/>
                <a:gd name="T7" fmla="*/ 8 h 17"/>
                <a:gd name="T8" fmla="*/ 10 w 20"/>
                <a:gd name="T9" fmla="*/ 0 h 17"/>
              </a:gdLst>
              <a:ahLst/>
              <a:cxnLst>
                <a:cxn ang="0">
                  <a:pos x="T0" y="T1"/>
                </a:cxn>
                <a:cxn ang="0">
                  <a:pos x="T2" y="T3"/>
                </a:cxn>
                <a:cxn ang="0">
                  <a:pos x="T4" y="T5"/>
                </a:cxn>
                <a:cxn ang="0">
                  <a:pos x="T6" y="T7"/>
                </a:cxn>
                <a:cxn ang="0">
                  <a:pos x="T8" y="T9"/>
                </a:cxn>
              </a:cxnLst>
              <a:rect l="0" t="0" r="r" b="b"/>
              <a:pathLst>
                <a:path w="20" h="17">
                  <a:moveTo>
                    <a:pt x="10" y="0"/>
                  </a:moveTo>
                  <a:cubicBezTo>
                    <a:pt x="15" y="0"/>
                    <a:pt x="19" y="3"/>
                    <a:pt x="19" y="8"/>
                  </a:cubicBezTo>
                  <a:cubicBezTo>
                    <a:pt x="20" y="13"/>
                    <a:pt x="15" y="17"/>
                    <a:pt x="10" y="17"/>
                  </a:cubicBezTo>
                  <a:cubicBezTo>
                    <a:pt x="5" y="17"/>
                    <a:pt x="0" y="13"/>
                    <a:pt x="0" y="8"/>
                  </a:cubicBezTo>
                  <a:cubicBezTo>
                    <a:pt x="0" y="4"/>
                    <a:pt x="4" y="0"/>
                    <a:pt x="10" y="0"/>
                  </a:cubicBezTo>
                  <a:close/>
                </a:path>
              </a:pathLst>
            </a:custGeom>
            <a:solidFill>
              <a:srgbClr val="8274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4" name="îśḻïḍe">
              <a:extLst>
                <a:ext uri="{FF2B5EF4-FFF2-40B4-BE49-F238E27FC236}">
                  <a16:creationId xmlns:a16="http://schemas.microsoft.com/office/drawing/2014/main" id="{F28BA98E-2640-4047-AA18-46F37CC37CE7}"/>
                </a:ext>
              </a:extLst>
            </p:cNvPr>
            <p:cNvSpPr/>
            <p:nvPr/>
          </p:nvSpPr>
          <p:spPr bwMode="auto">
            <a:xfrm>
              <a:off x="5351463" y="2466976"/>
              <a:ext cx="53975" cy="49213"/>
            </a:xfrm>
            <a:prstGeom prst="ellipse">
              <a:avLst/>
            </a:prstGeom>
            <a:solidFill>
              <a:srgbClr val="5946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5" name="iṩlïḓê">
              <a:extLst>
                <a:ext uri="{FF2B5EF4-FFF2-40B4-BE49-F238E27FC236}">
                  <a16:creationId xmlns:a16="http://schemas.microsoft.com/office/drawing/2014/main" id="{E98C1C37-794F-4DB7-99B2-51BA318D5259}"/>
                </a:ext>
              </a:extLst>
            </p:cNvPr>
            <p:cNvSpPr/>
            <p:nvPr/>
          </p:nvSpPr>
          <p:spPr bwMode="auto">
            <a:xfrm>
              <a:off x="4803776" y="1897063"/>
              <a:ext cx="471488" cy="793750"/>
            </a:xfrm>
            <a:custGeom>
              <a:avLst/>
              <a:gdLst>
                <a:gd name="T0" fmla="*/ 68 w 143"/>
                <a:gd name="T1" fmla="*/ 0 h 241"/>
                <a:gd name="T2" fmla="*/ 27 w 143"/>
                <a:gd name="T3" fmla="*/ 72 h 241"/>
                <a:gd name="T4" fmla="*/ 1 w 143"/>
                <a:gd name="T5" fmla="*/ 182 h 241"/>
                <a:gd name="T6" fmla="*/ 125 w 143"/>
                <a:gd name="T7" fmla="*/ 230 h 241"/>
                <a:gd name="T8" fmla="*/ 142 w 143"/>
                <a:gd name="T9" fmla="*/ 214 h 241"/>
                <a:gd name="T10" fmla="*/ 125 w 143"/>
                <a:gd name="T11" fmla="*/ 204 h 241"/>
                <a:gd name="T12" fmla="*/ 49 w 143"/>
                <a:gd name="T13" fmla="*/ 170 h 241"/>
                <a:gd name="T14" fmla="*/ 82 w 143"/>
                <a:gd name="T15" fmla="*/ 94 h 241"/>
                <a:gd name="T16" fmla="*/ 68 w 143"/>
                <a:gd name="T17" fmla="*/ 0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3" h="241">
                  <a:moveTo>
                    <a:pt x="68" y="0"/>
                  </a:moveTo>
                  <a:cubicBezTo>
                    <a:pt x="68" y="0"/>
                    <a:pt x="39" y="30"/>
                    <a:pt x="27" y="72"/>
                  </a:cubicBezTo>
                  <a:cubicBezTo>
                    <a:pt x="14" y="115"/>
                    <a:pt x="0" y="164"/>
                    <a:pt x="1" y="182"/>
                  </a:cubicBezTo>
                  <a:cubicBezTo>
                    <a:pt x="2" y="201"/>
                    <a:pt x="86" y="241"/>
                    <a:pt x="125" y="230"/>
                  </a:cubicBezTo>
                  <a:cubicBezTo>
                    <a:pt x="125" y="230"/>
                    <a:pt x="143" y="223"/>
                    <a:pt x="142" y="214"/>
                  </a:cubicBezTo>
                  <a:cubicBezTo>
                    <a:pt x="140" y="203"/>
                    <a:pt x="131" y="203"/>
                    <a:pt x="125" y="204"/>
                  </a:cubicBezTo>
                  <a:cubicBezTo>
                    <a:pt x="79" y="210"/>
                    <a:pt x="54" y="178"/>
                    <a:pt x="49" y="170"/>
                  </a:cubicBezTo>
                  <a:cubicBezTo>
                    <a:pt x="49" y="170"/>
                    <a:pt x="70" y="126"/>
                    <a:pt x="82" y="94"/>
                  </a:cubicBezTo>
                  <a:cubicBezTo>
                    <a:pt x="93" y="61"/>
                    <a:pt x="75" y="17"/>
                    <a:pt x="68" y="0"/>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6" name="îṧlïḍé">
              <a:extLst>
                <a:ext uri="{FF2B5EF4-FFF2-40B4-BE49-F238E27FC236}">
                  <a16:creationId xmlns:a16="http://schemas.microsoft.com/office/drawing/2014/main" id="{7473C8A2-2AF2-48A3-9727-6ECC089E3445}"/>
                </a:ext>
              </a:extLst>
            </p:cNvPr>
            <p:cNvSpPr/>
            <p:nvPr/>
          </p:nvSpPr>
          <p:spPr bwMode="auto">
            <a:xfrm>
              <a:off x="5467351" y="1900238"/>
              <a:ext cx="514350" cy="827088"/>
            </a:xfrm>
            <a:custGeom>
              <a:avLst/>
              <a:gdLst>
                <a:gd name="T0" fmla="*/ 66 w 156"/>
                <a:gd name="T1" fmla="*/ 0 h 251"/>
                <a:gd name="T2" fmla="*/ 117 w 156"/>
                <a:gd name="T3" fmla="*/ 66 h 251"/>
                <a:gd name="T4" fmla="*/ 155 w 156"/>
                <a:gd name="T5" fmla="*/ 190 h 251"/>
                <a:gd name="T6" fmla="*/ 32 w 156"/>
                <a:gd name="T7" fmla="*/ 248 h 251"/>
                <a:gd name="T8" fmla="*/ 4 w 156"/>
                <a:gd name="T9" fmla="*/ 244 h 251"/>
                <a:gd name="T10" fmla="*/ 18 w 156"/>
                <a:gd name="T11" fmla="*/ 226 h 251"/>
                <a:gd name="T12" fmla="*/ 94 w 156"/>
                <a:gd name="T13" fmla="*/ 178 h 251"/>
                <a:gd name="T14" fmla="*/ 67 w 156"/>
                <a:gd name="T15" fmla="*/ 110 h 251"/>
                <a:gd name="T16" fmla="*/ 66 w 156"/>
                <a:gd name="T17" fmla="*/ 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6" h="251">
                  <a:moveTo>
                    <a:pt x="66" y="0"/>
                  </a:moveTo>
                  <a:cubicBezTo>
                    <a:pt x="66" y="0"/>
                    <a:pt x="99" y="25"/>
                    <a:pt x="117" y="66"/>
                  </a:cubicBezTo>
                  <a:cubicBezTo>
                    <a:pt x="136" y="106"/>
                    <a:pt x="153" y="172"/>
                    <a:pt x="155" y="190"/>
                  </a:cubicBezTo>
                  <a:cubicBezTo>
                    <a:pt x="156" y="208"/>
                    <a:pt x="79" y="238"/>
                    <a:pt x="32" y="248"/>
                  </a:cubicBezTo>
                  <a:cubicBezTo>
                    <a:pt x="32" y="248"/>
                    <a:pt x="13" y="251"/>
                    <a:pt x="4" y="244"/>
                  </a:cubicBezTo>
                  <a:cubicBezTo>
                    <a:pt x="0" y="241"/>
                    <a:pt x="13" y="229"/>
                    <a:pt x="18" y="226"/>
                  </a:cubicBezTo>
                  <a:cubicBezTo>
                    <a:pt x="23" y="222"/>
                    <a:pt x="89" y="188"/>
                    <a:pt x="94" y="178"/>
                  </a:cubicBezTo>
                  <a:cubicBezTo>
                    <a:pt x="94" y="178"/>
                    <a:pt x="78" y="135"/>
                    <a:pt x="67" y="110"/>
                  </a:cubicBezTo>
                  <a:cubicBezTo>
                    <a:pt x="51" y="75"/>
                    <a:pt x="61" y="21"/>
                    <a:pt x="66" y="0"/>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7" name="ïŝ1iďè">
              <a:extLst>
                <a:ext uri="{FF2B5EF4-FFF2-40B4-BE49-F238E27FC236}">
                  <a16:creationId xmlns:a16="http://schemas.microsoft.com/office/drawing/2014/main" id="{3AB807F9-35E3-4ABC-9D81-AA8A9DC87B11}"/>
                </a:ext>
              </a:extLst>
            </p:cNvPr>
            <p:cNvSpPr/>
            <p:nvPr/>
          </p:nvSpPr>
          <p:spPr bwMode="auto">
            <a:xfrm>
              <a:off x="4602163" y="2654301"/>
              <a:ext cx="122238" cy="373063"/>
            </a:xfrm>
            <a:custGeom>
              <a:avLst/>
              <a:gdLst>
                <a:gd name="T0" fmla="*/ 37 w 37"/>
                <a:gd name="T1" fmla="*/ 4 h 113"/>
                <a:gd name="T2" fmla="*/ 35 w 37"/>
                <a:gd name="T3" fmla="*/ 1 h 113"/>
                <a:gd name="T4" fmla="*/ 31 w 37"/>
                <a:gd name="T5" fmla="*/ 0 h 113"/>
                <a:gd name="T6" fmla="*/ 28 w 37"/>
                <a:gd name="T7" fmla="*/ 2 h 113"/>
                <a:gd name="T8" fmla="*/ 1 w 37"/>
                <a:gd name="T9" fmla="*/ 109 h 113"/>
                <a:gd name="T10" fmla="*/ 2 w 37"/>
                <a:gd name="T11" fmla="*/ 112 h 113"/>
                <a:gd name="T12" fmla="*/ 6 w 37"/>
                <a:gd name="T13" fmla="*/ 113 h 113"/>
                <a:gd name="T14" fmla="*/ 9 w 37"/>
                <a:gd name="T15" fmla="*/ 111 h 113"/>
                <a:gd name="T16" fmla="*/ 37 w 37"/>
                <a:gd name="T17" fmla="*/ 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3">
                  <a:moveTo>
                    <a:pt x="37" y="4"/>
                  </a:moveTo>
                  <a:cubicBezTo>
                    <a:pt x="37" y="3"/>
                    <a:pt x="36" y="1"/>
                    <a:pt x="35" y="1"/>
                  </a:cubicBezTo>
                  <a:cubicBezTo>
                    <a:pt x="31" y="0"/>
                    <a:pt x="31" y="0"/>
                    <a:pt x="31" y="0"/>
                  </a:cubicBezTo>
                  <a:cubicBezTo>
                    <a:pt x="30" y="0"/>
                    <a:pt x="28" y="0"/>
                    <a:pt x="28" y="2"/>
                  </a:cubicBezTo>
                  <a:cubicBezTo>
                    <a:pt x="1" y="109"/>
                    <a:pt x="1" y="109"/>
                    <a:pt x="1" y="109"/>
                  </a:cubicBezTo>
                  <a:cubicBezTo>
                    <a:pt x="0" y="110"/>
                    <a:pt x="1" y="111"/>
                    <a:pt x="2" y="112"/>
                  </a:cubicBezTo>
                  <a:cubicBezTo>
                    <a:pt x="6" y="113"/>
                    <a:pt x="6" y="113"/>
                    <a:pt x="6" y="113"/>
                  </a:cubicBezTo>
                  <a:cubicBezTo>
                    <a:pt x="8" y="113"/>
                    <a:pt x="9" y="112"/>
                    <a:pt x="9" y="111"/>
                  </a:cubicBezTo>
                  <a:lnTo>
                    <a:pt x="37" y="4"/>
                  </a:lnTo>
                  <a:close/>
                </a:path>
              </a:pathLst>
            </a:custGeom>
            <a:solidFill>
              <a:srgbClr val="BAB2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8" name="îṥ1ïḑè">
              <a:extLst>
                <a:ext uri="{FF2B5EF4-FFF2-40B4-BE49-F238E27FC236}">
                  <a16:creationId xmlns:a16="http://schemas.microsoft.com/office/drawing/2014/main" id="{0CBDA862-3A1B-4390-8D7F-29056C26CD2B}"/>
                </a:ext>
              </a:extLst>
            </p:cNvPr>
            <p:cNvSpPr/>
            <p:nvPr/>
          </p:nvSpPr>
          <p:spPr bwMode="auto">
            <a:xfrm>
              <a:off x="7464426" y="2654301"/>
              <a:ext cx="122238" cy="373063"/>
            </a:xfrm>
            <a:custGeom>
              <a:avLst/>
              <a:gdLst>
                <a:gd name="T0" fmla="*/ 0 w 37"/>
                <a:gd name="T1" fmla="*/ 4 h 113"/>
                <a:gd name="T2" fmla="*/ 2 w 37"/>
                <a:gd name="T3" fmla="*/ 1 h 113"/>
                <a:gd name="T4" fmla="*/ 6 w 37"/>
                <a:gd name="T5" fmla="*/ 0 h 113"/>
                <a:gd name="T6" fmla="*/ 9 w 37"/>
                <a:gd name="T7" fmla="*/ 2 h 113"/>
                <a:gd name="T8" fmla="*/ 36 w 37"/>
                <a:gd name="T9" fmla="*/ 109 h 113"/>
                <a:gd name="T10" fmla="*/ 35 w 37"/>
                <a:gd name="T11" fmla="*/ 112 h 113"/>
                <a:gd name="T12" fmla="*/ 31 w 37"/>
                <a:gd name="T13" fmla="*/ 113 h 113"/>
                <a:gd name="T14" fmla="*/ 28 w 37"/>
                <a:gd name="T15" fmla="*/ 111 h 113"/>
                <a:gd name="T16" fmla="*/ 0 w 37"/>
                <a:gd name="T17" fmla="*/ 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3">
                  <a:moveTo>
                    <a:pt x="0" y="4"/>
                  </a:moveTo>
                  <a:cubicBezTo>
                    <a:pt x="0" y="3"/>
                    <a:pt x="1" y="1"/>
                    <a:pt x="2" y="1"/>
                  </a:cubicBezTo>
                  <a:cubicBezTo>
                    <a:pt x="6" y="0"/>
                    <a:pt x="6" y="0"/>
                    <a:pt x="6" y="0"/>
                  </a:cubicBezTo>
                  <a:cubicBezTo>
                    <a:pt x="7" y="0"/>
                    <a:pt x="9" y="0"/>
                    <a:pt x="9" y="2"/>
                  </a:cubicBezTo>
                  <a:cubicBezTo>
                    <a:pt x="36" y="109"/>
                    <a:pt x="36" y="109"/>
                    <a:pt x="36" y="109"/>
                  </a:cubicBezTo>
                  <a:cubicBezTo>
                    <a:pt x="37" y="110"/>
                    <a:pt x="36" y="111"/>
                    <a:pt x="35" y="112"/>
                  </a:cubicBezTo>
                  <a:cubicBezTo>
                    <a:pt x="31" y="113"/>
                    <a:pt x="31" y="113"/>
                    <a:pt x="31" y="113"/>
                  </a:cubicBezTo>
                  <a:cubicBezTo>
                    <a:pt x="29" y="113"/>
                    <a:pt x="28" y="112"/>
                    <a:pt x="28" y="111"/>
                  </a:cubicBezTo>
                  <a:lnTo>
                    <a:pt x="0" y="4"/>
                  </a:lnTo>
                  <a:close/>
                </a:path>
              </a:pathLst>
            </a:custGeom>
            <a:solidFill>
              <a:srgbClr val="BAB2E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699" name="íṣḻíḍé">
              <a:extLst>
                <a:ext uri="{FF2B5EF4-FFF2-40B4-BE49-F238E27FC236}">
                  <a16:creationId xmlns:a16="http://schemas.microsoft.com/office/drawing/2014/main" id="{DB3C0454-0576-4521-861C-CFF1EDABF513}"/>
                </a:ext>
              </a:extLst>
            </p:cNvPr>
            <p:cNvSpPr/>
            <p:nvPr/>
          </p:nvSpPr>
          <p:spPr bwMode="auto">
            <a:xfrm>
              <a:off x="7446963" y="2660651"/>
              <a:ext cx="122238" cy="373063"/>
            </a:xfrm>
            <a:custGeom>
              <a:avLst/>
              <a:gdLst>
                <a:gd name="T0" fmla="*/ 0 w 37"/>
                <a:gd name="T1" fmla="*/ 4 h 113"/>
                <a:gd name="T2" fmla="*/ 2 w 37"/>
                <a:gd name="T3" fmla="*/ 1 h 113"/>
                <a:gd name="T4" fmla="*/ 6 w 37"/>
                <a:gd name="T5" fmla="*/ 0 h 113"/>
                <a:gd name="T6" fmla="*/ 9 w 37"/>
                <a:gd name="T7" fmla="*/ 2 h 113"/>
                <a:gd name="T8" fmla="*/ 36 w 37"/>
                <a:gd name="T9" fmla="*/ 109 h 113"/>
                <a:gd name="T10" fmla="*/ 35 w 37"/>
                <a:gd name="T11" fmla="*/ 112 h 113"/>
                <a:gd name="T12" fmla="*/ 30 w 37"/>
                <a:gd name="T13" fmla="*/ 113 h 113"/>
                <a:gd name="T14" fmla="*/ 28 w 37"/>
                <a:gd name="T15" fmla="*/ 111 h 113"/>
                <a:gd name="T16" fmla="*/ 0 w 37"/>
                <a:gd name="T17" fmla="*/ 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3">
                  <a:moveTo>
                    <a:pt x="0" y="4"/>
                  </a:moveTo>
                  <a:cubicBezTo>
                    <a:pt x="0" y="3"/>
                    <a:pt x="1" y="1"/>
                    <a:pt x="2" y="1"/>
                  </a:cubicBezTo>
                  <a:cubicBezTo>
                    <a:pt x="6" y="0"/>
                    <a:pt x="6" y="0"/>
                    <a:pt x="6" y="0"/>
                  </a:cubicBezTo>
                  <a:cubicBezTo>
                    <a:pt x="7" y="0"/>
                    <a:pt x="8" y="0"/>
                    <a:pt x="9" y="2"/>
                  </a:cubicBezTo>
                  <a:cubicBezTo>
                    <a:pt x="36" y="109"/>
                    <a:pt x="36" y="109"/>
                    <a:pt x="36" y="109"/>
                  </a:cubicBezTo>
                  <a:cubicBezTo>
                    <a:pt x="37" y="110"/>
                    <a:pt x="36" y="111"/>
                    <a:pt x="35" y="112"/>
                  </a:cubicBezTo>
                  <a:cubicBezTo>
                    <a:pt x="30" y="113"/>
                    <a:pt x="30" y="113"/>
                    <a:pt x="30" y="113"/>
                  </a:cubicBezTo>
                  <a:cubicBezTo>
                    <a:pt x="29" y="113"/>
                    <a:pt x="28" y="112"/>
                    <a:pt x="28" y="111"/>
                  </a:cubicBezTo>
                  <a:lnTo>
                    <a:pt x="0" y="4"/>
                  </a:lnTo>
                  <a:close/>
                </a:path>
              </a:pathLst>
            </a:custGeom>
            <a:solidFill>
              <a:srgbClr val="5946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0" name="íSļiḓè">
              <a:extLst>
                <a:ext uri="{FF2B5EF4-FFF2-40B4-BE49-F238E27FC236}">
                  <a16:creationId xmlns:a16="http://schemas.microsoft.com/office/drawing/2014/main" id="{BD165066-5E9B-4EC3-8573-28C356D49E21}"/>
                </a:ext>
              </a:extLst>
            </p:cNvPr>
            <p:cNvSpPr/>
            <p:nvPr/>
          </p:nvSpPr>
          <p:spPr bwMode="auto">
            <a:xfrm>
              <a:off x="5341938" y="2601913"/>
              <a:ext cx="293688" cy="155575"/>
            </a:xfrm>
            <a:custGeom>
              <a:avLst/>
              <a:gdLst>
                <a:gd name="T0" fmla="*/ 74 w 89"/>
                <a:gd name="T1" fmla="*/ 32 h 47"/>
                <a:gd name="T2" fmla="*/ 88 w 89"/>
                <a:gd name="T3" fmla="*/ 20 h 47"/>
                <a:gd name="T4" fmla="*/ 77 w 89"/>
                <a:gd name="T5" fmla="*/ 9 h 47"/>
                <a:gd name="T6" fmla="*/ 55 w 89"/>
                <a:gd name="T7" fmla="*/ 10 h 47"/>
                <a:gd name="T8" fmla="*/ 44 w 89"/>
                <a:gd name="T9" fmla="*/ 0 h 47"/>
                <a:gd name="T10" fmla="*/ 42 w 89"/>
                <a:gd name="T11" fmla="*/ 10 h 47"/>
                <a:gd name="T12" fmla="*/ 7 w 89"/>
                <a:gd name="T13" fmla="*/ 15 h 47"/>
                <a:gd name="T14" fmla="*/ 4 w 89"/>
                <a:gd name="T15" fmla="*/ 18 h 47"/>
                <a:gd name="T16" fmla="*/ 32 w 89"/>
                <a:gd name="T17" fmla="*/ 22 h 47"/>
                <a:gd name="T18" fmla="*/ 6 w 89"/>
                <a:gd name="T19" fmla="*/ 25 h 47"/>
                <a:gd name="T20" fmla="*/ 3 w 89"/>
                <a:gd name="T21" fmla="*/ 28 h 47"/>
                <a:gd name="T22" fmla="*/ 33 w 89"/>
                <a:gd name="T23" fmla="*/ 29 h 47"/>
                <a:gd name="T24" fmla="*/ 23 w 89"/>
                <a:gd name="T25" fmla="*/ 34 h 47"/>
                <a:gd name="T26" fmla="*/ 13 w 89"/>
                <a:gd name="T27" fmla="*/ 35 h 47"/>
                <a:gd name="T28" fmla="*/ 10 w 89"/>
                <a:gd name="T29" fmla="*/ 37 h 47"/>
                <a:gd name="T30" fmla="*/ 23 w 89"/>
                <a:gd name="T31" fmla="*/ 39 h 47"/>
                <a:gd name="T32" fmla="*/ 34 w 89"/>
                <a:gd name="T33" fmla="*/ 37 h 47"/>
                <a:gd name="T34" fmla="*/ 19 w 89"/>
                <a:gd name="T35" fmla="*/ 43 h 47"/>
                <a:gd name="T36" fmla="*/ 23 w 89"/>
                <a:gd name="T37" fmla="*/ 46 h 47"/>
                <a:gd name="T38" fmla="*/ 44 w 89"/>
                <a:gd name="T39" fmla="*/ 40 h 47"/>
                <a:gd name="T40" fmla="*/ 74 w 89"/>
                <a:gd name="T41" fmla="*/ 32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9" h="47">
                  <a:moveTo>
                    <a:pt x="74" y="32"/>
                  </a:moveTo>
                  <a:cubicBezTo>
                    <a:pt x="83" y="22"/>
                    <a:pt x="89" y="26"/>
                    <a:pt x="88" y="20"/>
                  </a:cubicBezTo>
                  <a:cubicBezTo>
                    <a:pt x="87" y="14"/>
                    <a:pt x="77" y="9"/>
                    <a:pt x="77" y="9"/>
                  </a:cubicBezTo>
                  <a:cubicBezTo>
                    <a:pt x="77" y="9"/>
                    <a:pt x="59" y="15"/>
                    <a:pt x="55" y="10"/>
                  </a:cubicBezTo>
                  <a:cubicBezTo>
                    <a:pt x="44" y="0"/>
                    <a:pt x="44" y="0"/>
                    <a:pt x="44" y="0"/>
                  </a:cubicBezTo>
                  <a:cubicBezTo>
                    <a:pt x="42" y="10"/>
                    <a:pt x="42" y="10"/>
                    <a:pt x="42" y="10"/>
                  </a:cubicBezTo>
                  <a:cubicBezTo>
                    <a:pt x="42" y="10"/>
                    <a:pt x="18" y="18"/>
                    <a:pt x="7" y="15"/>
                  </a:cubicBezTo>
                  <a:cubicBezTo>
                    <a:pt x="7" y="15"/>
                    <a:pt x="2" y="16"/>
                    <a:pt x="4" y="18"/>
                  </a:cubicBezTo>
                  <a:cubicBezTo>
                    <a:pt x="6" y="21"/>
                    <a:pt x="23" y="22"/>
                    <a:pt x="32" y="22"/>
                  </a:cubicBezTo>
                  <a:cubicBezTo>
                    <a:pt x="32" y="22"/>
                    <a:pt x="15" y="26"/>
                    <a:pt x="6" y="25"/>
                  </a:cubicBezTo>
                  <a:cubicBezTo>
                    <a:pt x="6" y="25"/>
                    <a:pt x="0" y="25"/>
                    <a:pt x="3" y="28"/>
                  </a:cubicBezTo>
                  <a:cubicBezTo>
                    <a:pt x="6" y="31"/>
                    <a:pt x="24" y="30"/>
                    <a:pt x="33" y="29"/>
                  </a:cubicBezTo>
                  <a:cubicBezTo>
                    <a:pt x="33" y="29"/>
                    <a:pt x="24" y="33"/>
                    <a:pt x="23" y="34"/>
                  </a:cubicBezTo>
                  <a:cubicBezTo>
                    <a:pt x="20" y="34"/>
                    <a:pt x="13" y="35"/>
                    <a:pt x="13" y="35"/>
                  </a:cubicBezTo>
                  <a:cubicBezTo>
                    <a:pt x="13" y="35"/>
                    <a:pt x="10" y="35"/>
                    <a:pt x="10" y="37"/>
                  </a:cubicBezTo>
                  <a:cubicBezTo>
                    <a:pt x="11" y="39"/>
                    <a:pt x="20" y="39"/>
                    <a:pt x="23" y="39"/>
                  </a:cubicBezTo>
                  <a:cubicBezTo>
                    <a:pt x="26" y="39"/>
                    <a:pt x="30" y="38"/>
                    <a:pt x="34" y="37"/>
                  </a:cubicBezTo>
                  <a:cubicBezTo>
                    <a:pt x="34" y="37"/>
                    <a:pt x="23" y="42"/>
                    <a:pt x="19" y="43"/>
                  </a:cubicBezTo>
                  <a:cubicBezTo>
                    <a:pt x="17" y="44"/>
                    <a:pt x="19" y="47"/>
                    <a:pt x="23" y="46"/>
                  </a:cubicBezTo>
                  <a:cubicBezTo>
                    <a:pt x="30" y="44"/>
                    <a:pt x="41" y="40"/>
                    <a:pt x="44" y="40"/>
                  </a:cubicBezTo>
                  <a:cubicBezTo>
                    <a:pt x="54" y="40"/>
                    <a:pt x="72" y="34"/>
                    <a:pt x="74" y="32"/>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1" name="îṥļiḑe">
              <a:extLst>
                <a:ext uri="{FF2B5EF4-FFF2-40B4-BE49-F238E27FC236}">
                  <a16:creationId xmlns:a16="http://schemas.microsoft.com/office/drawing/2014/main" id="{074610C3-7BA7-44D7-A9D5-71B3D77E78B5}"/>
                </a:ext>
              </a:extLst>
            </p:cNvPr>
            <p:cNvSpPr/>
            <p:nvPr/>
          </p:nvSpPr>
          <p:spPr bwMode="auto">
            <a:xfrm>
              <a:off x="5121276" y="2522538"/>
              <a:ext cx="296863" cy="138113"/>
            </a:xfrm>
            <a:custGeom>
              <a:avLst/>
              <a:gdLst>
                <a:gd name="T0" fmla="*/ 10 w 90"/>
                <a:gd name="T1" fmla="*/ 41 h 42"/>
                <a:gd name="T2" fmla="*/ 3 w 90"/>
                <a:gd name="T3" fmla="*/ 28 h 42"/>
                <a:gd name="T4" fmla="*/ 12 w 90"/>
                <a:gd name="T5" fmla="*/ 16 h 42"/>
                <a:gd name="T6" fmla="*/ 34 w 90"/>
                <a:gd name="T7" fmla="*/ 12 h 42"/>
                <a:gd name="T8" fmla="*/ 43 w 90"/>
                <a:gd name="T9" fmla="*/ 0 h 42"/>
                <a:gd name="T10" fmla="*/ 46 w 90"/>
                <a:gd name="T11" fmla="*/ 10 h 42"/>
                <a:gd name="T12" fmla="*/ 81 w 90"/>
                <a:gd name="T13" fmla="*/ 8 h 42"/>
                <a:gd name="T14" fmla="*/ 85 w 90"/>
                <a:gd name="T15" fmla="*/ 11 h 42"/>
                <a:gd name="T16" fmla="*/ 58 w 90"/>
                <a:gd name="T17" fmla="*/ 20 h 42"/>
                <a:gd name="T18" fmla="*/ 84 w 90"/>
                <a:gd name="T19" fmla="*/ 17 h 42"/>
                <a:gd name="T20" fmla="*/ 88 w 90"/>
                <a:gd name="T21" fmla="*/ 20 h 42"/>
                <a:gd name="T22" fmla="*/ 59 w 90"/>
                <a:gd name="T23" fmla="*/ 27 h 42"/>
                <a:gd name="T24" fmla="*/ 70 w 90"/>
                <a:gd name="T25" fmla="*/ 29 h 42"/>
                <a:gd name="T26" fmla="*/ 80 w 90"/>
                <a:gd name="T27" fmla="*/ 28 h 42"/>
                <a:gd name="T28" fmla="*/ 83 w 90"/>
                <a:gd name="T29" fmla="*/ 30 h 42"/>
                <a:gd name="T30" fmla="*/ 70 w 90"/>
                <a:gd name="T31" fmla="*/ 34 h 42"/>
                <a:gd name="T32" fmla="*/ 60 w 90"/>
                <a:gd name="T33" fmla="*/ 35 h 42"/>
                <a:gd name="T34" fmla="*/ 76 w 90"/>
                <a:gd name="T35" fmla="*/ 38 h 42"/>
                <a:gd name="T36" fmla="*/ 72 w 90"/>
                <a:gd name="T37" fmla="*/ 41 h 42"/>
                <a:gd name="T38" fmla="*/ 50 w 90"/>
                <a:gd name="T39" fmla="*/ 40 h 42"/>
                <a:gd name="T40" fmla="*/ 10 w 90"/>
                <a:gd name="T41" fmla="*/ 41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0" h="42">
                  <a:moveTo>
                    <a:pt x="10" y="41"/>
                  </a:moveTo>
                  <a:cubicBezTo>
                    <a:pt x="0" y="33"/>
                    <a:pt x="3" y="34"/>
                    <a:pt x="3" y="28"/>
                  </a:cubicBezTo>
                  <a:cubicBezTo>
                    <a:pt x="3" y="23"/>
                    <a:pt x="12" y="16"/>
                    <a:pt x="12" y="16"/>
                  </a:cubicBezTo>
                  <a:cubicBezTo>
                    <a:pt x="12" y="16"/>
                    <a:pt x="31" y="18"/>
                    <a:pt x="34" y="12"/>
                  </a:cubicBezTo>
                  <a:cubicBezTo>
                    <a:pt x="43" y="0"/>
                    <a:pt x="43" y="0"/>
                    <a:pt x="43" y="0"/>
                  </a:cubicBezTo>
                  <a:cubicBezTo>
                    <a:pt x="46" y="10"/>
                    <a:pt x="46" y="10"/>
                    <a:pt x="46" y="10"/>
                  </a:cubicBezTo>
                  <a:cubicBezTo>
                    <a:pt x="46" y="10"/>
                    <a:pt x="71" y="13"/>
                    <a:pt x="81" y="8"/>
                  </a:cubicBezTo>
                  <a:cubicBezTo>
                    <a:pt x="81" y="8"/>
                    <a:pt x="86" y="8"/>
                    <a:pt x="85" y="11"/>
                  </a:cubicBezTo>
                  <a:cubicBezTo>
                    <a:pt x="84" y="13"/>
                    <a:pt x="67" y="18"/>
                    <a:pt x="58" y="20"/>
                  </a:cubicBezTo>
                  <a:cubicBezTo>
                    <a:pt x="58" y="20"/>
                    <a:pt x="76" y="20"/>
                    <a:pt x="84" y="17"/>
                  </a:cubicBezTo>
                  <a:cubicBezTo>
                    <a:pt x="84" y="17"/>
                    <a:pt x="90" y="17"/>
                    <a:pt x="88" y="20"/>
                  </a:cubicBezTo>
                  <a:cubicBezTo>
                    <a:pt x="86" y="24"/>
                    <a:pt x="68" y="26"/>
                    <a:pt x="59" y="27"/>
                  </a:cubicBezTo>
                  <a:cubicBezTo>
                    <a:pt x="59" y="27"/>
                    <a:pt x="69" y="29"/>
                    <a:pt x="70" y="29"/>
                  </a:cubicBezTo>
                  <a:cubicBezTo>
                    <a:pt x="73" y="29"/>
                    <a:pt x="80" y="28"/>
                    <a:pt x="80" y="28"/>
                  </a:cubicBezTo>
                  <a:cubicBezTo>
                    <a:pt x="80" y="28"/>
                    <a:pt x="83" y="28"/>
                    <a:pt x="83" y="30"/>
                  </a:cubicBezTo>
                  <a:cubicBezTo>
                    <a:pt x="82" y="32"/>
                    <a:pt x="73" y="34"/>
                    <a:pt x="70" y="34"/>
                  </a:cubicBezTo>
                  <a:cubicBezTo>
                    <a:pt x="68" y="35"/>
                    <a:pt x="64" y="35"/>
                    <a:pt x="60" y="35"/>
                  </a:cubicBezTo>
                  <a:cubicBezTo>
                    <a:pt x="59" y="35"/>
                    <a:pt x="71" y="38"/>
                    <a:pt x="76" y="38"/>
                  </a:cubicBezTo>
                  <a:cubicBezTo>
                    <a:pt x="77" y="38"/>
                    <a:pt x="76" y="41"/>
                    <a:pt x="72" y="41"/>
                  </a:cubicBezTo>
                  <a:cubicBezTo>
                    <a:pt x="65" y="41"/>
                    <a:pt x="53" y="39"/>
                    <a:pt x="50" y="40"/>
                  </a:cubicBezTo>
                  <a:cubicBezTo>
                    <a:pt x="41" y="41"/>
                    <a:pt x="12" y="42"/>
                    <a:pt x="10" y="41"/>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2" name="ïş1iḑè">
              <a:extLst>
                <a:ext uri="{FF2B5EF4-FFF2-40B4-BE49-F238E27FC236}">
                  <a16:creationId xmlns:a16="http://schemas.microsoft.com/office/drawing/2014/main" id="{1E119967-1A9C-4127-8CE2-9F18E570FDFF}"/>
                </a:ext>
              </a:extLst>
            </p:cNvPr>
            <p:cNvSpPr/>
            <p:nvPr/>
          </p:nvSpPr>
          <p:spPr bwMode="auto">
            <a:xfrm>
              <a:off x="4619626" y="2660651"/>
              <a:ext cx="122238" cy="373063"/>
            </a:xfrm>
            <a:custGeom>
              <a:avLst/>
              <a:gdLst>
                <a:gd name="T0" fmla="*/ 37 w 37"/>
                <a:gd name="T1" fmla="*/ 4 h 113"/>
                <a:gd name="T2" fmla="*/ 35 w 37"/>
                <a:gd name="T3" fmla="*/ 1 h 113"/>
                <a:gd name="T4" fmla="*/ 31 w 37"/>
                <a:gd name="T5" fmla="*/ 0 h 113"/>
                <a:gd name="T6" fmla="*/ 28 w 37"/>
                <a:gd name="T7" fmla="*/ 2 h 113"/>
                <a:gd name="T8" fmla="*/ 1 w 37"/>
                <a:gd name="T9" fmla="*/ 109 h 113"/>
                <a:gd name="T10" fmla="*/ 2 w 37"/>
                <a:gd name="T11" fmla="*/ 112 h 113"/>
                <a:gd name="T12" fmla="*/ 6 w 37"/>
                <a:gd name="T13" fmla="*/ 113 h 113"/>
                <a:gd name="T14" fmla="*/ 9 w 37"/>
                <a:gd name="T15" fmla="*/ 111 h 113"/>
                <a:gd name="T16" fmla="*/ 37 w 37"/>
                <a:gd name="T17" fmla="*/ 4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113">
                  <a:moveTo>
                    <a:pt x="37" y="4"/>
                  </a:moveTo>
                  <a:cubicBezTo>
                    <a:pt x="37" y="3"/>
                    <a:pt x="36" y="1"/>
                    <a:pt x="35" y="1"/>
                  </a:cubicBezTo>
                  <a:cubicBezTo>
                    <a:pt x="31" y="0"/>
                    <a:pt x="31" y="0"/>
                    <a:pt x="31" y="0"/>
                  </a:cubicBezTo>
                  <a:cubicBezTo>
                    <a:pt x="30" y="0"/>
                    <a:pt x="28" y="0"/>
                    <a:pt x="28" y="2"/>
                  </a:cubicBezTo>
                  <a:cubicBezTo>
                    <a:pt x="1" y="109"/>
                    <a:pt x="1" y="109"/>
                    <a:pt x="1" y="109"/>
                  </a:cubicBezTo>
                  <a:cubicBezTo>
                    <a:pt x="0" y="110"/>
                    <a:pt x="1" y="111"/>
                    <a:pt x="2" y="112"/>
                  </a:cubicBezTo>
                  <a:cubicBezTo>
                    <a:pt x="6" y="113"/>
                    <a:pt x="6" y="113"/>
                    <a:pt x="6" y="113"/>
                  </a:cubicBezTo>
                  <a:cubicBezTo>
                    <a:pt x="8" y="113"/>
                    <a:pt x="9" y="112"/>
                    <a:pt x="9" y="111"/>
                  </a:cubicBezTo>
                  <a:lnTo>
                    <a:pt x="37" y="4"/>
                  </a:lnTo>
                  <a:close/>
                </a:path>
              </a:pathLst>
            </a:custGeom>
            <a:solidFill>
              <a:srgbClr val="5946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3" name="ïṥlîḋê">
              <a:extLst>
                <a:ext uri="{FF2B5EF4-FFF2-40B4-BE49-F238E27FC236}">
                  <a16:creationId xmlns:a16="http://schemas.microsoft.com/office/drawing/2014/main" id="{8961A39D-871D-40BC-BFF2-71E5DF934A89}"/>
                </a:ext>
              </a:extLst>
            </p:cNvPr>
            <p:cNvSpPr/>
            <p:nvPr/>
          </p:nvSpPr>
          <p:spPr bwMode="auto">
            <a:xfrm>
              <a:off x="4546601" y="2868613"/>
              <a:ext cx="192088" cy="379413"/>
            </a:xfrm>
            <a:custGeom>
              <a:avLst/>
              <a:gdLst>
                <a:gd name="T0" fmla="*/ 23 w 58"/>
                <a:gd name="T1" fmla="*/ 101 h 115"/>
                <a:gd name="T2" fmla="*/ 8 w 58"/>
                <a:gd name="T3" fmla="*/ 107 h 115"/>
                <a:gd name="T4" fmla="*/ 0 w 58"/>
                <a:gd name="T5" fmla="*/ 85 h 115"/>
                <a:gd name="T6" fmla="*/ 9 w 58"/>
                <a:gd name="T7" fmla="*/ 56 h 115"/>
                <a:gd name="T8" fmla="*/ 9 w 58"/>
                <a:gd name="T9" fmla="*/ 33 h 115"/>
                <a:gd name="T10" fmla="*/ 24 w 58"/>
                <a:gd name="T11" fmla="*/ 20 h 115"/>
                <a:gd name="T12" fmla="*/ 22 w 58"/>
                <a:gd name="T13" fmla="*/ 30 h 115"/>
                <a:gd name="T14" fmla="*/ 44 w 58"/>
                <a:gd name="T15" fmla="*/ 5 h 115"/>
                <a:gd name="T16" fmla="*/ 48 w 58"/>
                <a:gd name="T17" fmla="*/ 5 h 115"/>
                <a:gd name="T18" fmla="*/ 33 w 58"/>
                <a:gd name="T19" fmla="*/ 40 h 115"/>
                <a:gd name="T20" fmla="*/ 52 w 58"/>
                <a:gd name="T21" fmla="*/ 15 h 115"/>
                <a:gd name="T22" fmla="*/ 56 w 58"/>
                <a:gd name="T23" fmla="*/ 15 h 115"/>
                <a:gd name="T24" fmla="*/ 39 w 58"/>
                <a:gd name="T25" fmla="*/ 49 h 115"/>
                <a:gd name="T26" fmla="*/ 45 w 58"/>
                <a:gd name="T27" fmla="*/ 42 h 115"/>
                <a:gd name="T28" fmla="*/ 52 w 58"/>
                <a:gd name="T29" fmla="*/ 33 h 115"/>
                <a:gd name="T30" fmla="*/ 56 w 58"/>
                <a:gd name="T31" fmla="*/ 29 h 115"/>
                <a:gd name="T32" fmla="*/ 53 w 58"/>
                <a:gd name="T33" fmla="*/ 44 h 115"/>
                <a:gd name="T34" fmla="*/ 44 w 58"/>
                <a:gd name="T35" fmla="*/ 59 h 115"/>
                <a:gd name="T36" fmla="*/ 54 w 58"/>
                <a:gd name="T37" fmla="*/ 46 h 115"/>
                <a:gd name="T38" fmla="*/ 51 w 58"/>
                <a:gd name="T39" fmla="*/ 59 h 115"/>
                <a:gd name="T40" fmla="*/ 39 w 58"/>
                <a:gd name="T41" fmla="*/ 73 h 115"/>
                <a:gd name="T42" fmla="*/ 23 w 58"/>
                <a:gd name="T43" fmla="*/ 10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115">
                  <a:moveTo>
                    <a:pt x="23" y="101"/>
                  </a:moveTo>
                  <a:cubicBezTo>
                    <a:pt x="23" y="104"/>
                    <a:pt x="12" y="115"/>
                    <a:pt x="8" y="107"/>
                  </a:cubicBezTo>
                  <a:cubicBezTo>
                    <a:pt x="4" y="100"/>
                    <a:pt x="0" y="85"/>
                    <a:pt x="0" y="85"/>
                  </a:cubicBezTo>
                  <a:cubicBezTo>
                    <a:pt x="0" y="85"/>
                    <a:pt x="0" y="79"/>
                    <a:pt x="9" y="56"/>
                  </a:cubicBezTo>
                  <a:cubicBezTo>
                    <a:pt x="9" y="56"/>
                    <a:pt x="6" y="39"/>
                    <a:pt x="9" y="33"/>
                  </a:cubicBezTo>
                  <a:cubicBezTo>
                    <a:pt x="11" y="27"/>
                    <a:pt x="24" y="20"/>
                    <a:pt x="24" y="20"/>
                  </a:cubicBezTo>
                  <a:cubicBezTo>
                    <a:pt x="22" y="30"/>
                    <a:pt x="22" y="30"/>
                    <a:pt x="22" y="30"/>
                  </a:cubicBezTo>
                  <a:cubicBezTo>
                    <a:pt x="22" y="30"/>
                    <a:pt x="35" y="22"/>
                    <a:pt x="44" y="5"/>
                  </a:cubicBezTo>
                  <a:cubicBezTo>
                    <a:pt x="44" y="5"/>
                    <a:pt x="47" y="0"/>
                    <a:pt x="48" y="5"/>
                  </a:cubicBezTo>
                  <a:cubicBezTo>
                    <a:pt x="49" y="10"/>
                    <a:pt x="39" y="31"/>
                    <a:pt x="33" y="40"/>
                  </a:cubicBezTo>
                  <a:cubicBezTo>
                    <a:pt x="33" y="40"/>
                    <a:pt x="47" y="26"/>
                    <a:pt x="52" y="15"/>
                  </a:cubicBezTo>
                  <a:cubicBezTo>
                    <a:pt x="52" y="15"/>
                    <a:pt x="56" y="9"/>
                    <a:pt x="56" y="15"/>
                  </a:cubicBezTo>
                  <a:cubicBezTo>
                    <a:pt x="57" y="22"/>
                    <a:pt x="45" y="41"/>
                    <a:pt x="39" y="49"/>
                  </a:cubicBezTo>
                  <a:cubicBezTo>
                    <a:pt x="39" y="49"/>
                    <a:pt x="44" y="43"/>
                    <a:pt x="45" y="42"/>
                  </a:cubicBezTo>
                  <a:cubicBezTo>
                    <a:pt x="47" y="40"/>
                    <a:pt x="52" y="33"/>
                    <a:pt x="52" y="33"/>
                  </a:cubicBezTo>
                  <a:cubicBezTo>
                    <a:pt x="52" y="33"/>
                    <a:pt x="55" y="26"/>
                    <a:pt x="56" y="29"/>
                  </a:cubicBezTo>
                  <a:cubicBezTo>
                    <a:pt x="57" y="31"/>
                    <a:pt x="55" y="37"/>
                    <a:pt x="53" y="44"/>
                  </a:cubicBezTo>
                  <a:cubicBezTo>
                    <a:pt x="52" y="47"/>
                    <a:pt x="47" y="56"/>
                    <a:pt x="44" y="59"/>
                  </a:cubicBezTo>
                  <a:cubicBezTo>
                    <a:pt x="43" y="59"/>
                    <a:pt x="50" y="53"/>
                    <a:pt x="54" y="46"/>
                  </a:cubicBezTo>
                  <a:cubicBezTo>
                    <a:pt x="55" y="44"/>
                    <a:pt x="58" y="47"/>
                    <a:pt x="51" y="59"/>
                  </a:cubicBezTo>
                  <a:cubicBezTo>
                    <a:pt x="47" y="66"/>
                    <a:pt x="41" y="70"/>
                    <a:pt x="39" y="73"/>
                  </a:cubicBezTo>
                  <a:cubicBezTo>
                    <a:pt x="33" y="84"/>
                    <a:pt x="24" y="98"/>
                    <a:pt x="23" y="101"/>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4" name="iśḻïḑe">
              <a:extLst>
                <a:ext uri="{FF2B5EF4-FFF2-40B4-BE49-F238E27FC236}">
                  <a16:creationId xmlns:a16="http://schemas.microsoft.com/office/drawing/2014/main" id="{1A0871D5-FC5E-436E-8DE6-FA5C6F4BB671}"/>
                </a:ext>
              </a:extLst>
            </p:cNvPr>
            <p:cNvSpPr/>
            <p:nvPr/>
          </p:nvSpPr>
          <p:spPr bwMode="auto">
            <a:xfrm>
              <a:off x="3840163" y="3003551"/>
              <a:ext cx="828675" cy="777875"/>
            </a:xfrm>
            <a:custGeom>
              <a:avLst/>
              <a:gdLst>
                <a:gd name="T0" fmla="*/ 0 w 251"/>
                <a:gd name="T1" fmla="*/ 139 h 236"/>
                <a:gd name="T2" fmla="*/ 105 w 251"/>
                <a:gd name="T3" fmla="*/ 219 h 236"/>
                <a:gd name="T4" fmla="*/ 148 w 251"/>
                <a:gd name="T5" fmla="*/ 228 h 236"/>
                <a:gd name="T6" fmla="*/ 245 w 251"/>
                <a:gd name="T7" fmla="*/ 34 h 236"/>
                <a:gd name="T8" fmla="*/ 219 w 251"/>
                <a:gd name="T9" fmla="*/ 24 h 236"/>
                <a:gd name="T10" fmla="*/ 128 w 251"/>
                <a:gd name="T11" fmla="*/ 151 h 236"/>
                <a:gd name="T12" fmla="*/ 76 w 251"/>
                <a:gd name="T13" fmla="*/ 112 h 236"/>
                <a:gd name="T14" fmla="*/ 0 w 251"/>
                <a:gd name="T15" fmla="*/ 13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236">
                  <a:moveTo>
                    <a:pt x="0" y="139"/>
                  </a:moveTo>
                  <a:cubicBezTo>
                    <a:pt x="0" y="139"/>
                    <a:pt x="71" y="198"/>
                    <a:pt x="105" y="219"/>
                  </a:cubicBezTo>
                  <a:cubicBezTo>
                    <a:pt x="134" y="236"/>
                    <a:pt x="140" y="235"/>
                    <a:pt x="148" y="228"/>
                  </a:cubicBezTo>
                  <a:cubicBezTo>
                    <a:pt x="166" y="211"/>
                    <a:pt x="234" y="93"/>
                    <a:pt x="245" y="34"/>
                  </a:cubicBezTo>
                  <a:cubicBezTo>
                    <a:pt x="251" y="7"/>
                    <a:pt x="233" y="0"/>
                    <a:pt x="219" y="24"/>
                  </a:cubicBezTo>
                  <a:cubicBezTo>
                    <a:pt x="194" y="66"/>
                    <a:pt x="128" y="151"/>
                    <a:pt x="128" y="151"/>
                  </a:cubicBezTo>
                  <a:cubicBezTo>
                    <a:pt x="76" y="112"/>
                    <a:pt x="76" y="112"/>
                    <a:pt x="76" y="112"/>
                  </a:cubicBezTo>
                  <a:lnTo>
                    <a:pt x="0" y="139"/>
                  </a:ln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5" name="ï$ľîḑè">
              <a:extLst>
                <a:ext uri="{FF2B5EF4-FFF2-40B4-BE49-F238E27FC236}">
                  <a16:creationId xmlns:a16="http://schemas.microsoft.com/office/drawing/2014/main" id="{D558B0FB-0C4D-44F4-A968-4F3E9393CAFB}"/>
                </a:ext>
              </a:extLst>
            </p:cNvPr>
            <p:cNvSpPr/>
            <p:nvPr/>
          </p:nvSpPr>
          <p:spPr bwMode="auto">
            <a:xfrm>
              <a:off x="3649663" y="3021013"/>
              <a:ext cx="490538" cy="592138"/>
            </a:xfrm>
            <a:custGeom>
              <a:avLst/>
              <a:gdLst>
                <a:gd name="T0" fmla="*/ 58 w 149"/>
                <a:gd name="T1" fmla="*/ 5 h 180"/>
                <a:gd name="T2" fmla="*/ 4 w 149"/>
                <a:gd name="T3" fmla="*/ 55 h 180"/>
                <a:gd name="T4" fmla="*/ 97 w 149"/>
                <a:gd name="T5" fmla="*/ 180 h 180"/>
                <a:gd name="T6" fmla="*/ 149 w 149"/>
                <a:gd name="T7" fmla="*/ 109 h 180"/>
                <a:gd name="T8" fmla="*/ 112 w 149"/>
                <a:gd name="T9" fmla="*/ 72 h 180"/>
                <a:gd name="T10" fmla="*/ 58 w 149"/>
                <a:gd name="T11" fmla="*/ 5 h 180"/>
              </a:gdLst>
              <a:ahLst/>
              <a:cxnLst>
                <a:cxn ang="0">
                  <a:pos x="T0" y="T1"/>
                </a:cxn>
                <a:cxn ang="0">
                  <a:pos x="T2" y="T3"/>
                </a:cxn>
                <a:cxn ang="0">
                  <a:pos x="T4" y="T5"/>
                </a:cxn>
                <a:cxn ang="0">
                  <a:pos x="T6" y="T7"/>
                </a:cxn>
                <a:cxn ang="0">
                  <a:pos x="T8" y="T9"/>
                </a:cxn>
                <a:cxn ang="0">
                  <a:pos x="T10" y="T11"/>
                </a:cxn>
              </a:cxnLst>
              <a:rect l="0" t="0" r="r" b="b"/>
              <a:pathLst>
                <a:path w="149" h="180">
                  <a:moveTo>
                    <a:pt x="58" y="5"/>
                  </a:moveTo>
                  <a:cubicBezTo>
                    <a:pt x="40" y="0"/>
                    <a:pt x="8" y="6"/>
                    <a:pt x="4" y="55"/>
                  </a:cubicBezTo>
                  <a:cubicBezTo>
                    <a:pt x="0" y="112"/>
                    <a:pt x="77" y="165"/>
                    <a:pt x="97" y="180"/>
                  </a:cubicBezTo>
                  <a:cubicBezTo>
                    <a:pt x="149" y="109"/>
                    <a:pt x="149" y="109"/>
                    <a:pt x="149" y="109"/>
                  </a:cubicBezTo>
                  <a:cubicBezTo>
                    <a:pt x="149" y="109"/>
                    <a:pt x="124" y="85"/>
                    <a:pt x="112" y="72"/>
                  </a:cubicBezTo>
                  <a:cubicBezTo>
                    <a:pt x="97" y="54"/>
                    <a:pt x="87" y="13"/>
                    <a:pt x="58" y="5"/>
                  </a:cubicBezTo>
                  <a:close/>
                </a:path>
              </a:pathLst>
            </a:custGeom>
            <a:solidFill>
              <a:srgbClr val="D9C7F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6" name="iṧ1îḑè">
              <a:extLst>
                <a:ext uri="{FF2B5EF4-FFF2-40B4-BE49-F238E27FC236}">
                  <a16:creationId xmlns:a16="http://schemas.microsoft.com/office/drawing/2014/main" id="{3D62C01E-DB1E-48B3-A86A-FDB0C9F0EFBD}"/>
                </a:ext>
              </a:extLst>
            </p:cNvPr>
            <p:cNvSpPr/>
            <p:nvPr/>
          </p:nvSpPr>
          <p:spPr bwMode="auto">
            <a:xfrm>
              <a:off x="5873751" y="3413126"/>
              <a:ext cx="247650" cy="338138"/>
            </a:xfrm>
            <a:custGeom>
              <a:avLst/>
              <a:gdLst>
                <a:gd name="T0" fmla="*/ 68 w 75"/>
                <a:gd name="T1" fmla="*/ 9 h 103"/>
                <a:gd name="T2" fmla="*/ 57 w 75"/>
                <a:gd name="T3" fmla="*/ 0 h 103"/>
                <a:gd name="T4" fmla="*/ 10 w 75"/>
                <a:gd name="T5" fmla="*/ 4 h 103"/>
                <a:gd name="T6" fmla="*/ 1 w 75"/>
                <a:gd name="T7" fmla="*/ 14 h 103"/>
                <a:gd name="T8" fmla="*/ 7 w 75"/>
                <a:gd name="T9" fmla="*/ 93 h 103"/>
                <a:gd name="T10" fmla="*/ 18 w 75"/>
                <a:gd name="T11" fmla="*/ 103 h 103"/>
                <a:gd name="T12" fmla="*/ 65 w 75"/>
                <a:gd name="T13" fmla="*/ 99 h 103"/>
                <a:gd name="T14" fmla="*/ 74 w 75"/>
                <a:gd name="T15" fmla="*/ 89 h 103"/>
                <a:gd name="T16" fmla="*/ 68 w 75"/>
                <a:gd name="T17" fmla="*/ 9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03">
                  <a:moveTo>
                    <a:pt x="68" y="9"/>
                  </a:moveTo>
                  <a:cubicBezTo>
                    <a:pt x="67" y="4"/>
                    <a:pt x="62" y="0"/>
                    <a:pt x="57" y="0"/>
                  </a:cubicBezTo>
                  <a:cubicBezTo>
                    <a:pt x="10" y="4"/>
                    <a:pt x="10" y="4"/>
                    <a:pt x="10" y="4"/>
                  </a:cubicBezTo>
                  <a:cubicBezTo>
                    <a:pt x="4" y="4"/>
                    <a:pt x="0" y="9"/>
                    <a:pt x="1" y="14"/>
                  </a:cubicBezTo>
                  <a:cubicBezTo>
                    <a:pt x="7" y="93"/>
                    <a:pt x="7" y="93"/>
                    <a:pt x="7" y="93"/>
                  </a:cubicBezTo>
                  <a:cubicBezTo>
                    <a:pt x="8" y="99"/>
                    <a:pt x="12" y="103"/>
                    <a:pt x="18" y="103"/>
                  </a:cubicBezTo>
                  <a:cubicBezTo>
                    <a:pt x="65" y="99"/>
                    <a:pt x="65" y="99"/>
                    <a:pt x="65" y="99"/>
                  </a:cubicBezTo>
                  <a:cubicBezTo>
                    <a:pt x="71" y="99"/>
                    <a:pt x="75" y="94"/>
                    <a:pt x="74" y="89"/>
                  </a:cubicBezTo>
                  <a:lnTo>
                    <a:pt x="68" y="9"/>
                  </a:lnTo>
                  <a:close/>
                </a:path>
              </a:pathLst>
            </a:custGeom>
            <a:solidFill>
              <a:srgbClr val="8274D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7" name="îṥḻïďé">
              <a:extLst>
                <a:ext uri="{FF2B5EF4-FFF2-40B4-BE49-F238E27FC236}">
                  <a16:creationId xmlns:a16="http://schemas.microsoft.com/office/drawing/2014/main" id="{5331D040-92C0-4A1F-8128-91170ADB1EF2}"/>
                </a:ext>
              </a:extLst>
            </p:cNvPr>
            <p:cNvSpPr/>
            <p:nvPr/>
          </p:nvSpPr>
          <p:spPr bwMode="auto">
            <a:xfrm>
              <a:off x="5873751" y="3425826"/>
              <a:ext cx="247650" cy="325438"/>
            </a:xfrm>
            <a:custGeom>
              <a:avLst/>
              <a:gdLst>
                <a:gd name="T0" fmla="*/ 68 w 75"/>
                <a:gd name="T1" fmla="*/ 10 h 99"/>
                <a:gd name="T2" fmla="*/ 58 w 75"/>
                <a:gd name="T3" fmla="*/ 0 h 99"/>
                <a:gd name="T4" fmla="*/ 10 w 75"/>
                <a:gd name="T5" fmla="*/ 4 h 99"/>
                <a:gd name="T6" fmla="*/ 1 w 75"/>
                <a:gd name="T7" fmla="*/ 14 h 99"/>
                <a:gd name="T8" fmla="*/ 7 w 75"/>
                <a:gd name="T9" fmla="*/ 89 h 99"/>
                <a:gd name="T10" fmla="*/ 18 w 75"/>
                <a:gd name="T11" fmla="*/ 99 h 99"/>
                <a:gd name="T12" fmla="*/ 65 w 75"/>
                <a:gd name="T13" fmla="*/ 95 h 99"/>
                <a:gd name="T14" fmla="*/ 74 w 75"/>
                <a:gd name="T15" fmla="*/ 85 h 99"/>
                <a:gd name="T16" fmla="*/ 68 w 75"/>
                <a:gd name="T17" fmla="*/ 10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99">
                  <a:moveTo>
                    <a:pt x="68" y="10"/>
                  </a:moveTo>
                  <a:cubicBezTo>
                    <a:pt x="68" y="4"/>
                    <a:pt x="63" y="0"/>
                    <a:pt x="58" y="0"/>
                  </a:cubicBezTo>
                  <a:cubicBezTo>
                    <a:pt x="10" y="4"/>
                    <a:pt x="10" y="4"/>
                    <a:pt x="10" y="4"/>
                  </a:cubicBezTo>
                  <a:cubicBezTo>
                    <a:pt x="4" y="4"/>
                    <a:pt x="0" y="9"/>
                    <a:pt x="1" y="14"/>
                  </a:cubicBezTo>
                  <a:cubicBezTo>
                    <a:pt x="7" y="89"/>
                    <a:pt x="7" y="89"/>
                    <a:pt x="7" y="89"/>
                  </a:cubicBezTo>
                  <a:cubicBezTo>
                    <a:pt x="8" y="95"/>
                    <a:pt x="12" y="99"/>
                    <a:pt x="18" y="99"/>
                  </a:cubicBezTo>
                  <a:cubicBezTo>
                    <a:pt x="65" y="95"/>
                    <a:pt x="65" y="95"/>
                    <a:pt x="65" y="95"/>
                  </a:cubicBezTo>
                  <a:cubicBezTo>
                    <a:pt x="71" y="95"/>
                    <a:pt x="75" y="90"/>
                    <a:pt x="74" y="85"/>
                  </a:cubicBezTo>
                  <a:lnTo>
                    <a:pt x="68" y="10"/>
                  </a:lnTo>
                  <a:close/>
                </a:path>
              </a:pathLst>
            </a:custGeom>
            <a:solidFill>
              <a:srgbClr val="5A47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8" name="ísḻíḑê">
              <a:extLst>
                <a:ext uri="{FF2B5EF4-FFF2-40B4-BE49-F238E27FC236}">
                  <a16:creationId xmlns:a16="http://schemas.microsoft.com/office/drawing/2014/main" id="{F1C41672-FA43-4726-AAB5-AEA9C7E0035A}"/>
                </a:ext>
              </a:extLst>
            </p:cNvPr>
            <p:cNvSpPr/>
            <p:nvPr/>
          </p:nvSpPr>
          <p:spPr bwMode="auto">
            <a:xfrm>
              <a:off x="5892801" y="3444876"/>
              <a:ext cx="211138" cy="303213"/>
            </a:xfrm>
            <a:custGeom>
              <a:avLst/>
              <a:gdLst>
                <a:gd name="T0" fmla="*/ 58 w 64"/>
                <a:gd name="T1" fmla="*/ 8 h 92"/>
                <a:gd name="T2" fmla="*/ 49 w 64"/>
                <a:gd name="T3" fmla="*/ 0 h 92"/>
                <a:gd name="T4" fmla="*/ 8 w 64"/>
                <a:gd name="T5" fmla="*/ 3 h 92"/>
                <a:gd name="T6" fmla="*/ 0 w 64"/>
                <a:gd name="T7" fmla="*/ 12 h 92"/>
                <a:gd name="T8" fmla="*/ 6 w 64"/>
                <a:gd name="T9" fmla="*/ 84 h 92"/>
                <a:gd name="T10" fmla="*/ 15 w 64"/>
                <a:gd name="T11" fmla="*/ 91 h 92"/>
                <a:gd name="T12" fmla="*/ 56 w 64"/>
                <a:gd name="T13" fmla="*/ 89 h 92"/>
                <a:gd name="T14" fmla="*/ 64 w 64"/>
                <a:gd name="T15" fmla="*/ 80 h 92"/>
                <a:gd name="T16" fmla="*/ 58 w 64"/>
                <a:gd name="T17" fmla="*/ 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92">
                  <a:moveTo>
                    <a:pt x="58" y="8"/>
                  </a:moveTo>
                  <a:cubicBezTo>
                    <a:pt x="57" y="3"/>
                    <a:pt x="53" y="0"/>
                    <a:pt x="49" y="0"/>
                  </a:cubicBezTo>
                  <a:cubicBezTo>
                    <a:pt x="8" y="3"/>
                    <a:pt x="8" y="3"/>
                    <a:pt x="8" y="3"/>
                  </a:cubicBezTo>
                  <a:cubicBezTo>
                    <a:pt x="3" y="3"/>
                    <a:pt x="0" y="7"/>
                    <a:pt x="0" y="12"/>
                  </a:cubicBezTo>
                  <a:cubicBezTo>
                    <a:pt x="6" y="84"/>
                    <a:pt x="6" y="84"/>
                    <a:pt x="6" y="84"/>
                  </a:cubicBezTo>
                  <a:cubicBezTo>
                    <a:pt x="7" y="88"/>
                    <a:pt x="11" y="92"/>
                    <a:pt x="15" y="91"/>
                  </a:cubicBezTo>
                  <a:cubicBezTo>
                    <a:pt x="56" y="89"/>
                    <a:pt x="56" y="89"/>
                    <a:pt x="56" y="89"/>
                  </a:cubicBezTo>
                  <a:cubicBezTo>
                    <a:pt x="61" y="88"/>
                    <a:pt x="64" y="84"/>
                    <a:pt x="64" y="80"/>
                  </a:cubicBezTo>
                  <a:lnTo>
                    <a:pt x="58" y="8"/>
                  </a:lnTo>
                  <a:close/>
                </a:path>
              </a:pathLst>
            </a:custGeom>
            <a:solidFill>
              <a:srgbClr val="C3BDE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09" name="íṧḷîďè">
              <a:extLst>
                <a:ext uri="{FF2B5EF4-FFF2-40B4-BE49-F238E27FC236}">
                  <a16:creationId xmlns:a16="http://schemas.microsoft.com/office/drawing/2014/main" id="{80956C6D-75B0-48D0-88E7-E7ABA342D2EB}"/>
                </a:ext>
              </a:extLst>
            </p:cNvPr>
            <p:cNvSpPr/>
            <p:nvPr/>
          </p:nvSpPr>
          <p:spPr bwMode="auto">
            <a:xfrm>
              <a:off x="6143626" y="3422651"/>
              <a:ext cx="234950" cy="233363"/>
            </a:xfrm>
            <a:custGeom>
              <a:avLst/>
              <a:gdLst>
                <a:gd name="T0" fmla="*/ 8 w 71"/>
                <a:gd name="T1" fmla="*/ 0 h 71"/>
                <a:gd name="T2" fmla="*/ 0 w 71"/>
                <a:gd name="T3" fmla="*/ 51 h 71"/>
                <a:gd name="T4" fmla="*/ 71 w 71"/>
                <a:gd name="T5" fmla="*/ 46 h 71"/>
                <a:gd name="T6" fmla="*/ 70 w 71"/>
                <a:gd name="T7" fmla="*/ 11 h 71"/>
                <a:gd name="T8" fmla="*/ 8 w 71"/>
                <a:gd name="T9" fmla="*/ 0 h 71"/>
              </a:gdLst>
              <a:ahLst/>
              <a:cxnLst>
                <a:cxn ang="0">
                  <a:pos x="T0" y="T1"/>
                </a:cxn>
                <a:cxn ang="0">
                  <a:pos x="T2" y="T3"/>
                </a:cxn>
                <a:cxn ang="0">
                  <a:pos x="T4" y="T5"/>
                </a:cxn>
                <a:cxn ang="0">
                  <a:pos x="T6" y="T7"/>
                </a:cxn>
                <a:cxn ang="0">
                  <a:pos x="T8" y="T9"/>
                </a:cxn>
              </a:cxnLst>
              <a:rect l="0" t="0" r="r" b="b"/>
              <a:pathLst>
                <a:path w="71" h="71">
                  <a:moveTo>
                    <a:pt x="8" y="0"/>
                  </a:moveTo>
                  <a:cubicBezTo>
                    <a:pt x="8" y="0"/>
                    <a:pt x="0" y="38"/>
                    <a:pt x="0" y="51"/>
                  </a:cubicBezTo>
                  <a:cubicBezTo>
                    <a:pt x="0" y="63"/>
                    <a:pt x="60" y="71"/>
                    <a:pt x="71" y="46"/>
                  </a:cubicBezTo>
                  <a:cubicBezTo>
                    <a:pt x="70" y="11"/>
                    <a:pt x="70" y="11"/>
                    <a:pt x="70" y="11"/>
                  </a:cubicBezTo>
                  <a:lnTo>
                    <a:pt x="8" y="0"/>
                  </a:lnTo>
                  <a:close/>
                </a:path>
              </a:pathLst>
            </a:custGeom>
            <a:solidFill>
              <a:srgbClr val="FFA6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0" name="íṣ1ídè">
              <a:extLst>
                <a:ext uri="{FF2B5EF4-FFF2-40B4-BE49-F238E27FC236}">
                  <a16:creationId xmlns:a16="http://schemas.microsoft.com/office/drawing/2014/main" id="{130E4070-C76B-4813-9C08-43ADCBFDB4F6}"/>
                </a:ext>
              </a:extLst>
            </p:cNvPr>
            <p:cNvSpPr/>
            <p:nvPr/>
          </p:nvSpPr>
          <p:spPr bwMode="auto">
            <a:xfrm>
              <a:off x="5645151" y="3890963"/>
              <a:ext cx="260350" cy="249238"/>
            </a:xfrm>
            <a:custGeom>
              <a:avLst/>
              <a:gdLst>
                <a:gd name="T0" fmla="*/ 36 w 79"/>
                <a:gd name="T1" fmla="*/ 0 h 76"/>
                <a:gd name="T2" fmla="*/ 4 w 79"/>
                <a:gd name="T3" fmla="*/ 60 h 76"/>
                <a:gd name="T4" fmla="*/ 39 w 79"/>
                <a:gd name="T5" fmla="*/ 72 h 76"/>
                <a:gd name="T6" fmla="*/ 79 w 79"/>
                <a:gd name="T7" fmla="*/ 41 h 76"/>
                <a:gd name="T8" fmla="*/ 36 w 79"/>
                <a:gd name="T9" fmla="*/ 0 h 76"/>
              </a:gdLst>
              <a:ahLst/>
              <a:cxnLst>
                <a:cxn ang="0">
                  <a:pos x="T0" y="T1"/>
                </a:cxn>
                <a:cxn ang="0">
                  <a:pos x="T2" y="T3"/>
                </a:cxn>
                <a:cxn ang="0">
                  <a:pos x="T4" y="T5"/>
                </a:cxn>
                <a:cxn ang="0">
                  <a:pos x="T6" y="T7"/>
                </a:cxn>
                <a:cxn ang="0">
                  <a:pos x="T8" y="T9"/>
                </a:cxn>
              </a:cxnLst>
              <a:rect l="0" t="0" r="r" b="b"/>
              <a:pathLst>
                <a:path w="79" h="76">
                  <a:moveTo>
                    <a:pt x="36" y="0"/>
                  </a:moveTo>
                  <a:cubicBezTo>
                    <a:pt x="36" y="0"/>
                    <a:pt x="7" y="47"/>
                    <a:pt x="4" y="60"/>
                  </a:cubicBezTo>
                  <a:cubicBezTo>
                    <a:pt x="0" y="73"/>
                    <a:pt x="26" y="76"/>
                    <a:pt x="39" y="72"/>
                  </a:cubicBezTo>
                  <a:cubicBezTo>
                    <a:pt x="52" y="67"/>
                    <a:pt x="79" y="41"/>
                    <a:pt x="79" y="41"/>
                  </a:cubicBezTo>
                  <a:lnTo>
                    <a:pt x="36" y="0"/>
                  </a:lnTo>
                  <a:close/>
                </a:path>
              </a:pathLst>
            </a:custGeom>
            <a:solidFill>
              <a:srgbClr val="FFA7A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1" name="îśľïdê">
              <a:extLst>
                <a:ext uri="{FF2B5EF4-FFF2-40B4-BE49-F238E27FC236}">
                  <a16:creationId xmlns:a16="http://schemas.microsoft.com/office/drawing/2014/main" id="{F8A57A52-4F5A-49FB-927F-7BD76C76712A}"/>
                </a:ext>
              </a:extLst>
            </p:cNvPr>
            <p:cNvSpPr/>
            <p:nvPr/>
          </p:nvSpPr>
          <p:spPr bwMode="auto">
            <a:xfrm>
              <a:off x="5922963" y="3511551"/>
              <a:ext cx="147638" cy="26988"/>
            </a:xfrm>
            <a:custGeom>
              <a:avLst/>
              <a:gdLst>
                <a:gd name="T0" fmla="*/ 0 w 93"/>
                <a:gd name="T1" fmla="*/ 8 h 17"/>
                <a:gd name="T2" fmla="*/ 93 w 93"/>
                <a:gd name="T3" fmla="*/ 0 h 17"/>
                <a:gd name="T4" fmla="*/ 93 w 93"/>
                <a:gd name="T5" fmla="*/ 8 h 17"/>
                <a:gd name="T6" fmla="*/ 2 w 93"/>
                <a:gd name="T7" fmla="*/ 17 h 17"/>
                <a:gd name="T8" fmla="*/ 0 w 93"/>
                <a:gd name="T9" fmla="*/ 8 h 17"/>
              </a:gdLst>
              <a:ahLst/>
              <a:cxnLst>
                <a:cxn ang="0">
                  <a:pos x="T0" y="T1"/>
                </a:cxn>
                <a:cxn ang="0">
                  <a:pos x="T2" y="T3"/>
                </a:cxn>
                <a:cxn ang="0">
                  <a:pos x="T4" y="T5"/>
                </a:cxn>
                <a:cxn ang="0">
                  <a:pos x="T6" y="T7"/>
                </a:cxn>
                <a:cxn ang="0">
                  <a:pos x="T8" y="T9"/>
                </a:cxn>
              </a:cxnLst>
              <a:rect l="0" t="0" r="r" b="b"/>
              <a:pathLst>
                <a:path w="93" h="17">
                  <a:moveTo>
                    <a:pt x="0" y="8"/>
                  </a:moveTo>
                  <a:lnTo>
                    <a:pt x="93" y="0"/>
                  </a:lnTo>
                  <a:lnTo>
                    <a:pt x="93" y="8"/>
                  </a:lnTo>
                  <a:lnTo>
                    <a:pt x="2" y="17"/>
                  </a:lnTo>
                  <a:lnTo>
                    <a:pt x="0" y="8"/>
                  </a:lnTo>
                  <a:close/>
                </a:path>
              </a:pathLst>
            </a:custGeom>
            <a:solidFill>
              <a:srgbClr val="5946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2" name="ísḻïďé">
              <a:extLst>
                <a:ext uri="{FF2B5EF4-FFF2-40B4-BE49-F238E27FC236}">
                  <a16:creationId xmlns:a16="http://schemas.microsoft.com/office/drawing/2014/main" id="{51D5FDC3-7395-443A-8B49-C32C69DA86E4}"/>
                </a:ext>
              </a:extLst>
            </p:cNvPr>
            <p:cNvSpPr/>
            <p:nvPr/>
          </p:nvSpPr>
          <p:spPr bwMode="auto">
            <a:xfrm>
              <a:off x="5922963" y="3538538"/>
              <a:ext cx="147638" cy="25400"/>
            </a:xfrm>
            <a:custGeom>
              <a:avLst/>
              <a:gdLst>
                <a:gd name="T0" fmla="*/ 0 w 93"/>
                <a:gd name="T1" fmla="*/ 8 h 16"/>
                <a:gd name="T2" fmla="*/ 93 w 93"/>
                <a:gd name="T3" fmla="*/ 0 h 16"/>
                <a:gd name="T4" fmla="*/ 93 w 93"/>
                <a:gd name="T5" fmla="*/ 8 h 16"/>
                <a:gd name="T6" fmla="*/ 2 w 93"/>
                <a:gd name="T7" fmla="*/ 16 h 16"/>
                <a:gd name="T8" fmla="*/ 0 w 93"/>
                <a:gd name="T9" fmla="*/ 8 h 16"/>
              </a:gdLst>
              <a:ahLst/>
              <a:cxnLst>
                <a:cxn ang="0">
                  <a:pos x="T0" y="T1"/>
                </a:cxn>
                <a:cxn ang="0">
                  <a:pos x="T2" y="T3"/>
                </a:cxn>
                <a:cxn ang="0">
                  <a:pos x="T4" y="T5"/>
                </a:cxn>
                <a:cxn ang="0">
                  <a:pos x="T6" y="T7"/>
                </a:cxn>
                <a:cxn ang="0">
                  <a:pos x="T8" y="T9"/>
                </a:cxn>
              </a:cxnLst>
              <a:rect l="0" t="0" r="r" b="b"/>
              <a:pathLst>
                <a:path w="93" h="16">
                  <a:moveTo>
                    <a:pt x="0" y="8"/>
                  </a:moveTo>
                  <a:lnTo>
                    <a:pt x="93" y="0"/>
                  </a:lnTo>
                  <a:lnTo>
                    <a:pt x="93" y="8"/>
                  </a:lnTo>
                  <a:lnTo>
                    <a:pt x="2" y="16"/>
                  </a:lnTo>
                  <a:lnTo>
                    <a:pt x="0" y="8"/>
                  </a:lnTo>
                  <a:close/>
                </a:path>
              </a:pathLst>
            </a:custGeom>
            <a:solidFill>
              <a:srgbClr val="5946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3" name="ï$ľíḑè">
              <a:extLst>
                <a:ext uri="{FF2B5EF4-FFF2-40B4-BE49-F238E27FC236}">
                  <a16:creationId xmlns:a16="http://schemas.microsoft.com/office/drawing/2014/main" id="{AE788B80-CFDE-4638-82D8-9F4F9B7AAE5A}"/>
                </a:ext>
              </a:extLst>
            </p:cNvPr>
            <p:cNvSpPr/>
            <p:nvPr/>
          </p:nvSpPr>
          <p:spPr bwMode="auto">
            <a:xfrm>
              <a:off x="5926138" y="3567113"/>
              <a:ext cx="147638" cy="26988"/>
            </a:xfrm>
            <a:custGeom>
              <a:avLst/>
              <a:gdLst>
                <a:gd name="T0" fmla="*/ 0 w 93"/>
                <a:gd name="T1" fmla="*/ 8 h 17"/>
                <a:gd name="T2" fmla="*/ 91 w 93"/>
                <a:gd name="T3" fmla="*/ 0 h 17"/>
                <a:gd name="T4" fmla="*/ 93 w 93"/>
                <a:gd name="T5" fmla="*/ 8 h 17"/>
                <a:gd name="T6" fmla="*/ 0 w 93"/>
                <a:gd name="T7" fmla="*/ 17 h 17"/>
                <a:gd name="T8" fmla="*/ 0 w 93"/>
                <a:gd name="T9" fmla="*/ 8 h 17"/>
              </a:gdLst>
              <a:ahLst/>
              <a:cxnLst>
                <a:cxn ang="0">
                  <a:pos x="T0" y="T1"/>
                </a:cxn>
                <a:cxn ang="0">
                  <a:pos x="T2" y="T3"/>
                </a:cxn>
                <a:cxn ang="0">
                  <a:pos x="T4" y="T5"/>
                </a:cxn>
                <a:cxn ang="0">
                  <a:pos x="T6" y="T7"/>
                </a:cxn>
                <a:cxn ang="0">
                  <a:pos x="T8" y="T9"/>
                </a:cxn>
              </a:cxnLst>
              <a:rect l="0" t="0" r="r" b="b"/>
              <a:pathLst>
                <a:path w="93" h="17">
                  <a:moveTo>
                    <a:pt x="0" y="8"/>
                  </a:moveTo>
                  <a:lnTo>
                    <a:pt x="91" y="0"/>
                  </a:lnTo>
                  <a:lnTo>
                    <a:pt x="93" y="8"/>
                  </a:lnTo>
                  <a:lnTo>
                    <a:pt x="0" y="17"/>
                  </a:lnTo>
                  <a:lnTo>
                    <a:pt x="0" y="8"/>
                  </a:lnTo>
                  <a:close/>
                </a:path>
              </a:pathLst>
            </a:custGeom>
            <a:solidFill>
              <a:srgbClr val="5946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4" name="íṥļîḋê">
              <a:extLst>
                <a:ext uri="{FF2B5EF4-FFF2-40B4-BE49-F238E27FC236}">
                  <a16:creationId xmlns:a16="http://schemas.microsoft.com/office/drawing/2014/main" id="{07951558-5596-427B-B0AF-35208F15B3A4}"/>
                </a:ext>
              </a:extLst>
            </p:cNvPr>
            <p:cNvSpPr/>
            <p:nvPr/>
          </p:nvSpPr>
          <p:spPr bwMode="auto">
            <a:xfrm>
              <a:off x="5926138" y="3594101"/>
              <a:ext cx="147638" cy="28575"/>
            </a:xfrm>
            <a:custGeom>
              <a:avLst/>
              <a:gdLst>
                <a:gd name="T0" fmla="*/ 0 w 93"/>
                <a:gd name="T1" fmla="*/ 8 h 18"/>
                <a:gd name="T2" fmla="*/ 93 w 93"/>
                <a:gd name="T3" fmla="*/ 0 h 18"/>
                <a:gd name="T4" fmla="*/ 93 w 93"/>
                <a:gd name="T5" fmla="*/ 10 h 18"/>
                <a:gd name="T6" fmla="*/ 0 w 93"/>
                <a:gd name="T7" fmla="*/ 18 h 18"/>
                <a:gd name="T8" fmla="*/ 0 w 93"/>
                <a:gd name="T9" fmla="*/ 8 h 18"/>
              </a:gdLst>
              <a:ahLst/>
              <a:cxnLst>
                <a:cxn ang="0">
                  <a:pos x="T0" y="T1"/>
                </a:cxn>
                <a:cxn ang="0">
                  <a:pos x="T2" y="T3"/>
                </a:cxn>
                <a:cxn ang="0">
                  <a:pos x="T4" y="T5"/>
                </a:cxn>
                <a:cxn ang="0">
                  <a:pos x="T6" y="T7"/>
                </a:cxn>
                <a:cxn ang="0">
                  <a:pos x="T8" y="T9"/>
                </a:cxn>
              </a:cxnLst>
              <a:rect l="0" t="0" r="r" b="b"/>
              <a:pathLst>
                <a:path w="93" h="18">
                  <a:moveTo>
                    <a:pt x="0" y="8"/>
                  </a:moveTo>
                  <a:lnTo>
                    <a:pt x="93" y="0"/>
                  </a:lnTo>
                  <a:lnTo>
                    <a:pt x="93" y="10"/>
                  </a:lnTo>
                  <a:lnTo>
                    <a:pt x="0" y="18"/>
                  </a:lnTo>
                  <a:lnTo>
                    <a:pt x="0" y="8"/>
                  </a:lnTo>
                  <a:close/>
                </a:path>
              </a:pathLst>
            </a:custGeom>
            <a:solidFill>
              <a:srgbClr val="5946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5" name="íṥḻîḋê">
              <a:extLst>
                <a:ext uri="{FF2B5EF4-FFF2-40B4-BE49-F238E27FC236}">
                  <a16:creationId xmlns:a16="http://schemas.microsoft.com/office/drawing/2014/main" id="{A7D3A788-EBB4-4A77-9FC9-7EC492FFCBA6}"/>
                </a:ext>
              </a:extLst>
            </p:cNvPr>
            <p:cNvSpPr/>
            <p:nvPr/>
          </p:nvSpPr>
          <p:spPr bwMode="auto">
            <a:xfrm>
              <a:off x="5926138" y="3627438"/>
              <a:ext cx="147638" cy="25400"/>
            </a:xfrm>
            <a:custGeom>
              <a:avLst/>
              <a:gdLst>
                <a:gd name="T0" fmla="*/ 0 w 93"/>
                <a:gd name="T1" fmla="*/ 8 h 16"/>
                <a:gd name="T2" fmla="*/ 93 w 93"/>
                <a:gd name="T3" fmla="*/ 0 h 16"/>
                <a:gd name="T4" fmla="*/ 93 w 93"/>
                <a:gd name="T5" fmla="*/ 8 h 16"/>
                <a:gd name="T6" fmla="*/ 2 w 93"/>
                <a:gd name="T7" fmla="*/ 16 h 16"/>
                <a:gd name="T8" fmla="*/ 0 w 93"/>
                <a:gd name="T9" fmla="*/ 8 h 16"/>
              </a:gdLst>
              <a:ahLst/>
              <a:cxnLst>
                <a:cxn ang="0">
                  <a:pos x="T0" y="T1"/>
                </a:cxn>
                <a:cxn ang="0">
                  <a:pos x="T2" y="T3"/>
                </a:cxn>
                <a:cxn ang="0">
                  <a:pos x="T4" y="T5"/>
                </a:cxn>
                <a:cxn ang="0">
                  <a:pos x="T6" y="T7"/>
                </a:cxn>
                <a:cxn ang="0">
                  <a:pos x="T8" y="T9"/>
                </a:cxn>
              </a:cxnLst>
              <a:rect l="0" t="0" r="r" b="b"/>
              <a:pathLst>
                <a:path w="93" h="16">
                  <a:moveTo>
                    <a:pt x="0" y="8"/>
                  </a:moveTo>
                  <a:lnTo>
                    <a:pt x="93" y="0"/>
                  </a:lnTo>
                  <a:lnTo>
                    <a:pt x="93" y="8"/>
                  </a:lnTo>
                  <a:lnTo>
                    <a:pt x="2" y="16"/>
                  </a:lnTo>
                  <a:lnTo>
                    <a:pt x="0" y="8"/>
                  </a:lnTo>
                  <a:close/>
                </a:path>
              </a:pathLst>
            </a:custGeom>
            <a:solidFill>
              <a:srgbClr val="5946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6" name="íṡľîḋé">
              <a:extLst>
                <a:ext uri="{FF2B5EF4-FFF2-40B4-BE49-F238E27FC236}">
                  <a16:creationId xmlns:a16="http://schemas.microsoft.com/office/drawing/2014/main" id="{812A2A6C-6AB8-41D5-8853-D206BF4B9F0E}"/>
                </a:ext>
              </a:extLst>
            </p:cNvPr>
            <p:cNvSpPr/>
            <p:nvPr/>
          </p:nvSpPr>
          <p:spPr bwMode="auto">
            <a:xfrm>
              <a:off x="5688013" y="3560763"/>
              <a:ext cx="1009650" cy="1022350"/>
            </a:xfrm>
            <a:custGeom>
              <a:avLst/>
              <a:gdLst>
                <a:gd name="T0" fmla="*/ 140 w 306"/>
                <a:gd name="T1" fmla="*/ 5 h 310"/>
                <a:gd name="T2" fmla="*/ 104 w 306"/>
                <a:gd name="T3" fmla="*/ 22 h 310"/>
                <a:gd name="T4" fmla="*/ 55 w 306"/>
                <a:gd name="T5" fmla="*/ 44 h 310"/>
                <a:gd name="T6" fmla="*/ 0 w 306"/>
                <a:gd name="T7" fmla="*/ 122 h 310"/>
                <a:gd name="T8" fmla="*/ 43 w 306"/>
                <a:gd name="T9" fmla="*/ 169 h 310"/>
                <a:gd name="T10" fmla="*/ 77 w 306"/>
                <a:gd name="T11" fmla="*/ 135 h 310"/>
                <a:gd name="T12" fmla="*/ 99 w 306"/>
                <a:gd name="T13" fmla="*/ 310 h 310"/>
                <a:gd name="T14" fmla="*/ 306 w 306"/>
                <a:gd name="T15" fmla="*/ 301 h 310"/>
                <a:gd name="T16" fmla="*/ 306 w 306"/>
                <a:gd name="T17" fmla="*/ 168 h 310"/>
                <a:gd name="T18" fmla="*/ 302 w 306"/>
                <a:gd name="T19" fmla="*/ 75 h 310"/>
                <a:gd name="T20" fmla="*/ 268 w 306"/>
                <a:gd name="T21" fmla="*/ 26 h 310"/>
                <a:gd name="T22" fmla="*/ 210 w 306"/>
                <a:gd name="T23" fmla="*/ 0 h 310"/>
                <a:gd name="T24" fmla="*/ 140 w 306"/>
                <a:gd name="T25" fmla="*/ 5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06" h="310">
                  <a:moveTo>
                    <a:pt x="140" y="5"/>
                  </a:moveTo>
                  <a:cubicBezTo>
                    <a:pt x="140" y="5"/>
                    <a:pt x="124" y="15"/>
                    <a:pt x="104" y="22"/>
                  </a:cubicBezTo>
                  <a:cubicBezTo>
                    <a:pt x="84" y="28"/>
                    <a:pt x="68" y="34"/>
                    <a:pt x="55" y="44"/>
                  </a:cubicBezTo>
                  <a:cubicBezTo>
                    <a:pt x="0" y="122"/>
                    <a:pt x="0" y="122"/>
                    <a:pt x="0" y="122"/>
                  </a:cubicBezTo>
                  <a:cubicBezTo>
                    <a:pt x="0" y="122"/>
                    <a:pt x="5" y="159"/>
                    <a:pt x="43" y="169"/>
                  </a:cubicBezTo>
                  <a:cubicBezTo>
                    <a:pt x="77" y="135"/>
                    <a:pt x="77" y="135"/>
                    <a:pt x="77" y="135"/>
                  </a:cubicBezTo>
                  <a:cubicBezTo>
                    <a:pt x="99" y="310"/>
                    <a:pt x="99" y="310"/>
                    <a:pt x="99" y="310"/>
                  </a:cubicBezTo>
                  <a:cubicBezTo>
                    <a:pt x="306" y="301"/>
                    <a:pt x="306" y="301"/>
                    <a:pt x="306" y="301"/>
                  </a:cubicBezTo>
                  <a:cubicBezTo>
                    <a:pt x="306" y="168"/>
                    <a:pt x="306" y="168"/>
                    <a:pt x="306" y="168"/>
                  </a:cubicBezTo>
                  <a:cubicBezTo>
                    <a:pt x="302" y="75"/>
                    <a:pt x="302" y="75"/>
                    <a:pt x="302" y="75"/>
                  </a:cubicBezTo>
                  <a:cubicBezTo>
                    <a:pt x="302" y="75"/>
                    <a:pt x="295" y="38"/>
                    <a:pt x="268" y="26"/>
                  </a:cubicBezTo>
                  <a:cubicBezTo>
                    <a:pt x="253" y="20"/>
                    <a:pt x="210" y="0"/>
                    <a:pt x="210" y="0"/>
                  </a:cubicBezTo>
                  <a:cubicBezTo>
                    <a:pt x="210" y="0"/>
                    <a:pt x="177" y="21"/>
                    <a:pt x="140" y="5"/>
                  </a:cubicBezTo>
                  <a:close/>
                </a:path>
              </a:pathLst>
            </a:custGeom>
            <a:solidFill>
              <a:srgbClr val="F4EFF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7" name="iṣ1iďè">
              <a:extLst>
                <a:ext uri="{FF2B5EF4-FFF2-40B4-BE49-F238E27FC236}">
                  <a16:creationId xmlns:a16="http://schemas.microsoft.com/office/drawing/2014/main" id="{63198611-20F7-46E3-AB65-F6373FD1191D}"/>
                </a:ext>
              </a:extLst>
            </p:cNvPr>
            <p:cNvSpPr/>
            <p:nvPr/>
          </p:nvSpPr>
          <p:spPr bwMode="auto">
            <a:xfrm>
              <a:off x="5916613" y="2932113"/>
              <a:ext cx="666750" cy="628650"/>
            </a:xfrm>
            <a:custGeom>
              <a:avLst/>
              <a:gdLst>
                <a:gd name="T0" fmla="*/ 162 w 202"/>
                <a:gd name="T1" fmla="*/ 47 h 191"/>
                <a:gd name="T2" fmla="*/ 120 w 202"/>
                <a:gd name="T3" fmla="*/ 8 h 191"/>
                <a:gd name="T4" fmla="*/ 39 w 202"/>
                <a:gd name="T5" fmla="*/ 33 h 191"/>
                <a:gd name="T6" fmla="*/ 29 w 202"/>
                <a:gd name="T7" fmla="*/ 84 h 191"/>
                <a:gd name="T8" fmla="*/ 93 w 202"/>
                <a:gd name="T9" fmla="*/ 188 h 191"/>
                <a:gd name="T10" fmla="*/ 172 w 202"/>
                <a:gd name="T11" fmla="*/ 129 h 191"/>
                <a:gd name="T12" fmla="*/ 162 w 202"/>
                <a:gd name="T13" fmla="*/ 47 h 191"/>
              </a:gdLst>
              <a:ahLst/>
              <a:cxnLst>
                <a:cxn ang="0">
                  <a:pos x="T0" y="T1"/>
                </a:cxn>
                <a:cxn ang="0">
                  <a:pos x="T2" y="T3"/>
                </a:cxn>
                <a:cxn ang="0">
                  <a:pos x="T4" y="T5"/>
                </a:cxn>
                <a:cxn ang="0">
                  <a:pos x="T6" y="T7"/>
                </a:cxn>
                <a:cxn ang="0">
                  <a:pos x="T8" y="T9"/>
                </a:cxn>
                <a:cxn ang="0">
                  <a:pos x="T10" y="T11"/>
                </a:cxn>
                <a:cxn ang="0">
                  <a:pos x="T12" y="T13"/>
                </a:cxn>
              </a:cxnLst>
              <a:rect l="0" t="0" r="r" b="b"/>
              <a:pathLst>
                <a:path w="202" h="191">
                  <a:moveTo>
                    <a:pt x="162" y="47"/>
                  </a:moveTo>
                  <a:cubicBezTo>
                    <a:pt x="162" y="47"/>
                    <a:pt x="146" y="16"/>
                    <a:pt x="120" y="8"/>
                  </a:cubicBezTo>
                  <a:cubicBezTo>
                    <a:pt x="93" y="0"/>
                    <a:pt x="58" y="26"/>
                    <a:pt x="39" y="33"/>
                  </a:cubicBezTo>
                  <a:cubicBezTo>
                    <a:pt x="19" y="40"/>
                    <a:pt x="0" y="87"/>
                    <a:pt x="29" y="84"/>
                  </a:cubicBezTo>
                  <a:cubicBezTo>
                    <a:pt x="29" y="84"/>
                    <a:pt x="44" y="182"/>
                    <a:pt x="93" y="188"/>
                  </a:cubicBezTo>
                  <a:cubicBezTo>
                    <a:pt x="117" y="191"/>
                    <a:pt x="154" y="190"/>
                    <a:pt x="172" y="129"/>
                  </a:cubicBezTo>
                  <a:cubicBezTo>
                    <a:pt x="172" y="129"/>
                    <a:pt x="202" y="64"/>
                    <a:pt x="162" y="47"/>
                  </a:cubicBezTo>
                  <a:close/>
                </a:path>
              </a:pathLst>
            </a:custGeom>
            <a:solidFill>
              <a:srgbClr val="1C125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8" name="ïṥḻiḑé">
              <a:extLst>
                <a:ext uri="{FF2B5EF4-FFF2-40B4-BE49-F238E27FC236}">
                  <a16:creationId xmlns:a16="http://schemas.microsoft.com/office/drawing/2014/main" id="{6A636A9A-3C9B-48AC-8F59-E0A898D6083F}"/>
                </a:ext>
              </a:extLst>
            </p:cNvPr>
            <p:cNvSpPr/>
            <p:nvPr/>
          </p:nvSpPr>
          <p:spPr bwMode="auto">
            <a:xfrm>
              <a:off x="6599238" y="5113338"/>
              <a:ext cx="134938" cy="704850"/>
            </a:xfrm>
            <a:custGeom>
              <a:avLst/>
              <a:gdLst>
                <a:gd name="T0" fmla="*/ 85 w 85"/>
                <a:gd name="T1" fmla="*/ 0 h 444"/>
                <a:gd name="T2" fmla="*/ 0 w 85"/>
                <a:gd name="T3" fmla="*/ 0 h 444"/>
                <a:gd name="T4" fmla="*/ 25 w 85"/>
                <a:gd name="T5" fmla="*/ 444 h 444"/>
                <a:gd name="T6" fmla="*/ 62 w 85"/>
                <a:gd name="T7" fmla="*/ 444 h 444"/>
                <a:gd name="T8" fmla="*/ 85 w 85"/>
                <a:gd name="T9" fmla="*/ 0 h 444"/>
              </a:gdLst>
              <a:ahLst/>
              <a:cxnLst>
                <a:cxn ang="0">
                  <a:pos x="T0" y="T1"/>
                </a:cxn>
                <a:cxn ang="0">
                  <a:pos x="T2" y="T3"/>
                </a:cxn>
                <a:cxn ang="0">
                  <a:pos x="T4" y="T5"/>
                </a:cxn>
                <a:cxn ang="0">
                  <a:pos x="T6" y="T7"/>
                </a:cxn>
                <a:cxn ang="0">
                  <a:pos x="T8" y="T9"/>
                </a:cxn>
              </a:cxnLst>
              <a:rect l="0" t="0" r="r" b="b"/>
              <a:pathLst>
                <a:path w="85" h="444">
                  <a:moveTo>
                    <a:pt x="85" y="0"/>
                  </a:moveTo>
                  <a:lnTo>
                    <a:pt x="0" y="0"/>
                  </a:lnTo>
                  <a:lnTo>
                    <a:pt x="25" y="444"/>
                  </a:lnTo>
                  <a:lnTo>
                    <a:pt x="62" y="444"/>
                  </a:lnTo>
                  <a:lnTo>
                    <a:pt x="85" y="0"/>
                  </a:lnTo>
                  <a:close/>
                </a:path>
              </a:pathLst>
            </a:custGeom>
            <a:solidFill>
              <a:srgbClr val="25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19" name="i$1îdé">
              <a:extLst>
                <a:ext uri="{FF2B5EF4-FFF2-40B4-BE49-F238E27FC236}">
                  <a16:creationId xmlns:a16="http://schemas.microsoft.com/office/drawing/2014/main" id="{C8A9A1D6-C631-4393-AF9C-F1AEDA76240F}"/>
                </a:ext>
              </a:extLst>
            </p:cNvPr>
            <p:cNvSpPr/>
            <p:nvPr/>
          </p:nvSpPr>
          <p:spPr bwMode="auto">
            <a:xfrm>
              <a:off x="5945188" y="5113338"/>
              <a:ext cx="136525" cy="704850"/>
            </a:xfrm>
            <a:custGeom>
              <a:avLst/>
              <a:gdLst>
                <a:gd name="T0" fmla="*/ 86 w 86"/>
                <a:gd name="T1" fmla="*/ 0 h 444"/>
                <a:gd name="T2" fmla="*/ 0 w 86"/>
                <a:gd name="T3" fmla="*/ 0 h 444"/>
                <a:gd name="T4" fmla="*/ 25 w 86"/>
                <a:gd name="T5" fmla="*/ 444 h 444"/>
                <a:gd name="T6" fmla="*/ 63 w 86"/>
                <a:gd name="T7" fmla="*/ 444 h 444"/>
                <a:gd name="T8" fmla="*/ 86 w 86"/>
                <a:gd name="T9" fmla="*/ 0 h 444"/>
              </a:gdLst>
              <a:ahLst/>
              <a:cxnLst>
                <a:cxn ang="0">
                  <a:pos x="T0" y="T1"/>
                </a:cxn>
                <a:cxn ang="0">
                  <a:pos x="T2" y="T3"/>
                </a:cxn>
                <a:cxn ang="0">
                  <a:pos x="T4" y="T5"/>
                </a:cxn>
                <a:cxn ang="0">
                  <a:pos x="T6" y="T7"/>
                </a:cxn>
                <a:cxn ang="0">
                  <a:pos x="T8" y="T9"/>
                </a:cxn>
              </a:cxnLst>
              <a:rect l="0" t="0" r="r" b="b"/>
              <a:pathLst>
                <a:path w="86" h="444">
                  <a:moveTo>
                    <a:pt x="86" y="0"/>
                  </a:moveTo>
                  <a:lnTo>
                    <a:pt x="0" y="0"/>
                  </a:lnTo>
                  <a:lnTo>
                    <a:pt x="25" y="444"/>
                  </a:lnTo>
                  <a:lnTo>
                    <a:pt x="63" y="444"/>
                  </a:lnTo>
                  <a:lnTo>
                    <a:pt x="86" y="0"/>
                  </a:lnTo>
                  <a:close/>
                </a:path>
              </a:pathLst>
            </a:custGeom>
            <a:solidFill>
              <a:srgbClr val="25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0" name="îs1îḋé">
              <a:extLst>
                <a:ext uri="{FF2B5EF4-FFF2-40B4-BE49-F238E27FC236}">
                  <a16:creationId xmlns:a16="http://schemas.microsoft.com/office/drawing/2014/main" id="{B9F686BD-98E5-4502-84E3-BBFB97279440}"/>
                </a:ext>
              </a:extLst>
            </p:cNvPr>
            <p:cNvSpPr/>
            <p:nvPr/>
          </p:nvSpPr>
          <p:spPr bwMode="auto">
            <a:xfrm>
              <a:off x="5945188" y="3989388"/>
              <a:ext cx="788988" cy="1017588"/>
            </a:xfrm>
            <a:custGeom>
              <a:avLst/>
              <a:gdLst>
                <a:gd name="T0" fmla="*/ 239 w 239"/>
                <a:gd name="T1" fmla="*/ 60 h 309"/>
                <a:gd name="T2" fmla="*/ 221 w 239"/>
                <a:gd name="T3" fmla="*/ 18 h 309"/>
                <a:gd name="T4" fmla="*/ 179 w 239"/>
                <a:gd name="T5" fmla="*/ 0 h 309"/>
                <a:gd name="T6" fmla="*/ 60 w 239"/>
                <a:gd name="T7" fmla="*/ 0 h 309"/>
                <a:gd name="T8" fmla="*/ 17 w 239"/>
                <a:gd name="T9" fmla="*/ 18 h 309"/>
                <a:gd name="T10" fmla="*/ 0 w 239"/>
                <a:gd name="T11" fmla="*/ 60 h 309"/>
                <a:gd name="T12" fmla="*/ 0 w 239"/>
                <a:gd name="T13" fmla="*/ 249 h 309"/>
                <a:gd name="T14" fmla="*/ 17 w 239"/>
                <a:gd name="T15" fmla="*/ 291 h 309"/>
                <a:gd name="T16" fmla="*/ 60 w 239"/>
                <a:gd name="T17" fmla="*/ 309 h 309"/>
                <a:gd name="T18" fmla="*/ 179 w 239"/>
                <a:gd name="T19" fmla="*/ 309 h 309"/>
                <a:gd name="T20" fmla="*/ 221 w 239"/>
                <a:gd name="T21" fmla="*/ 291 h 309"/>
                <a:gd name="T22" fmla="*/ 239 w 239"/>
                <a:gd name="T23" fmla="*/ 249 h 309"/>
                <a:gd name="T24" fmla="*/ 239 w 239"/>
                <a:gd name="T25" fmla="*/ 60 h 3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39" h="309">
                  <a:moveTo>
                    <a:pt x="239" y="60"/>
                  </a:moveTo>
                  <a:cubicBezTo>
                    <a:pt x="239" y="44"/>
                    <a:pt x="232" y="29"/>
                    <a:pt x="221" y="18"/>
                  </a:cubicBezTo>
                  <a:cubicBezTo>
                    <a:pt x="210" y="7"/>
                    <a:pt x="195" y="0"/>
                    <a:pt x="179" y="0"/>
                  </a:cubicBezTo>
                  <a:cubicBezTo>
                    <a:pt x="142" y="0"/>
                    <a:pt x="96" y="0"/>
                    <a:pt x="60" y="0"/>
                  </a:cubicBezTo>
                  <a:cubicBezTo>
                    <a:pt x="44" y="0"/>
                    <a:pt x="28" y="7"/>
                    <a:pt x="17" y="18"/>
                  </a:cubicBezTo>
                  <a:cubicBezTo>
                    <a:pt x="6" y="29"/>
                    <a:pt x="0" y="44"/>
                    <a:pt x="0" y="60"/>
                  </a:cubicBezTo>
                  <a:cubicBezTo>
                    <a:pt x="0" y="115"/>
                    <a:pt x="0" y="195"/>
                    <a:pt x="0" y="249"/>
                  </a:cubicBezTo>
                  <a:cubicBezTo>
                    <a:pt x="0" y="265"/>
                    <a:pt x="6" y="280"/>
                    <a:pt x="17" y="291"/>
                  </a:cubicBezTo>
                  <a:cubicBezTo>
                    <a:pt x="28" y="302"/>
                    <a:pt x="44" y="309"/>
                    <a:pt x="60" y="309"/>
                  </a:cubicBezTo>
                  <a:cubicBezTo>
                    <a:pt x="96" y="309"/>
                    <a:pt x="142" y="309"/>
                    <a:pt x="179" y="309"/>
                  </a:cubicBezTo>
                  <a:cubicBezTo>
                    <a:pt x="195" y="309"/>
                    <a:pt x="210" y="302"/>
                    <a:pt x="221" y="291"/>
                  </a:cubicBezTo>
                  <a:cubicBezTo>
                    <a:pt x="232" y="280"/>
                    <a:pt x="239" y="265"/>
                    <a:pt x="239" y="249"/>
                  </a:cubicBezTo>
                  <a:cubicBezTo>
                    <a:pt x="239" y="195"/>
                    <a:pt x="239" y="115"/>
                    <a:pt x="239" y="60"/>
                  </a:cubicBezTo>
                  <a:close/>
                </a:path>
              </a:pathLst>
            </a:custGeom>
            <a:solidFill>
              <a:srgbClr val="24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1" name="iṧḻiḍé">
              <a:extLst>
                <a:ext uri="{FF2B5EF4-FFF2-40B4-BE49-F238E27FC236}">
                  <a16:creationId xmlns:a16="http://schemas.microsoft.com/office/drawing/2014/main" id="{317D350C-CB8F-47F6-A3C0-EEB0DEB04796}"/>
                </a:ext>
              </a:extLst>
            </p:cNvPr>
            <p:cNvSpPr/>
            <p:nvPr/>
          </p:nvSpPr>
          <p:spPr bwMode="auto">
            <a:xfrm>
              <a:off x="5945188" y="5037138"/>
              <a:ext cx="788988" cy="125413"/>
            </a:xfrm>
            <a:custGeom>
              <a:avLst/>
              <a:gdLst>
                <a:gd name="T0" fmla="*/ 239 w 239"/>
                <a:gd name="T1" fmla="*/ 19 h 38"/>
                <a:gd name="T2" fmla="*/ 220 w 239"/>
                <a:gd name="T3" fmla="*/ 0 h 38"/>
                <a:gd name="T4" fmla="*/ 19 w 239"/>
                <a:gd name="T5" fmla="*/ 0 h 38"/>
                <a:gd name="T6" fmla="*/ 0 w 239"/>
                <a:gd name="T7" fmla="*/ 19 h 38"/>
                <a:gd name="T8" fmla="*/ 0 w 239"/>
                <a:gd name="T9" fmla="*/ 19 h 38"/>
                <a:gd name="T10" fmla="*/ 19 w 239"/>
                <a:gd name="T11" fmla="*/ 38 h 38"/>
                <a:gd name="T12" fmla="*/ 220 w 239"/>
                <a:gd name="T13" fmla="*/ 38 h 38"/>
                <a:gd name="T14" fmla="*/ 239 w 239"/>
                <a:gd name="T15" fmla="*/ 19 h 38"/>
                <a:gd name="T16" fmla="*/ 239 w 239"/>
                <a:gd name="T17" fmla="*/ 19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9" h="38">
                  <a:moveTo>
                    <a:pt x="239" y="19"/>
                  </a:moveTo>
                  <a:cubicBezTo>
                    <a:pt x="239" y="9"/>
                    <a:pt x="230" y="0"/>
                    <a:pt x="220" y="0"/>
                  </a:cubicBezTo>
                  <a:cubicBezTo>
                    <a:pt x="175" y="0"/>
                    <a:pt x="63" y="0"/>
                    <a:pt x="19" y="0"/>
                  </a:cubicBezTo>
                  <a:cubicBezTo>
                    <a:pt x="8" y="0"/>
                    <a:pt x="0" y="9"/>
                    <a:pt x="0" y="19"/>
                  </a:cubicBezTo>
                  <a:cubicBezTo>
                    <a:pt x="0" y="19"/>
                    <a:pt x="0" y="19"/>
                    <a:pt x="0" y="19"/>
                  </a:cubicBezTo>
                  <a:cubicBezTo>
                    <a:pt x="0" y="30"/>
                    <a:pt x="8" y="38"/>
                    <a:pt x="19" y="38"/>
                  </a:cubicBezTo>
                  <a:cubicBezTo>
                    <a:pt x="63" y="38"/>
                    <a:pt x="175" y="38"/>
                    <a:pt x="220" y="38"/>
                  </a:cubicBezTo>
                  <a:cubicBezTo>
                    <a:pt x="230" y="38"/>
                    <a:pt x="239" y="30"/>
                    <a:pt x="239" y="19"/>
                  </a:cubicBezTo>
                  <a:cubicBezTo>
                    <a:pt x="239" y="19"/>
                    <a:pt x="239" y="19"/>
                    <a:pt x="239" y="19"/>
                  </a:cubicBezTo>
                  <a:close/>
                </a:path>
              </a:pathLst>
            </a:custGeom>
            <a:solidFill>
              <a:srgbClr val="2420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2" name="iśḻïdê">
              <a:extLst>
                <a:ext uri="{FF2B5EF4-FFF2-40B4-BE49-F238E27FC236}">
                  <a16:creationId xmlns:a16="http://schemas.microsoft.com/office/drawing/2014/main" id="{967D9BBE-0910-486B-9A3D-26C4736D3D54}"/>
                </a:ext>
              </a:extLst>
            </p:cNvPr>
            <p:cNvSpPr/>
            <p:nvPr/>
          </p:nvSpPr>
          <p:spPr bwMode="auto">
            <a:xfrm>
              <a:off x="6219826" y="4838701"/>
              <a:ext cx="230188" cy="274638"/>
            </a:xfrm>
            <a:prstGeom prst="rect">
              <a:avLst/>
            </a:prstGeom>
            <a:solidFill>
              <a:srgbClr val="2520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23" name="ísļiḓê">
              <a:extLst>
                <a:ext uri="{FF2B5EF4-FFF2-40B4-BE49-F238E27FC236}">
                  <a16:creationId xmlns:a16="http://schemas.microsoft.com/office/drawing/2014/main" id="{50C49368-8DBA-45A9-AB0B-3C75CBBEF9CE}"/>
                </a:ext>
              </a:extLst>
            </p:cNvPr>
            <p:cNvSpPr/>
            <p:nvPr/>
          </p:nvSpPr>
          <p:spPr bwMode="auto">
            <a:xfrm>
              <a:off x="5922963" y="3478213"/>
              <a:ext cx="33338" cy="30163"/>
            </a:xfrm>
            <a:prstGeom prst="ellipse">
              <a:avLst/>
            </a:prstGeom>
            <a:solidFill>
              <a:srgbClr val="5946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4" name="ïśḻiḑe">
              <a:extLst>
                <a:ext uri="{FF2B5EF4-FFF2-40B4-BE49-F238E27FC236}">
                  <a16:creationId xmlns:a16="http://schemas.microsoft.com/office/drawing/2014/main" id="{491379E1-0C56-4922-AB39-1F741C2C4A51}"/>
                </a:ext>
              </a:extLst>
            </p:cNvPr>
            <p:cNvSpPr/>
            <p:nvPr/>
          </p:nvSpPr>
          <p:spPr bwMode="auto">
            <a:xfrm>
              <a:off x="5962651" y="3475038"/>
              <a:ext cx="101600" cy="23813"/>
            </a:xfrm>
            <a:custGeom>
              <a:avLst/>
              <a:gdLst>
                <a:gd name="T0" fmla="*/ 0 w 64"/>
                <a:gd name="T1" fmla="*/ 2 h 15"/>
                <a:gd name="T2" fmla="*/ 64 w 64"/>
                <a:gd name="T3" fmla="*/ 0 h 15"/>
                <a:gd name="T4" fmla="*/ 64 w 64"/>
                <a:gd name="T5" fmla="*/ 10 h 15"/>
                <a:gd name="T6" fmla="*/ 0 w 64"/>
                <a:gd name="T7" fmla="*/ 15 h 15"/>
                <a:gd name="T8" fmla="*/ 0 w 64"/>
                <a:gd name="T9" fmla="*/ 2 h 15"/>
              </a:gdLst>
              <a:ahLst/>
              <a:cxnLst>
                <a:cxn ang="0">
                  <a:pos x="T0" y="T1"/>
                </a:cxn>
                <a:cxn ang="0">
                  <a:pos x="T2" y="T3"/>
                </a:cxn>
                <a:cxn ang="0">
                  <a:pos x="T4" y="T5"/>
                </a:cxn>
                <a:cxn ang="0">
                  <a:pos x="T6" y="T7"/>
                </a:cxn>
                <a:cxn ang="0">
                  <a:pos x="T8" y="T9"/>
                </a:cxn>
              </a:cxnLst>
              <a:rect l="0" t="0" r="r" b="b"/>
              <a:pathLst>
                <a:path w="64" h="15">
                  <a:moveTo>
                    <a:pt x="0" y="2"/>
                  </a:moveTo>
                  <a:lnTo>
                    <a:pt x="64" y="0"/>
                  </a:lnTo>
                  <a:lnTo>
                    <a:pt x="64" y="10"/>
                  </a:lnTo>
                  <a:lnTo>
                    <a:pt x="0" y="15"/>
                  </a:lnTo>
                  <a:lnTo>
                    <a:pt x="0" y="2"/>
                  </a:lnTo>
                  <a:close/>
                </a:path>
              </a:pathLst>
            </a:custGeom>
            <a:solidFill>
              <a:srgbClr val="5946D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5" name="ïṧlïďe">
              <a:extLst>
                <a:ext uri="{FF2B5EF4-FFF2-40B4-BE49-F238E27FC236}">
                  <a16:creationId xmlns:a16="http://schemas.microsoft.com/office/drawing/2014/main" id="{EE9BBAB2-A568-4A6D-BDBC-13E6C36BC25C}"/>
                </a:ext>
              </a:extLst>
            </p:cNvPr>
            <p:cNvSpPr/>
            <p:nvPr/>
          </p:nvSpPr>
          <p:spPr bwMode="auto">
            <a:xfrm>
              <a:off x="3190876" y="4022726"/>
              <a:ext cx="46038" cy="352425"/>
            </a:xfrm>
            <a:prstGeom prst="rect">
              <a:avLst/>
            </a:prstGeom>
            <a:solidFill>
              <a:srgbClr val="25204B"/>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p>
          </p:txBody>
        </p:sp>
        <p:sp>
          <p:nvSpPr>
            <p:cNvPr id="726" name="îṣlîde">
              <a:extLst>
                <a:ext uri="{FF2B5EF4-FFF2-40B4-BE49-F238E27FC236}">
                  <a16:creationId xmlns:a16="http://schemas.microsoft.com/office/drawing/2014/main" id="{EBBAEBDC-3BE5-4930-A025-8E94E2CE6050}"/>
                </a:ext>
              </a:extLst>
            </p:cNvPr>
            <p:cNvSpPr/>
            <p:nvPr/>
          </p:nvSpPr>
          <p:spPr bwMode="auto">
            <a:xfrm>
              <a:off x="7939088" y="2874963"/>
              <a:ext cx="458788" cy="504825"/>
            </a:xfrm>
            <a:custGeom>
              <a:avLst/>
              <a:gdLst>
                <a:gd name="T0" fmla="*/ 81 w 139"/>
                <a:gd name="T1" fmla="*/ 5 h 153"/>
                <a:gd name="T2" fmla="*/ 135 w 139"/>
                <a:gd name="T3" fmla="*/ 55 h 153"/>
                <a:gd name="T4" fmla="*/ 54 w 139"/>
                <a:gd name="T5" fmla="*/ 153 h 153"/>
                <a:gd name="T6" fmla="*/ 0 w 139"/>
                <a:gd name="T7" fmla="*/ 108 h 153"/>
                <a:gd name="T8" fmla="*/ 32 w 139"/>
                <a:gd name="T9" fmla="*/ 66 h 153"/>
                <a:gd name="T10" fmla="*/ 81 w 139"/>
                <a:gd name="T11" fmla="*/ 5 h 153"/>
              </a:gdLst>
              <a:ahLst/>
              <a:cxnLst>
                <a:cxn ang="0">
                  <a:pos x="T0" y="T1"/>
                </a:cxn>
                <a:cxn ang="0">
                  <a:pos x="T2" y="T3"/>
                </a:cxn>
                <a:cxn ang="0">
                  <a:pos x="T4" y="T5"/>
                </a:cxn>
                <a:cxn ang="0">
                  <a:pos x="T6" y="T7"/>
                </a:cxn>
                <a:cxn ang="0">
                  <a:pos x="T8" y="T9"/>
                </a:cxn>
                <a:cxn ang="0">
                  <a:pos x="T10" y="T11"/>
                </a:cxn>
              </a:cxnLst>
              <a:rect l="0" t="0" r="r" b="b"/>
              <a:pathLst>
                <a:path w="139" h="153">
                  <a:moveTo>
                    <a:pt x="81" y="5"/>
                  </a:moveTo>
                  <a:cubicBezTo>
                    <a:pt x="99" y="0"/>
                    <a:pt x="131" y="6"/>
                    <a:pt x="135" y="55"/>
                  </a:cubicBezTo>
                  <a:cubicBezTo>
                    <a:pt x="139" y="112"/>
                    <a:pt x="74" y="138"/>
                    <a:pt x="54" y="153"/>
                  </a:cubicBezTo>
                  <a:cubicBezTo>
                    <a:pt x="0" y="108"/>
                    <a:pt x="0" y="108"/>
                    <a:pt x="0" y="108"/>
                  </a:cubicBezTo>
                  <a:cubicBezTo>
                    <a:pt x="0" y="108"/>
                    <a:pt x="22" y="80"/>
                    <a:pt x="32" y="66"/>
                  </a:cubicBezTo>
                  <a:cubicBezTo>
                    <a:pt x="46" y="49"/>
                    <a:pt x="52" y="13"/>
                    <a:pt x="81" y="5"/>
                  </a:cubicBezTo>
                  <a:close/>
                </a:path>
              </a:pathLst>
            </a:custGeom>
            <a:solidFill>
              <a:srgbClr val="524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7" name="îš1íďè">
              <a:extLst>
                <a:ext uri="{FF2B5EF4-FFF2-40B4-BE49-F238E27FC236}">
                  <a16:creationId xmlns:a16="http://schemas.microsoft.com/office/drawing/2014/main" id="{EC48E44E-9C14-42E8-805C-A4EC03DA2EAF}"/>
                </a:ext>
              </a:extLst>
            </p:cNvPr>
            <p:cNvSpPr/>
            <p:nvPr/>
          </p:nvSpPr>
          <p:spPr bwMode="auto">
            <a:xfrm>
              <a:off x="7473951" y="2822576"/>
              <a:ext cx="630238" cy="790575"/>
            </a:xfrm>
            <a:custGeom>
              <a:avLst/>
              <a:gdLst>
                <a:gd name="T0" fmla="*/ 191 w 191"/>
                <a:gd name="T1" fmla="*/ 165 h 240"/>
                <a:gd name="T2" fmla="*/ 96 w 191"/>
                <a:gd name="T3" fmla="*/ 231 h 240"/>
                <a:gd name="T4" fmla="*/ 57 w 191"/>
                <a:gd name="T5" fmla="*/ 216 h 240"/>
                <a:gd name="T6" fmla="*/ 5 w 191"/>
                <a:gd name="T7" fmla="*/ 28 h 240"/>
                <a:gd name="T8" fmla="*/ 23 w 191"/>
                <a:gd name="T9" fmla="*/ 36 h 240"/>
                <a:gd name="T10" fmla="*/ 92 w 191"/>
                <a:gd name="T11" fmla="*/ 177 h 240"/>
                <a:gd name="T12" fmla="*/ 145 w 191"/>
                <a:gd name="T13" fmla="*/ 127 h 240"/>
                <a:gd name="T14" fmla="*/ 191 w 191"/>
                <a:gd name="T15" fmla="*/ 165 h 2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240">
                  <a:moveTo>
                    <a:pt x="191" y="165"/>
                  </a:moveTo>
                  <a:cubicBezTo>
                    <a:pt x="191" y="165"/>
                    <a:pt x="134" y="218"/>
                    <a:pt x="96" y="231"/>
                  </a:cubicBezTo>
                  <a:cubicBezTo>
                    <a:pt x="72" y="240"/>
                    <a:pt x="62" y="226"/>
                    <a:pt x="57" y="216"/>
                  </a:cubicBezTo>
                  <a:cubicBezTo>
                    <a:pt x="20" y="145"/>
                    <a:pt x="6" y="31"/>
                    <a:pt x="5" y="28"/>
                  </a:cubicBezTo>
                  <a:cubicBezTo>
                    <a:pt x="0" y="0"/>
                    <a:pt x="16" y="10"/>
                    <a:pt x="23" y="36"/>
                  </a:cubicBezTo>
                  <a:cubicBezTo>
                    <a:pt x="36" y="92"/>
                    <a:pt x="92" y="177"/>
                    <a:pt x="92" y="177"/>
                  </a:cubicBezTo>
                  <a:cubicBezTo>
                    <a:pt x="145" y="127"/>
                    <a:pt x="145" y="127"/>
                    <a:pt x="145" y="127"/>
                  </a:cubicBezTo>
                  <a:lnTo>
                    <a:pt x="191" y="165"/>
                  </a:lnTo>
                  <a:close/>
                </a:path>
              </a:pathLst>
            </a:custGeom>
            <a:solidFill>
              <a:srgbClr val="FF918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8" name="ï$liḋê">
              <a:extLst>
                <a:ext uri="{FF2B5EF4-FFF2-40B4-BE49-F238E27FC236}">
                  <a16:creationId xmlns:a16="http://schemas.microsoft.com/office/drawing/2014/main" id="{728CBDC0-FBD6-45D6-849B-BC47ED81F93A}"/>
                </a:ext>
              </a:extLst>
            </p:cNvPr>
            <p:cNvSpPr/>
            <p:nvPr/>
          </p:nvSpPr>
          <p:spPr bwMode="auto">
            <a:xfrm>
              <a:off x="7816851" y="2044701"/>
              <a:ext cx="1003300" cy="1660525"/>
            </a:xfrm>
            <a:custGeom>
              <a:avLst/>
              <a:gdLst>
                <a:gd name="T0" fmla="*/ 0 w 304"/>
                <a:gd name="T1" fmla="*/ 103 h 504"/>
                <a:gd name="T2" fmla="*/ 31 w 304"/>
                <a:gd name="T3" fmla="*/ 224 h 504"/>
                <a:gd name="T4" fmla="*/ 60 w 304"/>
                <a:gd name="T5" fmla="*/ 260 h 504"/>
                <a:gd name="T6" fmla="*/ 97 w 304"/>
                <a:gd name="T7" fmla="*/ 243 h 504"/>
                <a:gd name="T8" fmla="*/ 92 w 304"/>
                <a:gd name="T9" fmla="*/ 272 h 504"/>
                <a:gd name="T10" fmla="*/ 79 w 304"/>
                <a:gd name="T11" fmla="*/ 391 h 504"/>
                <a:gd name="T12" fmla="*/ 187 w 304"/>
                <a:gd name="T13" fmla="*/ 498 h 504"/>
                <a:gd name="T14" fmla="*/ 299 w 304"/>
                <a:gd name="T15" fmla="*/ 504 h 504"/>
                <a:gd name="T16" fmla="*/ 225 w 304"/>
                <a:gd name="T17" fmla="*/ 287 h 504"/>
                <a:gd name="T18" fmla="*/ 158 w 304"/>
                <a:gd name="T19" fmla="*/ 224 h 504"/>
                <a:gd name="T20" fmla="*/ 185 w 304"/>
                <a:gd name="T21" fmla="*/ 81 h 504"/>
                <a:gd name="T22" fmla="*/ 0 w 304"/>
                <a:gd name="T23" fmla="*/ 103 h 5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304" h="504">
                  <a:moveTo>
                    <a:pt x="0" y="103"/>
                  </a:moveTo>
                  <a:cubicBezTo>
                    <a:pt x="0" y="103"/>
                    <a:pt x="5" y="180"/>
                    <a:pt x="31" y="224"/>
                  </a:cubicBezTo>
                  <a:cubicBezTo>
                    <a:pt x="37" y="236"/>
                    <a:pt x="49" y="255"/>
                    <a:pt x="60" y="260"/>
                  </a:cubicBezTo>
                  <a:cubicBezTo>
                    <a:pt x="68" y="263"/>
                    <a:pt x="97" y="243"/>
                    <a:pt x="97" y="243"/>
                  </a:cubicBezTo>
                  <a:cubicBezTo>
                    <a:pt x="97" y="243"/>
                    <a:pt x="103" y="255"/>
                    <a:pt x="92" y="272"/>
                  </a:cubicBezTo>
                  <a:cubicBezTo>
                    <a:pt x="84" y="288"/>
                    <a:pt x="90" y="345"/>
                    <a:pt x="79" y="391"/>
                  </a:cubicBezTo>
                  <a:cubicBezTo>
                    <a:pt x="69" y="436"/>
                    <a:pt x="180" y="455"/>
                    <a:pt x="187" y="498"/>
                  </a:cubicBezTo>
                  <a:cubicBezTo>
                    <a:pt x="299" y="504"/>
                    <a:pt x="299" y="504"/>
                    <a:pt x="299" y="504"/>
                  </a:cubicBezTo>
                  <a:cubicBezTo>
                    <a:pt x="299" y="504"/>
                    <a:pt x="304" y="371"/>
                    <a:pt x="225" y="287"/>
                  </a:cubicBezTo>
                  <a:cubicBezTo>
                    <a:pt x="225" y="287"/>
                    <a:pt x="163" y="243"/>
                    <a:pt x="158" y="224"/>
                  </a:cubicBezTo>
                  <a:cubicBezTo>
                    <a:pt x="153" y="206"/>
                    <a:pt x="224" y="163"/>
                    <a:pt x="185" y="81"/>
                  </a:cubicBezTo>
                  <a:cubicBezTo>
                    <a:pt x="145" y="0"/>
                    <a:pt x="18" y="70"/>
                    <a:pt x="0" y="103"/>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29" name="ïṥľiḑê">
              <a:extLst>
                <a:ext uri="{FF2B5EF4-FFF2-40B4-BE49-F238E27FC236}">
                  <a16:creationId xmlns:a16="http://schemas.microsoft.com/office/drawing/2014/main" id="{5C0878F3-B1A2-46FE-8CB7-B3CC73C30ED8}"/>
                </a:ext>
              </a:extLst>
            </p:cNvPr>
            <p:cNvSpPr/>
            <p:nvPr/>
          </p:nvSpPr>
          <p:spPr bwMode="auto">
            <a:xfrm>
              <a:off x="7929563" y="2800351"/>
              <a:ext cx="1016000" cy="1268413"/>
            </a:xfrm>
            <a:custGeom>
              <a:avLst/>
              <a:gdLst>
                <a:gd name="T0" fmla="*/ 139 w 308"/>
                <a:gd name="T1" fmla="*/ 0 h 385"/>
                <a:gd name="T2" fmla="*/ 43 w 308"/>
                <a:gd name="T3" fmla="*/ 39 h 385"/>
                <a:gd name="T4" fmla="*/ 22 w 308"/>
                <a:gd name="T5" fmla="*/ 180 h 385"/>
                <a:gd name="T6" fmla="*/ 112 w 308"/>
                <a:gd name="T7" fmla="*/ 322 h 385"/>
                <a:gd name="T8" fmla="*/ 273 w 308"/>
                <a:gd name="T9" fmla="*/ 374 h 385"/>
                <a:gd name="T10" fmla="*/ 308 w 308"/>
                <a:gd name="T11" fmla="*/ 385 h 385"/>
                <a:gd name="T12" fmla="*/ 306 w 308"/>
                <a:gd name="T13" fmla="*/ 339 h 385"/>
                <a:gd name="T14" fmla="*/ 254 w 308"/>
                <a:gd name="T15" fmla="*/ 114 h 385"/>
                <a:gd name="T16" fmla="*/ 139 w 308"/>
                <a:gd name="T17" fmla="*/ 0 h 3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08" h="385">
                  <a:moveTo>
                    <a:pt x="139" y="0"/>
                  </a:moveTo>
                  <a:cubicBezTo>
                    <a:pt x="139" y="0"/>
                    <a:pt x="92" y="57"/>
                    <a:pt x="43" y="39"/>
                  </a:cubicBezTo>
                  <a:cubicBezTo>
                    <a:pt x="43" y="39"/>
                    <a:pt x="0" y="125"/>
                    <a:pt x="22" y="180"/>
                  </a:cubicBezTo>
                  <a:cubicBezTo>
                    <a:pt x="112" y="322"/>
                    <a:pt x="112" y="322"/>
                    <a:pt x="112" y="322"/>
                  </a:cubicBezTo>
                  <a:cubicBezTo>
                    <a:pt x="273" y="374"/>
                    <a:pt x="273" y="374"/>
                    <a:pt x="273" y="374"/>
                  </a:cubicBezTo>
                  <a:cubicBezTo>
                    <a:pt x="308" y="385"/>
                    <a:pt x="308" y="385"/>
                    <a:pt x="308" y="385"/>
                  </a:cubicBezTo>
                  <a:cubicBezTo>
                    <a:pt x="308" y="385"/>
                    <a:pt x="308" y="367"/>
                    <a:pt x="306" y="339"/>
                  </a:cubicBezTo>
                  <a:cubicBezTo>
                    <a:pt x="303" y="280"/>
                    <a:pt x="292" y="180"/>
                    <a:pt x="254" y="114"/>
                  </a:cubicBezTo>
                  <a:cubicBezTo>
                    <a:pt x="254" y="114"/>
                    <a:pt x="167" y="12"/>
                    <a:pt x="139" y="0"/>
                  </a:cubicBezTo>
                  <a:close/>
                </a:path>
              </a:pathLst>
            </a:custGeom>
            <a:solidFill>
              <a:srgbClr val="BD9DF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0" name="îšlïdé">
              <a:extLst>
                <a:ext uri="{FF2B5EF4-FFF2-40B4-BE49-F238E27FC236}">
                  <a16:creationId xmlns:a16="http://schemas.microsoft.com/office/drawing/2014/main" id="{5C9C3227-6DE9-4865-B1CB-99E162455860}"/>
                </a:ext>
              </a:extLst>
            </p:cNvPr>
            <p:cNvSpPr/>
            <p:nvPr/>
          </p:nvSpPr>
          <p:spPr bwMode="auto">
            <a:xfrm>
              <a:off x="7700963" y="2130426"/>
              <a:ext cx="1225550" cy="1117600"/>
            </a:xfrm>
            <a:custGeom>
              <a:avLst/>
              <a:gdLst>
                <a:gd name="T0" fmla="*/ 79 w 371"/>
                <a:gd name="T1" fmla="*/ 37 h 339"/>
                <a:gd name="T2" fmla="*/ 4 w 371"/>
                <a:gd name="T3" fmla="*/ 81 h 339"/>
                <a:gd name="T4" fmla="*/ 45 w 371"/>
                <a:gd name="T5" fmla="*/ 142 h 339"/>
                <a:gd name="T6" fmla="*/ 74 w 371"/>
                <a:gd name="T7" fmla="*/ 133 h 339"/>
                <a:gd name="T8" fmla="*/ 58 w 371"/>
                <a:gd name="T9" fmla="*/ 110 h 339"/>
                <a:gd name="T10" fmla="*/ 102 w 371"/>
                <a:gd name="T11" fmla="*/ 139 h 339"/>
                <a:gd name="T12" fmla="*/ 128 w 371"/>
                <a:gd name="T13" fmla="*/ 167 h 339"/>
                <a:gd name="T14" fmla="*/ 130 w 371"/>
                <a:gd name="T15" fmla="*/ 209 h 339"/>
                <a:gd name="T16" fmla="*/ 130 w 371"/>
                <a:gd name="T17" fmla="*/ 189 h 339"/>
                <a:gd name="T18" fmla="*/ 143 w 371"/>
                <a:gd name="T19" fmla="*/ 153 h 339"/>
                <a:gd name="T20" fmla="*/ 140 w 371"/>
                <a:gd name="T21" fmla="*/ 196 h 339"/>
                <a:gd name="T22" fmla="*/ 171 w 371"/>
                <a:gd name="T23" fmla="*/ 259 h 339"/>
                <a:gd name="T24" fmla="*/ 245 w 371"/>
                <a:gd name="T25" fmla="*/ 270 h 339"/>
                <a:gd name="T26" fmla="*/ 273 w 371"/>
                <a:gd name="T27" fmla="*/ 324 h 339"/>
                <a:gd name="T28" fmla="*/ 310 w 371"/>
                <a:gd name="T29" fmla="*/ 325 h 339"/>
                <a:gd name="T30" fmla="*/ 319 w 371"/>
                <a:gd name="T31" fmla="*/ 211 h 339"/>
                <a:gd name="T32" fmla="*/ 244 w 371"/>
                <a:gd name="T33" fmla="*/ 162 h 339"/>
                <a:gd name="T34" fmla="*/ 190 w 371"/>
                <a:gd name="T35" fmla="*/ 19 h 339"/>
                <a:gd name="T36" fmla="*/ 79 w 371"/>
                <a:gd name="T37" fmla="*/ 37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71" h="339">
                  <a:moveTo>
                    <a:pt x="79" y="37"/>
                  </a:moveTo>
                  <a:cubicBezTo>
                    <a:pt x="79" y="37"/>
                    <a:pt x="8" y="33"/>
                    <a:pt x="4" y="81"/>
                  </a:cubicBezTo>
                  <a:cubicBezTo>
                    <a:pt x="0" y="130"/>
                    <a:pt x="24" y="140"/>
                    <a:pt x="45" y="142"/>
                  </a:cubicBezTo>
                  <a:cubicBezTo>
                    <a:pt x="74" y="133"/>
                    <a:pt x="74" y="133"/>
                    <a:pt x="74" y="133"/>
                  </a:cubicBezTo>
                  <a:cubicBezTo>
                    <a:pt x="74" y="133"/>
                    <a:pt x="62" y="130"/>
                    <a:pt x="58" y="110"/>
                  </a:cubicBezTo>
                  <a:cubicBezTo>
                    <a:pt x="58" y="110"/>
                    <a:pt x="68" y="136"/>
                    <a:pt x="102" y="139"/>
                  </a:cubicBezTo>
                  <a:cubicBezTo>
                    <a:pt x="102" y="139"/>
                    <a:pt x="131" y="147"/>
                    <a:pt x="128" y="167"/>
                  </a:cubicBezTo>
                  <a:cubicBezTo>
                    <a:pt x="125" y="186"/>
                    <a:pt x="111" y="195"/>
                    <a:pt x="130" y="209"/>
                  </a:cubicBezTo>
                  <a:cubicBezTo>
                    <a:pt x="130" y="209"/>
                    <a:pt x="122" y="198"/>
                    <a:pt x="130" y="189"/>
                  </a:cubicBezTo>
                  <a:cubicBezTo>
                    <a:pt x="138" y="180"/>
                    <a:pt x="148" y="169"/>
                    <a:pt x="143" y="153"/>
                  </a:cubicBezTo>
                  <a:cubicBezTo>
                    <a:pt x="143" y="153"/>
                    <a:pt x="158" y="179"/>
                    <a:pt x="140" y="196"/>
                  </a:cubicBezTo>
                  <a:cubicBezTo>
                    <a:pt x="123" y="212"/>
                    <a:pt x="133" y="253"/>
                    <a:pt x="171" y="259"/>
                  </a:cubicBezTo>
                  <a:cubicBezTo>
                    <a:pt x="200" y="263"/>
                    <a:pt x="229" y="255"/>
                    <a:pt x="245" y="270"/>
                  </a:cubicBezTo>
                  <a:cubicBezTo>
                    <a:pt x="260" y="284"/>
                    <a:pt x="261" y="306"/>
                    <a:pt x="273" y="324"/>
                  </a:cubicBezTo>
                  <a:cubicBezTo>
                    <a:pt x="282" y="339"/>
                    <a:pt x="310" y="325"/>
                    <a:pt x="310" y="325"/>
                  </a:cubicBezTo>
                  <a:cubicBezTo>
                    <a:pt x="310" y="325"/>
                    <a:pt x="371" y="281"/>
                    <a:pt x="319" y="211"/>
                  </a:cubicBezTo>
                  <a:cubicBezTo>
                    <a:pt x="304" y="192"/>
                    <a:pt x="243" y="193"/>
                    <a:pt x="244" y="162"/>
                  </a:cubicBezTo>
                  <a:cubicBezTo>
                    <a:pt x="245" y="102"/>
                    <a:pt x="224" y="39"/>
                    <a:pt x="190" y="19"/>
                  </a:cubicBezTo>
                  <a:cubicBezTo>
                    <a:pt x="156" y="0"/>
                    <a:pt x="79" y="37"/>
                    <a:pt x="79" y="37"/>
                  </a:cubicBezTo>
                  <a:close/>
                </a:path>
              </a:pathLst>
            </a:custGeom>
            <a:solidFill>
              <a:srgbClr val="524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1" name="iślïḋè">
              <a:extLst>
                <a:ext uri="{FF2B5EF4-FFF2-40B4-BE49-F238E27FC236}">
                  <a16:creationId xmlns:a16="http://schemas.microsoft.com/office/drawing/2014/main" id="{32BC3605-4525-4528-ABD7-25B252185858}"/>
                </a:ext>
              </a:extLst>
            </p:cNvPr>
            <p:cNvSpPr/>
            <p:nvPr/>
          </p:nvSpPr>
          <p:spPr bwMode="auto">
            <a:xfrm>
              <a:off x="7450138" y="2868613"/>
              <a:ext cx="192088" cy="379413"/>
            </a:xfrm>
            <a:custGeom>
              <a:avLst/>
              <a:gdLst>
                <a:gd name="T0" fmla="*/ 35 w 58"/>
                <a:gd name="T1" fmla="*/ 101 h 115"/>
                <a:gd name="T2" fmla="*/ 50 w 58"/>
                <a:gd name="T3" fmla="*/ 107 h 115"/>
                <a:gd name="T4" fmla="*/ 58 w 58"/>
                <a:gd name="T5" fmla="*/ 85 h 115"/>
                <a:gd name="T6" fmla="*/ 49 w 58"/>
                <a:gd name="T7" fmla="*/ 56 h 115"/>
                <a:gd name="T8" fmla="*/ 49 w 58"/>
                <a:gd name="T9" fmla="*/ 33 h 115"/>
                <a:gd name="T10" fmla="*/ 34 w 58"/>
                <a:gd name="T11" fmla="*/ 20 h 115"/>
                <a:gd name="T12" fmla="*/ 36 w 58"/>
                <a:gd name="T13" fmla="*/ 30 h 115"/>
                <a:gd name="T14" fmla="*/ 14 w 58"/>
                <a:gd name="T15" fmla="*/ 5 h 115"/>
                <a:gd name="T16" fmla="*/ 10 w 58"/>
                <a:gd name="T17" fmla="*/ 5 h 115"/>
                <a:gd name="T18" fmla="*/ 25 w 58"/>
                <a:gd name="T19" fmla="*/ 40 h 115"/>
                <a:gd name="T20" fmla="*/ 6 w 58"/>
                <a:gd name="T21" fmla="*/ 15 h 115"/>
                <a:gd name="T22" fmla="*/ 1 w 58"/>
                <a:gd name="T23" fmla="*/ 15 h 115"/>
                <a:gd name="T24" fmla="*/ 19 w 58"/>
                <a:gd name="T25" fmla="*/ 49 h 115"/>
                <a:gd name="T26" fmla="*/ 13 w 58"/>
                <a:gd name="T27" fmla="*/ 42 h 115"/>
                <a:gd name="T28" fmla="*/ 6 w 58"/>
                <a:gd name="T29" fmla="*/ 33 h 115"/>
                <a:gd name="T30" fmla="*/ 2 w 58"/>
                <a:gd name="T31" fmla="*/ 29 h 115"/>
                <a:gd name="T32" fmla="*/ 5 w 58"/>
                <a:gd name="T33" fmla="*/ 44 h 115"/>
                <a:gd name="T34" fmla="*/ 14 w 58"/>
                <a:gd name="T35" fmla="*/ 59 h 115"/>
                <a:gd name="T36" fmla="*/ 4 w 58"/>
                <a:gd name="T37" fmla="*/ 46 h 115"/>
                <a:gd name="T38" fmla="*/ 7 w 58"/>
                <a:gd name="T39" fmla="*/ 59 h 115"/>
                <a:gd name="T40" fmla="*/ 18 w 58"/>
                <a:gd name="T41" fmla="*/ 73 h 115"/>
                <a:gd name="T42" fmla="*/ 35 w 58"/>
                <a:gd name="T43" fmla="*/ 101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8" h="115">
                  <a:moveTo>
                    <a:pt x="35" y="101"/>
                  </a:moveTo>
                  <a:cubicBezTo>
                    <a:pt x="35" y="104"/>
                    <a:pt x="46" y="115"/>
                    <a:pt x="50" y="107"/>
                  </a:cubicBezTo>
                  <a:cubicBezTo>
                    <a:pt x="54" y="100"/>
                    <a:pt x="58" y="85"/>
                    <a:pt x="58" y="85"/>
                  </a:cubicBezTo>
                  <a:cubicBezTo>
                    <a:pt x="58" y="85"/>
                    <a:pt x="58" y="79"/>
                    <a:pt x="49" y="56"/>
                  </a:cubicBezTo>
                  <a:cubicBezTo>
                    <a:pt x="49" y="56"/>
                    <a:pt x="52" y="39"/>
                    <a:pt x="49" y="33"/>
                  </a:cubicBezTo>
                  <a:cubicBezTo>
                    <a:pt x="47" y="27"/>
                    <a:pt x="34" y="20"/>
                    <a:pt x="34" y="20"/>
                  </a:cubicBezTo>
                  <a:cubicBezTo>
                    <a:pt x="36" y="30"/>
                    <a:pt x="36" y="30"/>
                    <a:pt x="36" y="30"/>
                  </a:cubicBezTo>
                  <a:cubicBezTo>
                    <a:pt x="36" y="30"/>
                    <a:pt x="23" y="22"/>
                    <a:pt x="14" y="5"/>
                  </a:cubicBezTo>
                  <a:cubicBezTo>
                    <a:pt x="14" y="5"/>
                    <a:pt x="11" y="0"/>
                    <a:pt x="10" y="5"/>
                  </a:cubicBezTo>
                  <a:cubicBezTo>
                    <a:pt x="9" y="10"/>
                    <a:pt x="19" y="31"/>
                    <a:pt x="25" y="40"/>
                  </a:cubicBezTo>
                  <a:cubicBezTo>
                    <a:pt x="25" y="40"/>
                    <a:pt x="11" y="26"/>
                    <a:pt x="6" y="15"/>
                  </a:cubicBezTo>
                  <a:cubicBezTo>
                    <a:pt x="6" y="15"/>
                    <a:pt x="2" y="9"/>
                    <a:pt x="1" y="15"/>
                  </a:cubicBezTo>
                  <a:cubicBezTo>
                    <a:pt x="1" y="22"/>
                    <a:pt x="13" y="41"/>
                    <a:pt x="19" y="49"/>
                  </a:cubicBezTo>
                  <a:cubicBezTo>
                    <a:pt x="19" y="49"/>
                    <a:pt x="14" y="43"/>
                    <a:pt x="13" y="42"/>
                  </a:cubicBezTo>
                  <a:cubicBezTo>
                    <a:pt x="11" y="40"/>
                    <a:pt x="6" y="33"/>
                    <a:pt x="6" y="33"/>
                  </a:cubicBezTo>
                  <a:cubicBezTo>
                    <a:pt x="6" y="33"/>
                    <a:pt x="3" y="26"/>
                    <a:pt x="2" y="29"/>
                  </a:cubicBezTo>
                  <a:cubicBezTo>
                    <a:pt x="1" y="31"/>
                    <a:pt x="3" y="37"/>
                    <a:pt x="5" y="44"/>
                  </a:cubicBezTo>
                  <a:cubicBezTo>
                    <a:pt x="6" y="47"/>
                    <a:pt x="11" y="56"/>
                    <a:pt x="14" y="59"/>
                  </a:cubicBezTo>
                  <a:cubicBezTo>
                    <a:pt x="15" y="59"/>
                    <a:pt x="8" y="53"/>
                    <a:pt x="4" y="46"/>
                  </a:cubicBezTo>
                  <a:cubicBezTo>
                    <a:pt x="3" y="44"/>
                    <a:pt x="0" y="47"/>
                    <a:pt x="7" y="59"/>
                  </a:cubicBezTo>
                  <a:cubicBezTo>
                    <a:pt x="11" y="66"/>
                    <a:pt x="17" y="70"/>
                    <a:pt x="18" y="73"/>
                  </a:cubicBezTo>
                  <a:cubicBezTo>
                    <a:pt x="25" y="84"/>
                    <a:pt x="34" y="98"/>
                    <a:pt x="35" y="101"/>
                  </a:cubicBez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2" name="îṧ1íḑê">
              <a:extLst>
                <a:ext uri="{FF2B5EF4-FFF2-40B4-BE49-F238E27FC236}">
                  <a16:creationId xmlns:a16="http://schemas.microsoft.com/office/drawing/2014/main" id="{08243065-218F-4DD3-A13D-C76F56A76D37}"/>
                </a:ext>
              </a:extLst>
            </p:cNvPr>
            <p:cNvSpPr/>
            <p:nvPr/>
          </p:nvSpPr>
          <p:spPr bwMode="auto">
            <a:xfrm>
              <a:off x="7519988" y="3003551"/>
              <a:ext cx="828675" cy="777875"/>
            </a:xfrm>
            <a:custGeom>
              <a:avLst/>
              <a:gdLst>
                <a:gd name="T0" fmla="*/ 251 w 251"/>
                <a:gd name="T1" fmla="*/ 139 h 236"/>
                <a:gd name="T2" fmla="*/ 146 w 251"/>
                <a:gd name="T3" fmla="*/ 219 h 236"/>
                <a:gd name="T4" fmla="*/ 103 w 251"/>
                <a:gd name="T5" fmla="*/ 228 h 236"/>
                <a:gd name="T6" fmla="*/ 5 w 251"/>
                <a:gd name="T7" fmla="*/ 34 h 236"/>
                <a:gd name="T8" fmla="*/ 32 w 251"/>
                <a:gd name="T9" fmla="*/ 24 h 236"/>
                <a:gd name="T10" fmla="*/ 123 w 251"/>
                <a:gd name="T11" fmla="*/ 151 h 236"/>
                <a:gd name="T12" fmla="*/ 175 w 251"/>
                <a:gd name="T13" fmla="*/ 112 h 236"/>
                <a:gd name="T14" fmla="*/ 251 w 251"/>
                <a:gd name="T15" fmla="*/ 139 h 2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1" h="236">
                  <a:moveTo>
                    <a:pt x="251" y="139"/>
                  </a:moveTo>
                  <a:cubicBezTo>
                    <a:pt x="251" y="139"/>
                    <a:pt x="180" y="198"/>
                    <a:pt x="146" y="219"/>
                  </a:cubicBezTo>
                  <a:cubicBezTo>
                    <a:pt x="117" y="236"/>
                    <a:pt x="111" y="235"/>
                    <a:pt x="103" y="228"/>
                  </a:cubicBezTo>
                  <a:cubicBezTo>
                    <a:pt x="85" y="211"/>
                    <a:pt x="17" y="93"/>
                    <a:pt x="5" y="34"/>
                  </a:cubicBezTo>
                  <a:cubicBezTo>
                    <a:pt x="0" y="7"/>
                    <a:pt x="18" y="0"/>
                    <a:pt x="32" y="24"/>
                  </a:cubicBezTo>
                  <a:cubicBezTo>
                    <a:pt x="57" y="66"/>
                    <a:pt x="123" y="151"/>
                    <a:pt x="123" y="151"/>
                  </a:cubicBezTo>
                  <a:cubicBezTo>
                    <a:pt x="175" y="112"/>
                    <a:pt x="175" y="112"/>
                    <a:pt x="175" y="112"/>
                  </a:cubicBezTo>
                  <a:lnTo>
                    <a:pt x="251" y="139"/>
                  </a:lnTo>
                  <a:close/>
                </a:path>
              </a:pathLst>
            </a:custGeom>
            <a:solidFill>
              <a:srgbClr val="FFAEA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733" name="îṣľîḍè">
              <a:extLst>
                <a:ext uri="{FF2B5EF4-FFF2-40B4-BE49-F238E27FC236}">
                  <a16:creationId xmlns:a16="http://schemas.microsoft.com/office/drawing/2014/main" id="{58AADE5D-1317-4820-A196-2B2DC41AE23D}"/>
                </a:ext>
              </a:extLst>
            </p:cNvPr>
            <p:cNvSpPr/>
            <p:nvPr/>
          </p:nvSpPr>
          <p:spPr bwMode="auto">
            <a:xfrm>
              <a:off x="8048626" y="3021013"/>
              <a:ext cx="490538" cy="592138"/>
            </a:xfrm>
            <a:custGeom>
              <a:avLst/>
              <a:gdLst>
                <a:gd name="T0" fmla="*/ 91 w 149"/>
                <a:gd name="T1" fmla="*/ 5 h 180"/>
                <a:gd name="T2" fmla="*/ 145 w 149"/>
                <a:gd name="T3" fmla="*/ 55 h 180"/>
                <a:gd name="T4" fmla="*/ 52 w 149"/>
                <a:gd name="T5" fmla="*/ 180 h 180"/>
                <a:gd name="T6" fmla="*/ 0 w 149"/>
                <a:gd name="T7" fmla="*/ 109 h 180"/>
                <a:gd name="T8" fmla="*/ 37 w 149"/>
                <a:gd name="T9" fmla="*/ 72 h 180"/>
                <a:gd name="T10" fmla="*/ 91 w 149"/>
                <a:gd name="T11" fmla="*/ 5 h 180"/>
              </a:gdLst>
              <a:ahLst/>
              <a:cxnLst>
                <a:cxn ang="0">
                  <a:pos x="T0" y="T1"/>
                </a:cxn>
                <a:cxn ang="0">
                  <a:pos x="T2" y="T3"/>
                </a:cxn>
                <a:cxn ang="0">
                  <a:pos x="T4" y="T5"/>
                </a:cxn>
                <a:cxn ang="0">
                  <a:pos x="T6" y="T7"/>
                </a:cxn>
                <a:cxn ang="0">
                  <a:pos x="T8" y="T9"/>
                </a:cxn>
                <a:cxn ang="0">
                  <a:pos x="T10" y="T11"/>
                </a:cxn>
              </a:cxnLst>
              <a:rect l="0" t="0" r="r" b="b"/>
              <a:pathLst>
                <a:path w="149" h="180">
                  <a:moveTo>
                    <a:pt x="91" y="5"/>
                  </a:moveTo>
                  <a:cubicBezTo>
                    <a:pt x="108" y="0"/>
                    <a:pt x="141" y="6"/>
                    <a:pt x="145" y="55"/>
                  </a:cubicBezTo>
                  <a:cubicBezTo>
                    <a:pt x="149" y="112"/>
                    <a:pt x="72" y="165"/>
                    <a:pt x="52" y="180"/>
                  </a:cubicBezTo>
                  <a:cubicBezTo>
                    <a:pt x="0" y="109"/>
                    <a:pt x="0" y="109"/>
                    <a:pt x="0" y="109"/>
                  </a:cubicBezTo>
                  <a:cubicBezTo>
                    <a:pt x="0" y="109"/>
                    <a:pt x="25" y="85"/>
                    <a:pt x="37" y="72"/>
                  </a:cubicBezTo>
                  <a:cubicBezTo>
                    <a:pt x="52" y="54"/>
                    <a:pt x="62" y="13"/>
                    <a:pt x="91" y="5"/>
                  </a:cubicBezTo>
                  <a:close/>
                </a:path>
              </a:pathLst>
            </a:custGeom>
            <a:solidFill>
              <a:srgbClr val="524C8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spTree>
    <p:custDataLst>
      <p:tags r:id="rId1"/>
    </p:custDataLst>
    <p:extLst>
      <p:ext uri="{BB962C8B-B14F-4D97-AF65-F5344CB8AC3E}">
        <p14:creationId xmlns:p14="http://schemas.microsoft.com/office/powerpoint/2010/main" val="9001044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6426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E40AC26-061D-4C45-A941-A8B8D611D383}"/>
              </a:ext>
            </a:extLst>
          </p:cNvPr>
          <p:cNvGrpSpPr>
            <a:grpSpLocks noChangeAspect="1"/>
          </p:cNvGrpSpPr>
          <p:nvPr>
            <p:custDataLst>
              <p:tags r:id="rId2"/>
            </p:custDataLst>
          </p:nvPr>
        </p:nvGrpSpPr>
        <p:grpSpPr>
          <a:xfrm>
            <a:off x="1484773" y="2128996"/>
            <a:ext cx="9052771" cy="3275429"/>
            <a:chOff x="1569614" y="1619949"/>
            <a:chExt cx="9052771" cy="3275429"/>
          </a:xfrm>
        </p:grpSpPr>
        <p:grpSp>
          <p:nvGrpSpPr>
            <p:cNvPr id="4" name="íśļîḋè">
              <a:extLst>
                <a:ext uri="{FF2B5EF4-FFF2-40B4-BE49-F238E27FC236}">
                  <a16:creationId xmlns:a16="http://schemas.microsoft.com/office/drawing/2014/main" id="{6BC957CE-AE9D-4352-B141-21B45D6326C4}"/>
                </a:ext>
              </a:extLst>
            </p:cNvPr>
            <p:cNvGrpSpPr/>
            <p:nvPr/>
          </p:nvGrpSpPr>
          <p:grpSpPr>
            <a:xfrm>
              <a:off x="1569614" y="1619949"/>
              <a:ext cx="4214071" cy="896257"/>
              <a:chOff x="1519071" y="2078755"/>
              <a:chExt cx="4214071" cy="896257"/>
            </a:xfrm>
          </p:grpSpPr>
          <p:sp>
            <p:nvSpPr>
              <p:cNvPr id="30" name="ïṧļídè">
                <a:extLst>
                  <a:ext uri="{FF2B5EF4-FFF2-40B4-BE49-F238E27FC236}">
                    <a16:creationId xmlns:a16="http://schemas.microsoft.com/office/drawing/2014/main" id="{C1213019-0015-496B-B36B-D8B04122E333}"/>
                  </a:ext>
                </a:extLst>
              </p:cNvPr>
              <p:cNvSpPr/>
              <p:nvPr/>
            </p:nvSpPr>
            <p:spPr>
              <a:xfrm>
                <a:off x="1519071" y="2078755"/>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a:solidFill>
                    <a:schemeClr val="tx1">
                      <a:lumMod val="85000"/>
                      <a:lumOff val="15000"/>
                    </a:schemeClr>
                  </a:solidFill>
                </a:endParaRPr>
              </a:p>
            </p:txBody>
          </p:sp>
          <p:sp>
            <p:nvSpPr>
              <p:cNvPr id="31" name="ïś1íďe">
                <a:extLst>
                  <a:ext uri="{FF2B5EF4-FFF2-40B4-BE49-F238E27FC236}">
                    <a16:creationId xmlns:a16="http://schemas.microsoft.com/office/drawing/2014/main" id="{08DF7571-BCFD-4026-851D-AE0F4464B959}"/>
                  </a:ext>
                </a:extLst>
              </p:cNvPr>
              <p:cNvSpPr txBox="1"/>
              <p:nvPr/>
            </p:nvSpPr>
            <p:spPr>
              <a:xfrm>
                <a:off x="1936240" y="2078755"/>
                <a:ext cx="508473" cy="394210"/>
              </a:xfrm>
              <a:prstGeom prst="rect">
                <a:avLst/>
              </a:prstGeom>
              <a:noFill/>
            </p:spPr>
            <p:txBody>
              <a:bodyPr wrap="none" rtlCol="0">
                <a:spAutoFit/>
              </a:bodyPr>
              <a:lstStyle/>
              <a:p>
                <a:pPr algn="ctr">
                  <a:lnSpc>
                    <a:spcPct val="120000"/>
                  </a:lnSpc>
                </a:pPr>
                <a:r>
                  <a:rPr lang="en-US" altLang="zh-CN" i="1">
                    <a:solidFill>
                      <a:schemeClr val="accent1"/>
                    </a:solidFill>
                  </a:rPr>
                  <a:t>0</a:t>
                </a:r>
                <a:r>
                  <a:rPr lang="en-US" altLang="zh-CN" sz="100" i="1">
                    <a:solidFill>
                      <a:schemeClr val="accent1"/>
                    </a:solidFill>
                  </a:rPr>
                  <a:t> </a:t>
                </a:r>
                <a:r>
                  <a:rPr lang="en-US" altLang="zh-CN" i="1">
                    <a:solidFill>
                      <a:schemeClr val="accent1"/>
                    </a:solidFill>
                  </a:rPr>
                  <a:t>1</a:t>
                </a:r>
                <a:r>
                  <a:rPr lang="en-US" altLang="zh-CN" i="1" dirty="0">
                    <a:solidFill>
                      <a:schemeClr val="accent1"/>
                    </a:solidFill>
                  </a:rPr>
                  <a:t>.</a:t>
                </a:r>
              </a:p>
            </p:txBody>
          </p:sp>
          <p:sp>
            <p:nvSpPr>
              <p:cNvPr id="32" name="ïṧḷîdé">
                <a:extLst>
                  <a:ext uri="{FF2B5EF4-FFF2-40B4-BE49-F238E27FC236}">
                    <a16:creationId xmlns:a16="http://schemas.microsoft.com/office/drawing/2014/main" id="{534F6750-DD75-4A54-9A7F-99C9F81E9784}"/>
                  </a:ext>
                </a:extLst>
              </p:cNvPr>
              <p:cNvSpPr txBox="1"/>
              <p:nvPr/>
            </p:nvSpPr>
            <p:spPr>
              <a:xfrm>
                <a:off x="1950351" y="2408107"/>
                <a:ext cx="3569097" cy="294824"/>
              </a:xfrm>
              <a:prstGeom prst="rect">
                <a:avLst/>
              </a:prstGeom>
              <a:noFill/>
            </p:spPr>
            <p:txBody>
              <a:bodyPr wrap="square" rtlCol="0">
                <a:spAutoFit/>
              </a:bodyPr>
              <a:lstStyle/>
              <a:p>
                <a:pPr>
                  <a:lnSpc>
                    <a:spcPct val="120000"/>
                  </a:lnSpc>
                </a:pPr>
                <a:r>
                  <a:rPr lang="zh-CN" altLang="en-US" sz="1200" dirty="0">
                    <a:solidFill>
                      <a:schemeClr val="bg1">
                        <a:lumMod val="50000"/>
                      </a:schemeClr>
                    </a:solidFill>
                  </a:rPr>
                  <a:t>剖析了课堂结构，将课堂分解为</a:t>
                </a:r>
                <a:r>
                  <a:rPr lang="en-US" altLang="zh-CN" sz="1200" dirty="0">
                    <a:solidFill>
                      <a:schemeClr val="bg1">
                        <a:lumMod val="50000"/>
                      </a:schemeClr>
                    </a:solidFill>
                  </a:rPr>
                  <a:t>4 </a:t>
                </a:r>
                <a:r>
                  <a:rPr lang="zh-CN" altLang="en-US" sz="1200" dirty="0">
                    <a:solidFill>
                      <a:schemeClr val="bg1">
                        <a:lumMod val="50000"/>
                      </a:schemeClr>
                    </a:solidFill>
                  </a:rPr>
                  <a:t>个要素。</a:t>
                </a:r>
              </a:p>
            </p:txBody>
          </p:sp>
          <p:cxnSp>
            <p:nvCxnSpPr>
              <p:cNvPr id="33" name="直接连接符 32">
                <a:extLst>
                  <a:ext uri="{FF2B5EF4-FFF2-40B4-BE49-F238E27FC236}">
                    <a16:creationId xmlns:a16="http://schemas.microsoft.com/office/drawing/2014/main" id="{294F265B-33A6-4FC3-A7EA-68395148ADDC}"/>
                  </a:ext>
                </a:extLst>
              </p:cNvPr>
              <p:cNvCxnSpPr>
                <a:cxnSpLocks/>
              </p:cNvCxnSpPr>
              <p:nvPr/>
            </p:nvCxnSpPr>
            <p:spPr>
              <a:xfrm flipV="1">
                <a:off x="1737981" y="2246539"/>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5" name="î$ļíḍê">
              <a:extLst>
                <a:ext uri="{FF2B5EF4-FFF2-40B4-BE49-F238E27FC236}">
                  <a16:creationId xmlns:a16="http://schemas.microsoft.com/office/drawing/2014/main" id="{78542141-8B22-4546-9C17-83582C2C98D5}"/>
                </a:ext>
              </a:extLst>
            </p:cNvPr>
            <p:cNvGrpSpPr/>
            <p:nvPr/>
          </p:nvGrpSpPr>
          <p:grpSpPr>
            <a:xfrm>
              <a:off x="6408314" y="1619949"/>
              <a:ext cx="4214071" cy="896257"/>
              <a:chOff x="1519071" y="2078755"/>
              <a:chExt cx="4214071" cy="896257"/>
            </a:xfrm>
          </p:grpSpPr>
          <p:sp>
            <p:nvSpPr>
              <p:cNvPr id="26" name="ïSḻïḍé">
                <a:extLst>
                  <a:ext uri="{FF2B5EF4-FFF2-40B4-BE49-F238E27FC236}">
                    <a16:creationId xmlns:a16="http://schemas.microsoft.com/office/drawing/2014/main" id="{B0C89259-942E-4076-BCD9-4D49386EFE66}"/>
                  </a:ext>
                </a:extLst>
              </p:cNvPr>
              <p:cNvSpPr/>
              <p:nvPr/>
            </p:nvSpPr>
            <p:spPr>
              <a:xfrm>
                <a:off x="1519071" y="2078755"/>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a:solidFill>
                    <a:schemeClr val="tx1">
                      <a:lumMod val="85000"/>
                      <a:lumOff val="15000"/>
                    </a:schemeClr>
                  </a:solidFill>
                </a:endParaRPr>
              </a:p>
            </p:txBody>
          </p:sp>
          <p:sp>
            <p:nvSpPr>
              <p:cNvPr id="27" name="ïṩ1îḑe">
                <a:extLst>
                  <a:ext uri="{FF2B5EF4-FFF2-40B4-BE49-F238E27FC236}">
                    <a16:creationId xmlns:a16="http://schemas.microsoft.com/office/drawing/2014/main" id="{A7049511-C306-484F-9BA0-6B1260AC4C74}"/>
                  </a:ext>
                </a:extLst>
              </p:cNvPr>
              <p:cNvSpPr txBox="1"/>
              <p:nvPr/>
            </p:nvSpPr>
            <p:spPr>
              <a:xfrm>
                <a:off x="1936241" y="2078755"/>
                <a:ext cx="508473" cy="394210"/>
              </a:xfrm>
              <a:prstGeom prst="rect">
                <a:avLst/>
              </a:prstGeom>
              <a:noFill/>
            </p:spPr>
            <p:txBody>
              <a:bodyPr wrap="none" rtlCol="0">
                <a:spAutoFit/>
              </a:bodyPr>
              <a:lstStyle/>
              <a:p>
                <a:pPr algn="ctr">
                  <a:lnSpc>
                    <a:spcPct val="120000"/>
                  </a:lnSpc>
                </a:pPr>
                <a:r>
                  <a:rPr lang="en-US" altLang="zh-CN" i="1" dirty="0">
                    <a:solidFill>
                      <a:schemeClr val="accent1"/>
                    </a:solidFill>
                  </a:rPr>
                  <a:t>0</a:t>
                </a:r>
                <a:r>
                  <a:rPr lang="en-US" altLang="zh-CN" sz="100" i="1" dirty="0">
                    <a:solidFill>
                      <a:schemeClr val="accent1"/>
                    </a:solidFill>
                  </a:rPr>
                  <a:t> </a:t>
                </a:r>
                <a:r>
                  <a:rPr lang="en-US" altLang="zh-CN" i="1" dirty="0">
                    <a:solidFill>
                      <a:schemeClr val="accent1"/>
                    </a:solidFill>
                  </a:rPr>
                  <a:t>1.</a:t>
                </a:r>
              </a:p>
            </p:txBody>
          </p:sp>
          <p:sp>
            <p:nvSpPr>
              <p:cNvPr id="28" name="îšļïdè">
                <a:extLst>
                  <a:ext uri="{FF2B5EF4-FFF2-40B4-BE49-F238E27FC236}">
                    <a16:creationId xmlns:a16="http://schemas.microsoft.com/office/drawing/2014/main" id="{54447167-E3A2-4888-A410-F5890CBBF9A1}"/>
                  </a:ext>
                </a:extLst>
              </p:cNvPr>
              <p:cNvSpPr txBox="1"/>
              <p:nvPr/>
            </p:nvSpPr>
            <p:spPr>
              <a:xfrm>
                <a:off x="1950351" y="2408107"/>
                <a:ext cx="3569097" cy="294824"/>
              </a:xfrm>
              <a:prstGeom prst="rect">
                <a:avLst/>
              </a:prstGeom>
              <a:noFill/>
            </p:spPr>
            <p:txBody>
              <a:bodyPr wrap="square" rtlCol="0">
                <a:spAutoFit/>
              </a:bodyPr>
              <a:lstStyle/>
              <a:p>
                <a:pPr>
                  <a:lnSpc>
                    <a:spcPct val="120000"/>
                  </a:lnSpc>
                </a:pPr>
                <a:r>
                  <a:rPr lang="zh-CN" altLang="en-US" sz="1200" dirty="0">
                    <a:solidFill>
                      <a:schemeClr val="bg1">
                        <a:lumMod val="50000"/>
                      </a:schemeClr>
                    </a:solidFill>
                  </a:rPr>
                  <a:t>操作繁琐，从量表的制定、观察的分工复杂。</a:t>
                </a:r>
              </a:p>
            </p:txBody>
          </p:sp>
          <p:cxnSp>
            <p:nvCxnSpPr>
              <p:cNvPr id="29" name="直接连接符 28">
                <a:extLst>
                  <a:ext uri="{FF2B5EF4-FFF2-40B4-BE49-F238E27FC236}">
                    <a16:creationId xmlns:a16="http://schemas.microsoft.com/office/drawing/2014/main" id="{CD565A5A-28F5-43BC-AE54-55AE4C75C2D3}"/>
                  </a:ext>
                </a:extLst>
              </p:cNvPr>
              <p:cNvCxnSpPr>
                <a:cxnSpLocks/>
              </p:cNvCxnSpPr>
              <p:nvPr/>
            </p:nvCxnSpPr>
            <p:spPr>
              <a:xfrm flipV="1">
                <a:off x="1737981" y="2246539"/>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6" name="ïṣļïḑè">
              <a:extLst>
                <a:ext uri="{FF2B5EF4-FFF2-40B4-BE49-F238E27FC236}">
                  <a16:creationId xmlns:a16="http://schemas.microsoft.com/office/drawing/2014/main" id="{3C1FC3C3-33D0-4A32-8B66-9A260EF1748D}"/>
                </a:ext>
              </a:extLst>
            </p:cNvPr>
            <p:cNvGrpSpPr/>
            <p:nvPr/>
          </p:nvGrpSpPr>
          <p:grpSpPr>
            <a:xfrm>
              <a:off x="1569614" y="2831664"/>
              <a:ext cx="4214071" cy="896257"/>
              <a:chOff x="1519071" y="1929547"/>
              <a:chExt cx="4214071" cy="896257"/>
            </a:xfrm>
          </p:grpSpPr>
          <p:sp>
            <p:nvSpPr>
              <p:cNvPr id="22" name="išlïdê">
                <a:extLst>
                  <a:ext uri="{FF2B5EF4-FFF2-40B4-BE49-F238E27FC236}">
                    <a16:creationId xmlns:a16="http://schemas.microsoft.com/office/drawing/2014/main" id="{06DFF901-2CAC-486B-8BF3-57A5C58BC454}"/>
                  </a:ext>
                </a:extLst>
              </p:cNvPr>
              <p:cNvSpPr/>
              <p:nvPr/>
            </p:nvSpPr>
            <p:spPr>
              <a:xfrm>
                <a:off x="1519071" y="1929547"/>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a:solidFill>
                    <a:schemeClr val="tx1">
                      <a:lumMod val="85000"/>
                      <a:lumOff val="15000"/>
                    </a:schemeClr>
                  </a:solidFill>
                </a:endParaRPr>
              </a:p>
            </p:txBody>
          </p:sp>
          <p:sp>
            <p:nvSpPr>
              <p:cNvPr id="23" name="íṩḷïḑê">
                <a:extLst>
                  <a:ext uri="{FF2B5EF4-FFF2-40B4-BE49-F238E27FC236}">
                    <a16:creationId xmlns:a16="http://schemas.microsoft.com/office/drawing/2014/main" id="{664969D7-A583-4B8E-B672-2F7AA3E1B643}"/>
                  </a:ext>
                </a:extLst>
              </p:cNvPr>
              <p:cNvSpPr txBox="1"/>
              <p:nvPr/>
            </p:nvSpPr>
            <p:spPr>
              <a:xfrm>
                <a:off x="1936241" y="1929547"/>
                <a:ext cx="508473" cy="394210"/>
              </a:xfrm>
              <a:prstGeom prst="rect">
                <a:avLst/>
              </a:prstGeom>
              <a:noFill/>
            </p:spPr>
            <p:txBody>
              <a:bodyPr wrap="none" rtlCol="0">
                <a:spAutoFit/>
              </a:bodyPr>
              <a:lstStyle/>
              <a:p>
                <a:pPr algn="ctr">
                  <a:lnSpc>
                    <a:spcPct val="120000"/>
                  </a:lnSpc>
                </a:pPr>
                <a:r>
                  <a:rPr lang="en-US" altLang="zh-CN" i="1" dirty="0">
                    <a:solidFill>
                      <a:schemeClr val="accent1"/>
                    </a:solidFill>
                  </a:rPr>
                  <a:t>0</a:t>
                </a:r>
                <a:r>
                  <a:rPr lang="en-US" altLang="zh-CN" sz="100" i="1" dirty="0">
                    <a:solidFill>
                      <a:schemeClr val="accent1"/>
                    </a:solidFill>
                  </a:rPr>
                  <a:t> </a:t>
                </a:r>
                <a:r>
                  <a:rPr lang="en-US" altLang="zh-CN" i="1" dirty="0">
                    <a:solidFill>
                      <a:schemeClr val="accent1"/>
                    </a:solidFill>
                  </a:rPr>
                  <a:t>2.</a:t>
                </a:r>
              </a:p>
            </p:txBody>
          </p:sp>
          <p:sp>
            <p:nvSpPr>
              <p:cNvPr id="24" name="isľïḓè">
                <a:extLst>
                  <a:ext uri="{FF2B5EF4-FFF2-40B4-BE49-F238E27FC236}">
                    <a16:creationId xmlns:a16="http://schemas.microsoft.com/office/drawing/2014/main" id="{F3AB6312-DEBA-4A56-9C0F-4741D83EDBA0}"/>
                  </a:ext>
                </a:extLst>
              </p:cNvPr>
              <p:cNvSpPr txBox="1"/>
              <p:nvPr/>
            </p:nvSpPr>
            <p:spPr>
              <a:xfrm>
                <a:off x="1950351" y="2258899"/>
                <a:ext cx="3569097" cy="294824"/>
              </a:xfrm>
              <a:prstGeom prst="rect">
                <a:avLst/>
              </a:prstGeom>
              <a:noFill/>
            </p:spPr>
            <p:txBody>
              <a:bodyPr wrap="square" rtlCol="0">
                <a:spAutoFit/>
              </a:bodyPr>
              <a:lstStyle/>
              <a:p>
                <a:pPr>
                  <a:lnSpc>
                    <a:spcPct val="120000"/>
                  </a:lnSpc>
                </a:pPr>
                <a:r>
                  <a:rPr lang="zh-CN" altLang="en-US" sz="1200" dirty="0">
                    <a:solidFill>
                      <a:schemeClr val="bg1">
                        <a:lumMod val="50000"/>
                      </a:schemeClr>
                    </a:solidFill>
                  </a:rPr>
                  <a:t>提供一套程序，即课前会议、课中观察与课后会议。</a:t>
                </a:r>
              </a:p>
            </p:txBody>
          </p:sp>
          <p:cxnSp>
            <p:nvCxnSpPr>
              <p:cNvPr id="25" name="直接连接符 24">
                <a:extLst>
                  <a:ext uri="{FF2B5EF4-FFF2-40B4-BE49-F238E27FC236}">
                    <a16:creationId xmlns:a16="http://schemas.microsoft.com/office/drawing/2014/main" id="{7EB88692-D049-49E0-A7CC-FEEC3EAA2EC0}"/>
                  </a:ext>
                </a:extLst>
              </p:cNvPr>
              <p:cNvCxnSpPr>
                <a:cxnSpLocks/>
              </p:cNvCxnSpPr>
              <p:nvPr/>
            </p:nvCxnSpPr>
            <p:spPr>
              <a:xfrm flipV="1">
                <a:off x="1737981" y="2097331"/>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7" name="ïṣļiďe">
              <a:extLst>
                <a:ext uri="{FF2B5EF4-FFF2-40B4-BE49-F238E27FC236}">
                  <a16:creationId xmlns:a16="http://schemas.microsoft.com/office/drawing/2014/main" id="{85FC0E75-3D9A-40BB-A139-552FF7E7C100}"/>
                </a:ext>
              </a:extLst>
            </p:cNvPr>
            <p:cNvGrpSpPr/>
            <p:nvPr/>
          </p:nvGrpSpPr>
          <p:grpSpPr>
            <a:xfrm>
              <a:off x="6408314" y="2980872"/>
              <a:ext cx="4214071" cy="896257"/>
              <a:chOff x="1519071" y="2078755"/>
              <a:chExt cx="4214071" cy="896257"/>
            </a:xfrm>
          </p:grpSpPr>
          <p:sp>
            <p:nvSpPr>
              <p:cNvPr id="18" name="íSľiḍé">
                <a:extLst>
                  <a:ext uri="{FF2B5EF4-FFF2-40B4-BE49-F238E27FC236}">
                    <a16:creationId xmlns:a16="http://schemas.microsoft.com/office/drawing/2014/main" id="{6FEBC59F-58E6-4091-B412-81DC8BE48DF1}"/>
                  </a:ext>
                </a:extLst>
              </p:cNvPr>
              <p:cNvSpPr/>
              <p:nvPr/>
            </p:nvSpPr>
            <p:spPr>
              <a:xfrm>
                <a:off x="1519071" y="2078755"/>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a:solidFill>
                    <a:schemeClr val="tx1">
                      <a:lumMod val="85000"/>
                      <a:lumOff val="15000"/>
                    </a:schemeClr>
                  </a:solidFill>
                </a:endParaRPr>
              </a:p>
            </p:txBody>
          </p:sp>
          <p:sp>
            <p:nvSpPr>
              <p:cNvPr id="19" name="ísḷiḓe">
                <a:extLst>
                  <a:ext uri="{FF2B5EF4-FFF2-40B4-BE49-F238E27FC236}">
                    <a16:creationId xmlns:a16="http://schemas.microsoft.com/office/drawing/2014/main" id="{1DFA290E-F282-4108-85D7-9AA826C3E927}"/>
                  </a:ext>
                </a:extLst>
              </p:cNvPr>
              <p:cNvSpPr txBox="1"/>
              <p:nvPr/>
            </p:nvSpPr>
            <p:spPr>
              <a:xfrm>
                <a:off x="1937843" y="2078755"/>
                <a:ext cx="505268" cy="394210"/>
              </a:xfrm>
              <a:prstGeom prst="rect">
                <a:avLst/>
              </a:prstGeom>
              <a:noFill/>
            </p:spPr>
            <p:txBody>
              <a:bodyPr wrap="none" rtlCol="0">
                <a:spAutoFit/>
              </a:bodyPr>
              <a:lstStyle/>
              <a:p>
                <a:pPr algn="ctr">
                  <a:lnSpc>
                    <a:spcPct val="120000"/>
                  </a:lnSpc>
                </a:pPr>
                <a:r>
                  <a:rPr lang="en-US" altLang="zh-CN" i="1" dirty="0">
                    <a:solidFill>
                      <a:schemeClr val="accent1"/>
                    </a:solidFill>
                  </a:rPr>
                  <a:t>02.</a:t>
                </a:r>
              </a:p>
            </p:txBody>
          </p:sp>
          <p:sp>
            <p:nvSpPr>
              <p:cNvPr id="20" name="îSḷíḍè">
                <a:extLst>
                  <a:ext uri="{FF2B5EF4-FFF2-40B4-BE49-F238E27FC236}">
                    <a16:creationId xmlns:a16="http://schemas.microsoft.com/office/drawing/2014/main" id="{49223723-D398-4CDC-B39A-FB3A590F08C1}"/>
                  </a:ext>
                </a:extLst>
              </p:cNvPr>
              <p:cNvSpPr txBox="1"/>
              <p:nvPr/>
            </p:nvSpPr>
            <p:spPr>
              <a:xfrm>
                <a:off x="1950351" y="2408107"/>
                <a:ext cx="3569097" cy="276807"/>
              </a:xfrm>
              <a:prstGeom prst="rect">
                <a:avLst/>
              </a:prstGeom>
              <a:noFill/>
            </p:spPr>
            <p:txBody>
              <a:bodyPr wrap="square" rtlCol="0">
                <a:spAutoFit/>
              </a:bodyPr>
              <a:lstStyle/>
              <a:p>
                <a:pPr>
                  <a:lnSpc>
                    <a:spcPct val="120000"/>
                  </a:lnSpc>
                </a:pPr>
                <a:r>
                  <a:rPr lang="zh-CN" altLang="en-US" sz="1100" dirty="0">
                    <a:solidFill>
                      <a:schemeClr val="bg1">
                        <a:lumMod val="50000"/>
                      </a:schemeClr>
                    </a:solidFill>
                  </a:rPr>
                  <a:t>制定量表困难，根据调查目前</a:t>
                </a:r>
                <a:r>
                  <a:rPr lang="en-US" altLang="zh-CN" sz="1100" dirty="0">
                    <a:solidFill>
                      <a:schemeClr val="bg1">
                        <a:lumMod val="50000"/>
                      </a:schemeClr>
                    </a:solidFill>
                  </a:rPr>
                  <a:t>LICC</a:t>
                </a:r>
                <a:r>
                  <a:rPr lang="zh-CN" altLang="en-US" sz="1100" dirty="0">
                    <a:solidFill>
                      <a:schemeClr val="bg1">
                        <a:lumMod val="50000"/>
                      </a:schemeClr>
                    </a:solidFill>
                  </a:rPr>
                  <a:t>观察的难点于此。</a:t>
                </a:r>
              </a:p>
            </p:txBody>
          </p:sp>
          <p:cxnSp>
            <p:nvCxnSpPr>
              <p:cNvPr id="21" name="直接连接符 20">
                <a:extLst>
                  <a:ext uri="{FF2B5EF4-FFF2-40B4-BE49-F238E27FC236}">
                    <a16:creationId xmlns:a16="http://schemas.microsoft.com/office/drawing/2014/main" id="{4AFF9F3D-DF6E-4BAE-89D5-EE275CAA403C}"/>
                  </a:ext>
                </a:extLst>
              </p:cNvPr>
              <p:cNvCxnSpPr>
                <a:cxnSpLocks/>
              </p:cNvCxnSpPr>
              <p:nvPr/>
            </p:nvCxnSpPr>
            <p:spPr>
              <a:xfrm flipV="1">
                <a:off x="1737981" y="2246539"/>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iS1íḋe">
              <a:extLst>
                <a:ext uri="{FF2B5EF4-FFF2-40B4-BE49-F238E27FC236}">
                  <a16:creationId xmlns:a16="http://schemas.microsoft.com/office/drawing/2014/main" id="{CC4F16D9-9361-434E-B8CA-520C30A385F2}"/>
                </a:ext>
              </a:extLst>
            </p:cNvPr>
            <p:cNvGrpSpPr/>
            <p:nvPr/>
          </p:nvGrpSpPr>
          <p:grpSpPr>
            <a:xfrm>
              <a:off x="1569614" y="3999121"/>
              <a:ext cx="4214071" cy="896257"/>
              <a:chOff x="1519071" y="1736082"/>
              <a:chExt cx="4214071" cy="896257"/>
            </a:xfrm>
          </p:grpSpPr>
          <p:sp>
            <p:nvSpPr>
              <p:cNvPr id="14" name="íS1iḍê">
                <a:extLst>
                  <a:ext uri="{FF2B5EF4-FFF2-40B4-BE49-F238E27FC236}">
                    <a16:creationId xmlns:a16="http://schemas.microsoft.com/office/drawing/2014/main" id="{E70DD7A9-C852-4774-8291-A215C1CE0716}"/>
                  </a:ext>
                </a:extLst>
              </p:cNvPr>
              <p:cNvSpPr/>
              <p:nvPr/>
            </p:nvSpPr>
            <p:spPr>
              <a:xfrm>
                <a:off x="1519071" y="1736082"/>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a:solidFill>
                    <a:schemeClr val="tx1">
                      <a:lumMod val="85000"/>
                      <a:lumOff val="15000"/>
                    </a:schemeClr>
                  </a:solidFill>
                </a:endParaRPr>
              </a:p>
            </p:txBody>
          </p:sp>
          <p:sp>
            <p:nvSpPr>
              <p:cNvPr id="15" name="îSḻiḑè">
                <a:extLst>
                  <a:ext uri="{FF2B5EF4-FFF2-40B4-BE49-F238E27FC236}">
                    <a16:creationId xmlns:a16="http://schemas.microsoft.com/office/drawing/2014/main" id="{D2AEE4D8-A88D-4D4E-80E8-9BB45EF05FAA}"/>
                  </a:ext>
                </a:extLst>
              </p:cNvPr>
              <p:cNvSpPr txBox="1"/>
              <p:nvPr/>
            </p:nvSpPr>
            <p:spPr>
              <a:xfrm>
                <a:off x="1936241" y="1736082"/>
                <a:ext cx="508473" cy="394210"/>
              </a:xfrm>
              <a:prstGeom prst="rect">
                <a:avLst/>
              </a:prstGeom>
              <a:noFill/>
            </p:spPr>
            <p:txBody>
              <a:bodyPr wrap="none" rtlCol="0">
                <a:spAutoFit/>
              </a:bodyPr>
              <a:lstStyle/>
              <a:p>
                <a:pPr algn="ctr">
                  <a:lnSpc>
                    <a:spcPct val="120000"/>
                  </a:lnSpc>
                </a:pPr>
                <a:r>
                  <a:rPr lang="en-US" altLang="zh-CN" i="1" dirty="0">
                    <a:solidFill>
                      <a:schemeClr val="accent1"/>
                    </a:solidFill>
                  </a:rPr>
                  <a:t>0</a:t>
                </a:r>
                <a:r>
                  <a:rPr lang="en-US" altLang="zh-CN" sz="100" i="1" dirty="0">
                    <a:solidFill>
                      <a:schemeClr val="accent1"/>
                    </a:solidFill>
                  </a:rPr>
                  <a:t> </a:t>
                </a:r>
                <a:r>
                  <a:rPr lang="en-US" altLang="zh-CN" i="1" dirty="0">
                    <a:solidFill>
                      <a:schemeClr val="accent1"/>
                    </a:solidFill>
                  </a:rPr>
                  <a:t>3.</a:t>
                </a:r>
              </a:p>
            </p:txBody>
          </p:sp>
          <p:sp>
            <p:nvSpPr>
              <p:cNvPr id="16" name="îŝliḍê">
                <a:extLst>
                  <a:ext uri="{FF2B5EF4-FFF2-40B4-BE49-F238E27FC236}">
                    <a16:creationId xmlns:a16="http://schemas.microsoft.com/office/drawing/2014/main" id="{A528DFD0-0E00-4023-AF74-1B69B36F9350}"/>
                  </a:ext>
                </a:extLst>
              </p:cNvPr>
              <p:cNvSpPr txBox="1"/>
              <p:nvPr/>
            </p:nvSpPr>
            <p:spPr>
              <a:xfrm>
                <a:off x="1950351" y="2065434"/>
                <a:ext cx="3569097" cy="294824"/>
              </a:xfrm>
              <a:prstGeom prst="rect">
                <a:avLst/>
              </a:prstGeom>
              <a:noFill/>
            </p:spPr>
            <p:txBody>
              <a:bodyPr wrap="square" rtlCol="0">
                <a:spAutoFit/>
              </a:bodyPr>
              <a:lstStyle/>
              <a:p>
                <a:pPr>
                  <a:lnSpc>
                    <a:spcPct val="120000"/>
                  </a:lnSpc>
                </a:pPr>
                <a:r>
                  <a:rPr lang="zh-CN" altLang="en-US" sz="1200" dirty="0">
                    <a:solidFill>
                      <a:schemeClr val="bg1">
                        <a:lumMod val="50000"/>
                      </a:schemeClr>
                    </a:solidFill>
                  </a:rPr>
                  <a:t>改善了学生的课堂学习，学生成绩得到提高。</a:t>
                </a:r>
              </a:p>
            </p:txBody>
          </p:sp>
          <p:cxnSp>
            <p:nvCxnSpPr>
              <p:cNvPr id="17" name="直接连接符 16">
                <a:extLst>
                  <a:ext uri="{FF2B5EF4-FFF2-40B4-BE49-F238E27FC236}">
                    <a16:creationId xmlns:a16="http://schemas.microsoft.com/office/drawing/2014/main" id="{32A16E7D-269B-417B-AA37-28CADC678E8C}"/>
                  </a:ext>
                </a:extLst>
              </p:cNvPr>
              <p:cNvCxnSpPr>
                <a:cxnSpLocks/>
              </p:cNvCxnSpPr>
              <p:nvPr/>
            </p:nvCxnSpPr>
            <p:spPr>
              <a:xfrm flipV="1">
                <a:off x="1737981" y="1903866"/>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grpSp>
      <p:sp>
        <p:nvSpPr>
          <p:cNvPr id="35" name="thumb-up-gross-line-symbol_38470">
            <a:extLst>
              <a:ext uri="{FF2B5EF4-FFF2-40B4-BE49-F238E27FC236}">
                <a16:creationId xmlns:a16="http://schemas.microsoft.com/office/drawing/2014/main" id="{F3B0D951-E3EF-4D3A-B27B-A3106AAFD05B}"/>
              </a:ext>
            </a:extLst>
          </p:cNvPr>
          <p:cNvSpPr>
            <a:spLocks noChangeAspect="1"/>
          </p:cNvSpPr>
          <p:nvPr/>
        </p:nvSpPr>
        <p:spPr bwMode="auto">
          <a:xfrm rot="10800000">
            <a:off x="7351629" y="1247450"/>
            <a:ext cx="609685" cy="534675"/>
          </a:xfrm>
          <a:custGeom>
            <a:avLst/>
            <a:gdLst>
              <a:gd name="connsiteX0" fmla="*/ 42911 w 606384"/>
              <a:gd name="connsiteY0" fmla="*/ 164911 h 531781"/>
              <a:gd name="connsiteX1" fmla="*/ 77191 w 606384"/>
              <a:gd name="connsiteY1" fmla="*/ 164911 h 531781"/>
              <a:gd name="connsiteX2" fmla="*/ 120102 w 606384"/>
              <a:gd name="connsiteY2" fmla="*/ 207756 h 531781"/>
              <a:gd name="connsiteX3" fmla="*/ 120102 w 606384"/>
              <a:gd name="connsiteY3" fmla="*/ 488019 h 531781"/>
              <a:gd name="connsiteX4" fmla="*/ 77191 w 606384"/>
              <a:gd name="connsiteY4" fmla="*/ 530863 h 531781"/>
              <a:gd name="connsiteX5" fmla="*/ 42911 w 606384"/>
              <a:gd name="connsiteY5" fmla="*/ 530863 h 531781"/>
              <a:gd name="connsiteX6" fmla="*/ 0 w 606384"/>
              <a:gd name="connsiteY6" fmla="*/ 488019 h 531781"/>
              <a:gd name="connsiteX7" fmla="*/ 0 w 606384"/>
              <a:gd name="connsiteY7" fmla="*/ 207756 h 531781"/>
              <a:gd name="connsiteX8" fmla="*/ 42911 w 606384"/>
              <a:gd name="connsiteY8" fmla="*/ 164911 h 531781"/>
              <a:gd name="connsiteX9" fmla="*/ 347159 w 606384"/>
              <a:gd name="connsiteY9" fmla="*/ 66362 h 531781"/>
              <a:gd name="connsiteX10" fmla="*/ 319571 w 606384"/>
              <a:gd name="connsiteY10" fmla="*/ 79973 h 531781"/>
              <a:gd name="connsiteX11" fmla="*/ 310133 w 606384"/>
              <a:gd name="connsiteY11" fmla="*/ 94308 h 531781"/>
              <a:gd name="connsiteX12" fmla="*/ 303277 w 606384"/>
              <a:gd name="connsiteY12" fmla="*/ 105100 h 531781"/>
              <a:gd name="connsiteX13" fmla="*/ 218013 w 606384"/>
              <a:gd name="connsiteY13" fmla="*/ 193126 h 531781"/>
              <a:gd name="connsiteX14" fmla="*/ 216480 w 606384"/>
              <a:gd name="connsiteY14" fmla="*/ 195864 h 531781"/>
              <a:gd name="connsiteX15" fmla="*/ 216480 w 606384"/>
              <a:gd name="connsiteY15" fmla="*/ 466064 h 531781"/>
              <a:gd name="connsiteX16" fmla="*/ 480903 w 606384"/>
              <a:gd name="connsiteY16" fmla="*/ 466064 h 531781"/>
              <a:gd name="connsiteX17" fmla="*/ 485339 w 606384"/>
              <a:gd name="connsiteY17" fmla="*/ 464050 h 531781"/>
              <a:gd name="connsiteX18" fmla="*/ 499698 w 606384"/>
              <a:gd name="connsiteY18" fmla="*/ 447540 h 531781"/>
              <a:gd name="connsiteX19" fmla="*/ 505909 w 606384"/>
              <a:gd name="connsiteY19" fmla="*/ 434171 h 531781"/>
              <a:gd name="connsiteX20" fmla="*/ 539627 w 606384"/>
              <a:gd name="connsiteY20" fmla="*/ 216401 h 531781"/>
              <a:gd name="connsiteX21" fmla="*/ 536481 w 606384"/>
              <a:gd name="connsiteY21" fmla="*/ 214790 h 531781"/>
              <a:gd name="connsiteX22" fmla="*/ 518654 w 606384"/>
              <a:gd name="connsiteY22" fmla="*/ 210603 h 531781"/>
              <a:gd name="connsiteX23" fmla="*/ 359420 w 606384"/>
              <a:gd name="connsiteY23" fmla="*/ 210603 h 531781"/>
              <a:gd name="connsiteX24" fmla="*/ 322072 w 606384"/>
              <a:gd name="connsiteY24" fmla="*/ 191918 h 531781"/>
              <a:gd name="connsiteX25" fmla="*/ 317070 w 606384"/>
              <a:gd name="connsiteY25" fmla="*/ 150603 h 531781"/>
              <a:gd name="connsiteX26" fmla="*/ 357323 w 606384"/>
              <a:gd name="connsiteY26" fmla="*/ 0 h 531781"/>
              <a:gd name="connsiteX27" fmla="*/ 380312 w 606384"/>
              <a:gd name="connsiteY27" fmla="*/ 1692 h 531781"/>
              <a:gd name="connsiteX28" fmla="*/ 413627 w 606384"/>
              <a:gd name="connsiteY28" fmla="*/ 23758 h 531781"/>
              <a:gd name="connsiteX29" fmla="*/ 417580 w 606384"/>
              <a:gd name="connsiteY29" fmla="*/ 65074 h 531781"/>
              <a:gd name="connsiteX30" fmla="*/ 388944 w 606384"/>
              <a:gd name="connsiteY30" fmla="*/ 144885 h 531781"/>
              <a:gd name="connsiteX31" fmla="*/ 518654 w 606384"/>
              <a:gd name="connsiteY31" fmla="*/ 144885 h 531781"/>
              <a:gd name="connsiteX32" fmla="*/ 565844 w 606384"/>
              <a:gd name="connsiteY32" fmla="*/ 155999 h 531781"/>
              <a:gd name="connsiteX33" fmla="*/ 575201 w 606384"/>
              <a:gd name="connsiteY33" fmla="*/ 160670 h 531781"/>
              <a:gd name="connsiteX34" fmla="*/ 605773 w 606384"/>
              <a:gd name="connsiteY34" fmla="*/ 219703 h 531781"/>
              <a:gd name="connsiteX35" fmla="*/ 570925 w 606384"/>
              <a:gd name="connsiteY35" fmla="*/ 444238 h 531781"/>
              <a:gd name="connsiteX36" fmla="*/ 549468 w 606384"/>
              <a:gd name="connsiteY36" fmla="*/ 490627 h 531781"/>
              <a:gd name="connsiteX37" fmla="*/ 534787 w 606384"/>
              <a:gd name="connsiteY37" fmla="*/ 507540 h 531781"/>
              <a:gd name="connsiteX38" fmla="*/ 481467 w 606384"/>
              <a:gd name="connsiteY38" fmla="*/ 531781 h 531781"/>
              <a:gd name="connsiteX39" fmla="*/ 200750 w 606384"/>
              <a:gd name="connsiteY39" fmla="*/ 531781 h 531781"/>
              <a:gd name="connsiteX40" fmla="*/ 150657 w 606384"/>
              <a:gd name="connsiteY40" fmla="*/ 481849 h 531781"/>
              <a:gd name="connsiteX41" fmla="*/ 150657 w 606384"/>
              <a:gd name="connsiteY41" fmla="*/ 194898 h 531781"/>
              <a:gd name="connsiteX42" fmla="*/ 177035 w 606384"/>
              <a:gd name="connsiteY42" fmla="*/ 141664 h 531781"/>
              <a:gd name="connsiteX43" fmla="*/ 248747 w 606384"/>
              <a:gd name="connsiteY43" fmla="*/ 68295 h 531781"/>
              <a:gd name="connsiteX44" fmla="*/ 253990 w 606384"/>
              <a:gd name="connsiteY44" fmla="*/ 60080 h 531781"/>
              <a:gd name="connsiteX45" fmla="*/ 270365 w 606384"/>
              <a:gd name="connsiteY45" fmla="*/ 36322 h 531781"/>
              <a:gd name="connsiteX46" fmla="*/ 357323 w 606384"/>
              <a:gd name="connsiteY46" fmla="*/ 0 h 53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384" h="531781">
                <a:moveTo>
                  <a:pt x="42911" y="164911"/>
                </a:moveTo>
                <a:lnTo>
                  <a:pt x="77191" y="164911"/>
                </a:lnTo>
                <a:cubicBezTo>
                  <a:pt x="100905" y="164911"/>
                  <a:pt x="120102" y="184159"/>
                  <a:pt x="120102" y="207756"/>
                </a:cubicBezTo>
                <a:lnTo>
                  <a:pt x="120102" y="488019"/>
                </a:lnTo>
                <a:cubicBezTo>
                  <a:pt x="120102" y="511696"/>
                  <a:pt x="100905" y="530863"/>
                  <a:pt x="77191" y="530863"/>
                </a:cubicBezTo>
                <a:lnTo>
                  <a:pt x="42911" y="530863"/>
                </a:lnTo>
                <a:cubicBezTo>
                  <a:pt x="19197" y="530863"/>
                  <a:pt x="0" y="511696"/>
                  <a:pt x="0" y="488019"/>
                </a:cubicBezTo>
                <a:lnTo>
                  <a:pt x="0" y="207756"/>
                </a:lnTo>
                <a:cubicBezTo>
                  <a:pt x="0" y="184159"/>
                  <a:pt x="19197" y="164911"/>
                  <a:pt x="42911" y="164911"/>
                </a:cubicBezTo>
                <a:close/>
                <a:moveTo>
                  <a:pt x="347159" y="66362"/>
                </a:moveTo>
                <a:cubicBezTo>
                  <a:pt x="335462" y="67973"/>
                  <a:pt x="326186" y="72483"/>
                  <a:pt x="319571" y="79973"/>
                </a:cubicBezTo>
                <a:cubicBezTo>
                  <a:pt x="317393" y="82469"/>
                  <a:pt x="313037" y="89557"/>
                  <a:pt x="310133" y="94308"/>
                </a:cubicBezTo>
                <a:cubicBezTo>
                  <a:pt x="307713" y="98254"/>
                  <a:pt x="305374" y="102040"/>
                  <a:pt x="303277" y="105100"/>
                </a:cubicBezTo>
                <a:cubicBezTo>
                  <a:pt x="276576" y="144482"/>
                  <a:pt x="238583" y="177019"/>
                  <a:pt x="218013" y="193126"/>
                </a:cubicBezTo>
                <a:cubicBezTo>
                  <a:pt x="217448" y="193771"/>
                  <a:pt x="216722" y="194979"/>
                  <a:pt x="216480" y="195864"/>
                </a:cubicBezTo>
                <a:lnTo>
                  <a:pt x="216480" y="466064"/>
                </a:lnTo>
                <a:lnTo>
                  <a:pt x="480903" y="466064"/>
                </a:lnTo>
                <a:cubicBezTo>
                  <a:pt x="482193" y="465822"/>
                  <a:pt x="484371" y="464856"/>
                  <a:pt x="485339" y="464050"/>
                </a:cubicBezTo>
                <a:lnTo>
                  <a:pt x="499698" y="447540"/>
                </a:lnTo>
                <a:cubicBezTo>
                  <a:pt x="501876" y="445044"/>
                  <a:pt x="505425" y="437393"/>
                  <a:pt x="505909" y="434171"/>
                </a:cubicBezTo>
                <a:lnTo>
                  <a:pt x="539627" y="216401"/>
                </a:lnTo>
                <a:lnTo>
                  <a:pt x="536481" y="214790"/>
                </a:lnTo>
                <a:cubicBezTo>
                  <a:pt x="532529" y="212858"/>
                  <a:pt x="523010" y="210603"/>
                  <a:pt x="518654" y="210603"/>
                </a:cubicBezTo>
                <a:lnTo>
                  <a:pt x="359420" y="210603"/>
                </a:lnTo>
                <a:cubicBezTo>
                  <a:pt x="344093" y="210603"/>
                  <a:pt x="330461" y="203838"/>
                  <a:pt x="322072" y="191918"/>
                </a:cubicBezTo>
                <a:cubicBezTo>
                  <a:pt x="313763" y="180079"/>
                  <a:pt x="311908" y="165019"/>
                  <a:pt x="317070" y="150603"/>
                </a:cubicBezTo>
                <a:close/>
                <a:moveTo>
                  <a:pt x="357323" y="0"/>
                </a:moveTo>
                <a:cubicBezTo>
                  <a:pt x="364825" y="0"/>
                  <a:pt x="372568" y="564"/>
                  <a:pt x="380312" y="1692"/>
                </a:cubicBezTo>
                <a:cubicBezTo>
                  <a:pt x="394268" y="3705"/>
                  <a:pt x="406448" y="11759"/>
                  <a:pt x="413627" y="23758"/>
                </a:cubicBezTo>
                <a:cubicBezTo>
                  <a:pt x="421129" y="36080"/>
                  <a:pt x="422501" y="51141"/>
                  <a:pt x="417580" y="65074"/>
                </a:cubicBezTo>
                <a:lnTo>
                  <a:pt x="388944" y="144885"/>
                </a:lnTo>
                <a:lnTo>
                  <a:pt x="518654" y="144885"/>
                </a:lnTo>
                <a:cubicBezTo>
                  <a:pt x="533335" y="144885"/>
                  <a:pt x="552776" y="149476"/>
                  <a:pt x="565844" y="155999"/>
                </a:cubicBezTo>
                <a:lnTo>
                  <a:pt x="575201" y="160670"/>
                </a:lnTo>
                <a:cubicBezTo>
                  <a:pt x="596577" y="171301"/>
                  <a:pt x="609403" y="196187"/>
                  <a:pt x="605773" y="219703"/>
                </a:cubicBezTo>
                <a:lnTo>
                  <a:pt x="570925" y="444238"/>
                </a:lnTo>
                <a:cubicBezTo>
                  <a:pt x="568586" y="459701"/>
                  <a:pt x="559713" y="478788"/>
                  <a:pt x="549468" y="490627"/>
                </a:cubicBezTo>
                <a:lnTo>
                  <a:pt x="534787" y="507540"/>
                </a:lnTo>
                <a:cubicBezTo>
                  <a:pt x="522365" y="521795"/>
                  <a:pt x="500424" y="531781"/>
                  <a:pt x="481467" y="531781"/>
                </a:cubicBezTo>
                <a:lnTo>
                  <a:pt x="200750" y="531781"/>
                </a:lnTo>
                <a:cubicBezTo>
                  <a:pt x="173082" y="531781"/>
                  <a:pt x="150657" y="509392"/>
                  <a:pt x="150657" y="481849"/>
                </a:cubicBezTo>
                <a:lnTo>
                  <a:pt x="150657" y="194898"/>
                </a:lnTo>
                <a:cubicBezTo>
                  <a:pt x="150657" y="175650"/>
                  <a:pt x="161547" y="153744"/>
                  <a:pt x="177035" y="141664"/>
                </a:cubicBezTo>
                <a:cubicBezTo>
                  <a:pt x="194459" y="128053"/>
                  <a:pt x="226967" y="100510"/>
                  <a:pt x="248747" y="68295"/>
                </a:cubicBezTo>
                <a:cubicBezTo>
                  <a:pt x="250360" y="65959"/>
                  <a:pt x="252134" y="63060"/>
                  <a:pt x="253990" y="60080"/>
                </a:cubicBezTo>
                <a:cubicBezTo>
                  <a:pt x="258749" y="52188"/>
                  <a:pt x="264234" y="43248"/>
                  <a:pt x="270365" y="36322"/>
                </a:cubicBezTo>
                <a:cubicBezTo>
                  <a:pt x="291499" y="12564"/>
                  <a:pt x="321507" y="0"/>
                  <a:pt x="357323" y="0"/>
                </a:cubicBezTo>
                <a:close/>
              </a:path>
            </a:pathLst>
          </a:custGeom>
          <a:solidFill>
            <a:schemeClr val="accent1"/>
          </a:solidFill>
          <a:ln>
            <a:noFill/>
          </a:ln>
        </p:spPr>
      </p:sp>
      <p:sp>
        <p:nvSpPr>
          <p:cNvPr id="37" name="thumb-up-gross-line-symbol_38470">
            <a:extLst>
              <a:ext uri="{FF2B5EF4-FFF2-40B4-BE49-F238E27FC236}">
                <a16:creationId xmlns:a16="http://schemas.microsoft.com/office/drawing/2014/main" id="{0C67BC2C-CEA0-48D1-B59F-FE5E9645860C}"/>
              </a:ext>
            </a:extLst>
          </p:cNvPr>
          <p:cNvSpPr>
            <a:spLocks noChangeAspect="1"/>
          </p:cNvSpPr>
          <p:nvPr/>
        </p:nvSpPr>
        <p:spPr bwMode="auto">
          <a:xfrm>
            <a:off x="2410415" y="1186237"/>
            <a:ext cx="609685" cy="534675"/>
          </a:xfrm>
          <a:custGeom>
            <a:avLst/>
            <a:gdLst>
              <a:gd name="connsiteX0" fmla="*/ 42911 w 606384"/>
              <a:gd name="connsiteY0" fmla="*/ 164911 h 531781"/>
              <a:gd name="connsiteX1" fmla="*/ 77191 w 606384"/>
              <a:gd name="connsiteY1" fmla="*/ 164911 h 531781"/>
              <a:gd name="connsiteX2" fmla="*/ 120102 w 606384"/>
              <a:gd name="connsiteY2" fmla="*/ 207756 h 531781"/>
              <a:gd name="connsiteX3" fmla="*/ 120102 w 606384"/>
              <a:gd name="connsiteY3" fmla="*/ 488019 h 531781"/>
              <a:gd name="connsiteX4" fmla="*/ 77191 w 606384"/>
              <a:gd name="connsiteY4" fmla="*/ 530863 h 531781"/>
              <a:gd name="connsiteX5" fmla="*/ 42911 w 606384"/>
              <a:gd name="connsiteY5" fmla="*/ 530863 h 531781"/>
              <a:gd name="connsiteX6" fmla="*/ 0 w 606384"/>
              <a:gd name="connsiteY6" fmla="*/ 488019 h 531781"/>
              <a:gd name="connsiteX7" fmla="*/ 0 w 606384"/>
              <a:gd name="connsiteY7" fmla="*/ 207756 h 531781"/>
              <a:gd name="connsiteX8" fmla="*/ 42911 w 606384"/>
              <a:gd name="connsiteY8" fmla="*/ 164911 h 531781"/>
              <a:gd name="connsiteX9" fmla="*/ 347159 w 606384"/>
              <a:gd name="connsiteY9" fmla="*/ 66362 h 531781"/>
              <a:gd name="connsiteX10" fmla="*/ 319571 w 606384"/>
              <a:gd name="connsiteY10" fmla="*/ 79973 h 531781"/>
              <a:gd name="connsiteX11" fmla="*/ 310133 w 606384"/>
              <a:gd name="connsiteY11" fmla="*/ 94308 h 531781"/>
              <a:gd name="connsiteX12" fmla="*/ 303277 w 606384"/>
              <a:gd name="connsiteY12" fmla="*/ 105100 h 531781"/>
              <a:gd name="connsiteX13" fmla="*/ 218013 w 606384"/>
              <a:gd name="connsiteY13" fmla="*/ 193126 h 531781"/>
              <a:gd name="connsiteX14" fmla="*/ 216480 w 606384"/>
              <a:gd name="connsiteY14" fmla="*/ 195864 h 531781"/>
              <a:gd name="connsiteX15" fmla="*/ 216480 w 606384"/>
              <a:gd name="connsiteY15" fmla="*/ 466064 h 531781"/>
              <a:gd name="connsiteX16" fmla="*/ 480903 w 606384"/>
              <a:gd name="connsiteY16" fmla="*/ 466064 h 531781"/>
              <a:gd name="connsiteX17" fmla="*/ 485339 w 606384"/>
              <a:gd name="connsiteY17" fmla="*/ 464050 h 531781"/>
              <a:gd name="connsiteX18" fmla="*/ 499698 w 606384"/>
              <a:gd name="connsiteY18" fmla="*/ 447540 h 531781"/>
              <a:gd name="connsiteX19" fmla="*/ 505909 w 606384"/>
              <a:gd name="connsiteY19" fmla="*/ 434171 h 531781"/>
              <a:gd name="connsiteX20" fmla="*/ 539627 w 606384"/>
              <a:gd name="connsiteY20" fmla="*/ 216401 h 531781"/>
              <a:gd name="connsiteX21" fmla="*/ 536481 w 606384"/>
              <a:gd name="connsiteY21" fmla="*/ 214790 h 531781"/>
              <a:gd name="connsiteX22" fmla="*/ 518654 w 606384"/>
              <a:gd name="connsiteY22" fmla="*/ 210603 h 531781"/>
              <a:gd name="connsiteX23" fmla="*/ 359420 w 606384"/>
              <a:gd name="connsiteY23" fmla="*/ 210603 h 531781"/>
              <a:gd name="connsiteX24" fmla="*/ 322072 w 606384"/>
              <a:gd name="connsiteY24" fmla="*/ 191918 h 531781"/>
              <a:gd name="connsiteX25" fmla="*/ 317070 w 606384"/>
              <a:gd name="connsiteY25" fmla="*/ 150603 h 531781"/>
              <a:gd name="connsiteX26" fmla="*/ 357323 w 606384"/>
              <a:gd name="connsiteY26" fmla="*/ 0 h 531781"/>
              <a:gd name="connsiteX27" fmla="*/ 380312 w 606384"/>
              <a:gd name="connsiteY27" fmla="*/ 1692 h 531781"/>
              <a:gd name="connsiteX28" fmla="*/ 413627 w 606384"/>
              <a:gd name="connsiteY28" fmla="*/ 23758 h 531781"/>
              <a:gd name="connsiteX29" fmla="*/ 417580 w 606384"/>
              <a:gd name="connsiteY29" fmla="*/ 65074 h 531781"/>
              <a:gd name="connsiteX30" fmla="*/ 388944 w 606384"/>
              <a:gd name="connsiteY30" fmla="*/ 144885 h 531781"/>
              <a:gd name="connsiteX31" fmla="*/ 518654 w 606384"/>
              <a:gd name="connsiteY31" fmla="*/ 144885 h 531781"/>
              <a:gd name="connsiteX32" fmla="*/ 565844 w 606384"/>
              <a:gd name="connsiteY32" fmla="*/ 155999 h 531781"/>
              <a:gd name="connsiteX33" fmla="*/ 575201 w 606384"/>
              <a:gd name="connsiteY33" fmla="*/ 160670 h 531781"/>
              <a:gd name="connsiteX34" fmla="*/ 605773 w 606384"/>
              <a:gd name="connsiteY34" fmla="*/ 219703 h 531781"/>
              <a:gd name="connsiteX35" fmla="*/ 570925 w 606384"/>
              <a:gd name="connsiteY35" fmla="*/ 444238 h 531781"/>
              <a:gd name="connsiteX36" fmla="*/ 549468 w 606384"/>
              <a:gd name="connsiteY36" fmla="*/ 490627 h 531781"/>
              <a:gd name="connsiteX37" fmla="*/ 534787 w 606384"/>
              <a:gd name="connsiteY37" fmla="*/ 507540 h 531781"/>
              <a:gd name="connsiteX38" fmla="*/ 481467 w 606384"/>
              <a:gd name="connsiteY38" fmla="*/ 531781 h 531781"/>
              <a:gd name="connsiteX39" fmla="*/ 200750 w 606384"/>
              <a:gd name="connsiteY39" fmla="*/ 531781 h 531781"/>
              <a:gd name="connsiteX40" fmla="*/ 150657 w 606384"/>
              <a:gd name="connsiteY40" fmla="*/ 481849 h 531781"/>
              <a:gd name="connsiteX41" fmla="*/ 150657 w 606384"/>
              <a:gd name="connsiteY41" fmla="*/ 194898 h 531781"/>
              <a:gd name="connsiteX42" fmla="*/ 177035 w 606384"/>
              <a:gd name="connsiteY42" fmla="*/ 141664 h 531781"/>
              <a:gd name="connsiteX43" fmla="*/ 248747 w 606384"/>
              <a:gd name="connsiteY43" fmla="*/ 68295 h 531781"/>
              <a:gd name="connsiteX44" fmla="*/ 253990 w 606384"/>
              <a:gd name="connsiteY44" fmla="*/ 60080 h 531781"/>
              <a:gd name="connsiteX45" fmla="*/ 270365 w 606384"/>
              <a:gd name="connsiteY45" fmla="*/ 36322 h 531781"/>
              <a:gd name="connsiteX46" fmla="*/ 357323 w 606384"/>
              <a:gd name="connsiteY46" fmla="*/ 0 h 531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384" h="531781">
                <a:moveTo>
                  <a:pt x="42911" y="164911"/>
                </a:moveTo>
                <a:lnTo>
                  <a:pt x="77191" y="164911"/>
                </a:lnTo>
                <a:cubicBezTo>
                  <a:pt x="100905" y="164911"/>
                  <a:pt x="120102" y="184159"/>
                  <a:pt x="120102" y="207756"/>
                </a:cubicBezTo>
                <a:lnTo>
                  <a:pt x="120102" y="488019"/>
                </a:lnTo>
                <a:cubicBezTo>
                  <a:pt x="120102" y="511696"/>
                  <a:pt x="100905" y="530863"/>
                  <a:pt x="77191" y="530863"/>
                </a:cubicBezTo>
                <a:lnTo>
                  <a:pt x="42911" y="530863"/>
                </a:lnTo>
                <a:cubicBezTo>
                  <a:pt x="19197" y="530863"/>
                  <a:pt x="0" y="511696"/>
                  <a:pt x="0" y="488019"/>
                </a:cubicBezTo>
                <a:lnTo>
                  <a:pt x="0" y="207756"/>
                </a:lnTo>
                <a:cubicBezTo>
                  <a:pt x="0" y="184159"/>
                  <a:pt x="19197" y="164911"/>
                  <a:pt x="42911" y="164911"/>
                </a:cubicBezTo>
                <a:close/>
                <a:moveTo>
                  <a:pt x="347159" y="66362"/>
                </a:moveTo>
                <a:cubicBezTo>
                  <a:pt x="335462" y="67973"/>
                  <a:pt x="326186" y="72483"/>
                  <a:pt x="319571" y="79973"/>
                </a:cubicBezTo>
                <a:cubicBezTo>
                  <a:pt x="317393" y="82469"/>
                  <a:pt x="313037" y="89557"/>
                  <a:pt x="310133" y="94308"/>
                </a:cubicBezTo>
                <a:cubicBezTo>
                  <a:pt x="307713" y="98254"/>
                  <a:pt x="305374" y="102040"/>
                  <a:pt x="303277" y="105100"/>
                </a:cubicBezTo>
                <a:cubicBezTo>
                  <a:pt x="276576" y="144482"/>
                  <a:pt x="238583" y="177019"/>
                  <a:pt x="218013" y="193126"/>
                </a:cubicBezTo>
                <a:cubicBezTo>
                  <a:pt x="217448" y="193771"/>
                  <a:pt x="216722" y="194979"/>
                  <a:pt x="216480" y="195864"/>
                </a:cubicBezTo>
                <a:lnTo>
                  <a:pt x="216480" y="466064"/>
                </a:lnTo>
                <a:lnTo>
                  <a:pt x="480903" y="466064"/>
                </a:lnTo>
                <a:cubicBezTo>
                  <a:pt x="482193" y="465822"/>
                  <a:pt x="484371" y="464856"/>
                  <a:pt x="485339" y="464050"/>
                </a:cubicBezTo>
                <a:lnTo>
                  <a:pt x="499698" y="447540"/>
                </a:lnTo>
                <a:cubicBezTo>
                  <a:pt x="501876" y="445044"/>
                  <a:pt x="505425" y="437393"/>
                  <a:pt x="505909" y="434171"/>
                </a:cubicBezTo>
                <a:lnTo>
                  <a:pt x="539627" y="216401"/>
                </a:lnTo>
                <a:lnTo>
                  <a:pt x="536481" y="214790"/>
                </a:lnTo>
                <a:cubicBezTo>
                  <a:pt x="532529" y="212858"/>
                  <a:pt x="523010" y="210603"/>
                  <a:pt x="518654" y="210603"/>
                </a:cubicBezTo>
                <a:lnTo>
                  <a:pt x="359420" y="210603"/>
                </a:lnTo>
                <a:cubicBezTo>
                  <a:pt x="344093" y="210603"/>
                  <a:pt x="330461" y="203838"/>
                  <a:pt x="322072" y="191918"/>
                </a:cubicBezTo>
                <a:cubicBezTo>
                  <a:pt x="313763" y="180079"/>
                  <a:pt x="311908" y="165019"/>
                  <a:pt x="317070" y="150603"/>
                </a:cubicBezTo>
                <a:close/>
                <a:moveTo>
                  <a:pt x="357323" y="0"/>
                </a:moveTo>
                <a:cubicBezTo>
                  <a:pt x="364825" y="0"/>
                  <a:pt x="372568" y="564"/>
                  <a:pt x="380312" y="1692"/>
                </a:cubicBezTo>
                <a:cubicBezTo>
                  <a:pt x="394268" y="3705"/>
                  <a:pt x="406448" y="11759"/>
                  <a:pt x="413627" y="23758"/>
                </a:cubicBezTo>
                <a:cubicBezTo>
                  <a:pt x="421129" y="36080"/>
                  <a:pt x="422501" y="51141"/>
                  <a:pt x="417580" y="65074"/>
                </a:cubicBezTo>
                <a:lnTo>
                  <a:pt x="388944" y="144885"/>
                </a:lnTo>
                <a:lnTo>
                  <a:pt x="518654" y="144885"/>
                </a:lnTo>
                <a:cubicBezTo>
                  <a:pt x="533335" y="144885"/>
                  <a:pt x="552776" y="149476"/>
                  <a:pt x="565844" y="155999"/>
                </a:cubicBezTo>
                <a:lnTo>
                  <a:pt x="575201" y="160670"/>
                </a:lnTo>
                <a:cubicBezTo>
                  <a:pt x="596577" y="171301"/>
                  <a:pt x="609403" y="196187"/>
                  <a:pt x="605773" y="219703"/>
                </a:cubicBezTo>
                <a:lnTo>
                  <a:pt x="570925" y="444238"/>
                </a:lnTo>
                <a:cubicBezTo>
                  <a:pt x="568586" y="459701"/>
                  <a:pt x="559713" y="478788"/>
                  <a:pt x="549468" y="490627"/>
                </a:cubicBezTo>
                <a:lnTo>
                  <a:pt x="534787" y="507540"/>
                </a:lnTo>
                <a:cubicBezTo>
                  <a:pt x="522365" y="521795"/>
                  <a:pt x="500424" y="531781"/>
                  <a:pt x="481467" y="531781"/>
                </a:cubicBezTo>
                <a:lnTo>
                  <a:pt x="200750" y="531781"/>
                </a:lnTo>
                <a:cubicBezTo>
                  <a:pt x="173082" y="531781"/>
                  <a:pt x="150657" y="509392"/>
                  <a:pt x="150657" y="481849"/>
                </a:cubicBezTo>
                <a:lnTo>
                  <a:pt x="150657" y="194898"/>
                </a:lnTo>
                <a:cubicBezTo>
                  <a:pt x="150657" y="175650"/>
                  <a:pt x="161547" y="153744"/>
                  <a:pt x="177035" y="141664"/>
                </a:cubicBezTo>
                <a:cubicBezTo>
                  <a:pt x="194459" y="128053"/>
                  <a:pt x="226967" y="100510"/>
                  <a:pt x="248747" y="68295"/>
                </a:cubicBezTo>
                <a:cubicBezTo>
                  <a:pt x="250360" y="65959"/>
                  <a:pt x="252134" y="63060"/>
                  <a:pt x="253990" y="60080"/>
                </a:cubicBezTo>
                <a:cubicBezTo>
                  <a:pt x="258749" y="52188"/>
                  <a:pt x="264234" y="43248"/>
                  <a:pt x="270365" y="36322"/>
                </a:cubicBezTo>
                <a:cubicBezTo>
                  <a:pt x="291499" y="12564"/>
                  <a:pt x="321507" y="0"/>
                  <a:pt x="357323" y="0"/>
                </a:cubicBezTo>
                <a:close/>
              </a:path>
            </a:pathLst>
          </a:custGeom>
          <a:solidFill>
            <a:schemeClr val="accent1"/>
          </a:solidFill>
          <a:ln>
            <a:noFill/>
          </a:ln>
        </p:spPr>
      </p:sp>
      <p:sp>
        <p:nvSpPr>
          <p:cNvPr id="38" name="文本框 37">
            <a:extLst>
              <a:ext uri="{FF2B5EF4-FFF2-40B4-BE49-F238E27FC236}">
                <a16:creationId xmlns:a16="http://schemas.microsoft.com/office/drawing/2014/main" id="{A48832F2-6067-4429-BE7A-80CE8E9398D9}"/>
              </a:ext>
            </a:extLst>
          </p:cNvPr>
          <p:cNvSpPr txBox="1"/>
          <p:nvPr/>
        </p:nvSpPr>
        <p:spPr>
          <a:xfrm>
            <a:off x="3020100" y="1099631"/>
            <a:ext cx="1210588" cy="707886"/>
          </a:xfrm>
          <a:prstGeom prst="rect">
            <a:avLst/>
          </a:prstGeom>
          <a:noFill/>
        </p:spPr>
        <p:txBody>
          <a:bodyPr wrap="none" rtlCol="0">
            <a:spAutoFit/>
          </a:bodyPr>
          <a:lstStyle/>
          <a:p>
            <a:r>
              <a:rPr lang="zh-CN" altLang="en-US" sz="4000" dirty="0">
                <a:solidFill>
                  <a:schemeClr val="accent1"/>
                </a:solidFill>
              </a:rPr>
              <a:t>贡献</a:t>
            </a:r>
          </a:p>
        </p:txBody>
      </p:sp>
      <p:sp>
        <p:nvSpPr>
          <p:cNvPr id="40" name="文本框 39">
            <a:extLst>
              <a:ext uri="{FF2B5EF4-FFF2-40B4-BE49-F238E27FC236}">
                <a16:creationId xmlns:a16="http://schemas.microsoft.com/office/drawing/2014/main" id="{516675EB-9F66-4E43-AC37-7DD7DBFE5F1A}"/>
              </a:ext>
            </a:extLst>
          </p:cNvPr>
          <p:cNvSpPr txBox="1"/>
          <p:nvPr/>
        </p:nvSpPr>
        <p:spPr>
          <a:xfrm>
            <a:off x="7961314" y="1099631"/>
            <a:ext cx="1723549" cy="707886"/>
          </a:xfrm>
          <a:prstGeom prst="rect">
            <a:avLst/>
          </a:prstGeom>
          <a:noFill/>
        </p:spPr>
        <p:txBody>
          <a:bodyPr wrap="none" rtlCol="0">
            <a:spAutoFit/>
          </a:bodyPr>
          <a:lstStyle/>
          <a:p>
            <a:r>
              <a:rPr lang="zh-CN" altLang="en-US" sz="4000" dirty="0">
                <a:solidFill>
                  <a:schemeClr val="accent1"/>
                </a:solidFill>
              </a:rPr>
              <a:t>局限性</a:t>
            </a:r>
          </a:p>
        </p:txBody>
      </p:sp>
      <p:sp>
        <p:nvSpPr>
          <p:cNvPr id="43" name="íS1iḍê">
            <a:extLst>
              <a:ext uri="{FF2B5EF4-FFF2-40B4-BE49-F238E27FC236}">
                <a16:creationId xmlns:a16="http://schemas.microsoft.com/office/drawing/2014/main" id="{D387842F-8F7E-4130-B8BD-3E2B35BA4714}"/>
              </a:ext>
            </a:extLst>
          </p:cNvPr>
          <p:cNvSpPr/>
          <p:nvPr/>
        </p:nvSpPr>
        <p:spPr>
          <a:xfrm>
            <a:off x="1484773" y="5633190"/>
            <a:ext cx="4214071" cy="896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400" b="1">
              <a:solidFill>
                <a:schemeClr val="tx1">
                  <a:lumMod val="85000"/>
                  <a:lumOff val="15000"/>
                </a:schemeClr>
              </a:solidFill>
            </a:endParaRPr>
          </a:p>
        </p:txBody>
      </p:sp>
      <p:sp>
        <p:nvSpPr>
          <p:cNvPr id="44" name="îSḻiḑè">
            <a:extLst>
              <a:ext uri="{FF2B5EF4-FFF2-40B4-BE49-F238E27FC236}">
                <a16:creationId xmlns:a16="http://schemas.microsoft.com/office/drawing/2014/main" id="{6C8461C3-0EF9-44DC-94C0-FA06CF810959}"/>
              </a:ext>
            </a:extLst>
          </p:cNvPr>
          <p:cNvSpPr txBox="1"/>
          <p:nvPr/>
        </p:nvSpPr>
        <p:spPr>
          <a:xfrm>
            <a:off x="1901943" y="5633190"/>
            <a:ext cx="508473" cy="394210"/>
          </a:xfrm>
          <a:prstGeom prst="rect">
            <a:avLst/>
          </a:prstGeom>
          <a:noFill/>
        </p:spPr>
        <p:txBody>
          <a:bodyPr wrap="none" rtlCol="0">
            <a:spAutoFit/>
          </a:bodyPr>
          <a:lstStyle/>
          <a:p>
            <a:pPr algn="ctr">
              <a:lnSpc>
                <a:spcPct val="120000"/>
              </a:lnSpc>
            </a:pPr>
            <a:r>
              <a:rPr lang="en-US" altLang="zh-CN" i="1" dirty="0">
                <a:solidFill>
                  <a:schemeClr val="accent1"/>
                </a:solidFill>
              </a:rPr>
              <a:t>0</a:t>
            </a:r>
            <a:r>
              <a:rPr lang="en-US" altLang="zh-CN" sz="100" i="1" dirty="0">
                <a:solidFill>
                  <a:schemeClr val="accent1"/>
                </a:solidFill>
              </a:rPr>
              <a:t> </a:t>
            </a:r>
            <a:r>
              <a:rPr lang="en-US" altLang="zh-CN" i="1" dirty="0">
                <a:solidFill>
                  <a:schemeClr val="accent1"/>
                </a:solidFill>
              </a:rPr>
              <a:t>4.</a:t>
            </a:r>
          </a:p>
        </p:txBody>
      </p:sp>
      <p:sp>
        <p:nvSpPr>
          <p:cNvPr id="45" name="îŝliḍê">
            <a:extLst>
              <a:ext uri="{FF2B5EF4-FFF2-40B4-BE49-F238E27FC236}">
                <a16:creationId xmlns:a16="http://schemas.microsoft.com/office/drawing/2014/main" id="{5927BC06-A2E2-49F0-8BBD-4C6DC91DD002}"/>
              </a:ext>
            </a:extLst>
          </p:cNvPr>
          <p:cNvSpPr txBox="1"/>
          <p:nvPr/>
        </p:nvSpPr>
        <p:spPr>
          <a:xfrm>
            <a:off x="1916053" y="5962542"/>
            <a:ext cx="3569097" cy="294824"/>
          </a:xfrm>
          <a:prstGeom prst="rect">
            <a:avLst/>
          </a:prstGeom>
          <a:noFill/>
        </p:spPr>
        <p:txBody>
          <a:bodyPr wrap="square" rtlCol="0">
            <a:spAutoFit/>
          </a:bodyPr>
          <a:lstStyle/>
          <a:p>
            <a:pPr>
              <a:lnSpc>
                <a:spcPct val="120000"/>
              </a:lnSpc>
            </a:pPr>
            <a:r>
              <a:rPr lang="zh-CN" altLang="en-US" sz="1200" dirty="0">
                <a:solidFill>
                  <a:schemeClr val="bg1">
                    <a:lumMod val="50000"/>
                  </a:schemeClr>
                </a:solidFill>
              </a:rPr>
              <a:t>促进了教师专业发展，实验教研组论文获奖很多。</a:t>
            </a:r>
          </a:p>
        </p:txBody>
      </p:sp>
      <p:cxnSp>
        <p:nvCxnSpPr>
          <p:cNvPr id="46" name="直接连接符 45">
            <a:extLst>
              <a:ext uri="{FF2B5EF4-FFF2-40B4-BE49-F238E27FC236}">
                <a16:creationId xmlns:a16="http://schemas.microsoft.com/office/drawing/2014/main" id="{18537452-6226-494F-8CB2-FE84403E488F}"/>
              </a:ext>
            </a:extLst>
          </p:cNvPr>
          <p:cNvCxnSpPr>
            <a:cxnSpLocks/>
          </p:cNvCxnSpPr>
          <p:nvPr/>
        </p:nvCxnSpPr>
        <p:spPr>
          <a:xfrm flipV="1">
            <a:off x="1703683" y="5800974"/>
            <a:ext cx="0" cy="560689"/>
          </a:xfrm>
          <a:prstGeom prst="line">
            <a:avLst/>
          </a:prstGeom>
          <a:ln>
            <a:solidFill>
              <a:schemeClr val="tx1">
                <a:alpha val="50000"/>
              </a:schemeClr>
            </a:solidFill>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AE7B08FD-62AD-4605-85A0-0036D5215EBB}"/>
              </a:ext>
            </a:extLst>
          </p:cNvPr>
          <p:cNvGrpSpPr/>
          <p:nvPr/>
        </p:nvGrpSpPr>
        <p:grpSpPr>
          <a:xfrm>
            <a:off x="358140" y="288290"/>
            <a:ext cx="3219450" cy="369570"/>
            <a:chOff x="564" y="454"/>
            <a:chExt cx="5070" cy="582"/>
          </a:xfrm>
        </p:grpSpPr>
        <p:grpSp>
          <p:nvGrpSpPr>
            <p:cNvPr id="48" name="组合 47">
              <a:extLst>
                <a:ext uri="{FF2B5EF4-FFF2-40B4-BE49-F238E27FC236}">
                  <a16:creationId xmlns:a16="http://schemas.microsoft.com/office/drawing/2014/main" id="{F15CA984-CD06-4537-A458-47FE31B10205}"/>
                </a:ext>
              </a:extLst>
            </p:cNvPr>
            <p:cNvGrpSpPr/>
            <p:nvPr/>
          </p:nvGrpSpPr>
          <p:grpSpPr>
            <a:xfrm>
              <a:off x="564" y="512"/>
              <a:ext cx="466" cy="466"/>
              <a:chOff x="3386" y="3538"/>
              <a:chExt cx="3309" cy="3309"/>
            </a:xfrm>
          </p:grpSpPr>
          <p:sp>
            <p:nvSpPr>
              <p:cNvPr id="50" name="椭圆 49">
                <a:extLst>
                  <a:ext uri="{FF2B5EF4-FFF2-40B4-BE49-F238E27FC236}">
                    <a16:creationId xmlns:a16="http://schemas.microsoft.com/office/drawing/2014/main" id="{DC8D0271-961E-48AF-9245-DF7E97A56390}"/>
                  </a:ext>
                </a:extLst>
              </p:cNvPr>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1" name="椭圆 50">
                <a:extLst>
                  <a:ext uri="{FF2B5EF4-FFF2-40B4-BE49-F238E27FC236}">
                    <a16:creationId xmlns:a16="http://schemas.microsoft.com/office/drawing/2014/main" id="{A4194F1A-7EB4-49D1-A926-C64506C452D3}"/>
                  </a:ext>
                </a:extLst>
              </p:cNvPr>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9" name="文本框 48">
              <a:extLst>
                <a:ext uri="{FF2B5EF4-FFF2-40B4-BE49-F238E27FC236}">
                  <a16:creationId xmlns:a16="http://schemas.microsoft.com/office/drawing/2014/main" id="{53105789-D35C-436F-A735-D0411241E0A1}"/>
                </a:ext>
              </a:extLst>
            </p:cNvPr>
            <p:cNvSpPr txBox="1"/>
            <p:nvPr/>
          </p:nvSpPr>
          <p:spPr>
            <a:xfrm>
              <a:off x="1168" y="454"/>
              <a:ext cx="4466" cy="582"/>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贡献与局限性</a:t>
              </a:r>
              <a:r>
                <a:rPr lang="en-US" altLang="zh-CN" b="1" dirty="0">
                  <a:solidFill>
                    <a:schemeClr val="accent1">
                      <a:lumMod val="50000"/>
                    </a:schemeClr>
                  </a:solidFill>
                  <a:cs typeface="+mn-ea"/>
                  <a:sym typeface="+mn-lt"/>
                </a:rPr>
                <a:t>-LICC</a:t>
              </a:r>
              <a:r>
                <a:rPr lang="zh-CN" altLang="en-US" b="1" dirty="0">
                  <a:solidFill>
                    <a:schemeClr val="accent1">
                      <a:lumMod val="50000"/>
                    </a:schemeClr>
                  </a:solidFill>
                  <a:cs typeface="+mn-ea"/>
                  <a:sym typeface="+mn-lt"/>
                </a:rPr>
                <a:t>范式</a:t>
              </a:r>
            </a:p>
          </p:txBody>
        </p:sp>
      </p:grpSp>
    </p:spTree>
    <p:custDataLst>
      <p:tags r:id="rId1"/>
    </p:custDataLst>
    <p:extLst>
      <p:ext uri="{BB962C8B-B14F-4D97-AF65-F5344CB8AC3E}">
        <p14:creationId xmlns:p14="http://schemas.microsoft.com/office/powerpoint/2010/main" val="3335006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userDrawn="1"/>
        </p:nvGrpSpPr>
        <p:grpSpPr>
          <a:xfrm>
            <a:off x="0" y="-45085"/>
            <a:ext cx="12192000" cy="6708140"/>
            <a:chOff x="0" y="0"/>
            <a:chExt cx="12192000" cy="7578726"/>
          </a:xfrm>
        </p:grpSpPr>
        <p:sp>
          <p:nvSpPr>
            <p:cNvPr id="7" name="矩形 6"/>
            <p:cNvSpPr/>
            <p:nvPr/>
          </p:nvSpPr>
          <p:spPr>
            <a:xfrm>
              <a:off x="0" y="0"/>
              <a:ext cx="12192000" cy="37893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0" y="3789363"/>
              <a:ext cx="12192000" cy="3789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p:cNvPicPr>
            <a:picLocks noChangeAspect="1"/>
          </p:cNvPicPr>
          <p:nvPr userDrawn="1"/>
        </p:nvPicPr>
        <p:blipFill rotWithShape="1">
          <a:blip r:embed="rId3"/>
          <a:srcRect l="928" t="-271" r="1233" b="2775"/>
          <a:stretch>
            <a:fillRect/>
          </a:stretch>
        </p:blipFill>
        <p:spPr>
          <a:xfrm>
            <a:off x="13970" y="16510"/>
            <a:ext cx="12183110" cy="6877050"/>
          </a:xfrm>
          <a:prstGeom prst="rect">
            <a:avLst/>
          </a:prstGeom>
        </p:spPr>
      </p:pic>
      <p:sp>
        <p:nvSpPr>
          <p:cNvPr id="2" name="文本框 1"/>
          <p:cNvSpPr txBox="1"/>
          <p:nvPr/>
        </p:nvSpPr>
        <p:spPr>
          <a:xfrm>
            <a:off x="3711575" y="1906905"/>
            <a:ext cx="7412990" cy="1014730"/>
          </a:xfrm>
          <a:prstGeom prst="rect">
            <a:avLst/>
          </a:prstGeom>
          <a:noFill/>
        </p:spPr>
        <p:txBody>
          <a:bodyPr wrap="square" rtlCol="0">
            <a:spAutoFit/>
          </a:bodyPr>
          <a:lstStyle/>
          <a:p>
            <a:r>
              <a:rPr lang="en-US" altLang="zh-CN" sz="6000" b="1">
                <a:solidFill>
                  <a:schemeClr val="accent1">
                    <a:lumMod val="50000"/>
                  </a:schemeClr>
                </a:solidFill>
                <a:cs typeface="+mn-ea"/>
                <a:sym typeface="+mn-lt"/>
              </a:rPr>
              <a:t>PART FOUR</a:t>
            </a:r>
          </a:p>
        </p:txBody>
      </p:sp>
      <p:grpSp>
        <p:nvGrpSpPr>
          <p:cNvPr id="4" name="组合 3"/>
          <p:cNvGrpSpPr/>
          <p:nvPr/>
        </p:nvGrpSpPr>
        <p:grpSpPr>
          <a:xfrm>
            <a:off x="4090670" y="3102610"/>
            <a:ext cx="4236085" cy="1593215"/>
            <a:chOff x="8703" y="4226"/>
            <a:chExt cx="6671" cy="2509"/>
          </a:xfrm>
        </p:grpSpPr>
        <p:sp>
          <p:nvSpPr>
            <p:cNvPr id="3" name="矩形 2"/>
            <p:cNvSpPr/>
            <p:nvPr/>
          </p:nvSpPr>
          <p:spPr>
            <a:xfrm>
              <a:off x="8703" y="4226"/>
              <a:ext cx="6671" cy="1066"/>
            </a:xfrm>
            <a:prstGeom prst="rect">
              <a:avLst/>
            </a:prstGeom>
          </p:spPr>
          <p:txBody>
            <a:bodyPr wrap="square" lIns="0" tIns="0" rIns="0" bIns="0">
              <a:spAutoFit/>
            </a:bodyPr>
            <a:lstStyle/>
            <a:p>
              <a:pPr lvl="0"/>
              <a:r>
                <a:rPr lang="zh-CN" altLang="en-US" sz="4400" dirty="0">
                  <a:effectLst>
                    <a:outerShdw blurRad="38100" dist="38100" dir="2700000" algn="tl">
                      <a:srgbClr val="000000">
                        <a:alpha val="43137"/>
                      </a:srgbClr>
                    </a:outerShdw>
                  </a:effectLst>
                  <a:cs typeface="+mn-ea"/>
                  <a:sym typeface="+mn-lt"/>
                </a:rPr>
                <a:t>观课云</a:t>
              </a:r>
              <a:endParaRPr lang="zh-CN" altLang="zh-CN" sz="4400" dirty="0">
                <a:effectLst>
                  <a:outerShdw blurRad="38100" dist="38100" dir="2700000" algn="tl">
                    <a:srgbClr val="000000">
                      <a:alpha val="43137"/>
                    </a:srgbClr>
                  </a:outerShdw>
                </a:effectLst>
                <a:cs typeface="+mn-ea"/>
                <a:sym typeface="+mn-lt"/>
              </a:endParaRPr>
            </a:p>
          </p:txBody>
        </p:sp>
        <p:sp>
          <p:nvSpPr>
            <p:cNvPr id="11" name="TextBox 11"/>
            <p:cNvSpPr txBox="1"/>
            <p:nvPr/>
          </p:nvSpPr>
          <p:spPr>
            <a:xfrm>
              <a:off x="8703" y="5683"/>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愿景</a:t>
              </a:r>
              <a:endParaRPr lang="en-US" altLang="zh-CN" sz="1465" dirty="0">
                <a:cs typeface="+mn-ea"/>
                <a:sym typeface="+mn-lt"/>
              </a:endParaRPr>
            </a:p>
          </p:txBody>
        </p:sp>
        <p:sp>
          <p:nvSpPr>
            <p:cNvPr id="12" name="TextBox 11"/>
            <p:cNvSpPr txBox="1"/>
            <p:nvPr/>
          </p:nvSpPr>
          <p:spPr>
            <a:xfrm>
              <a:off x="12079" y="5683"/>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简述</a:t>
              </a:r>
              <a:endParaRPr lang="en-US" altLang="zh-CN" sz="1465" dirty="0">
                <a:cs typeface="+mn-ea"/>
                <a:sym typeface="+mn-lt"/>
              </a:endParaRPr>
            </a:p>
          </p:txBody>
        </p:sp>
        <p:sp>
          <p:nvSpPr>
            <p:cNvPr id="13" name="TextBox 11"/>
            <p:cNvSpPr txBox="1"/>
            <p:nvPr/>
          </p:nvSpPr>
          <p:spPr>
            <a:xfrm>
              <a:off x="8703" y="6242"/>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优点</a:t>
              </a:r>
              <a:endParaRPr lang="en-US" altLang="zh-CN" sz="1465" dirty="0">
                <a:cs typeface="+mn-ea"/>
                <a:sym typeface="+mn-lt"/>
              </a:endParaRPr>
            </a:p>
          </p:txBody>
        </p:sp>
        <p:sp>
          <p:nvSpPr>
            <p:cNvPr id="14" name="TextBox 11"/>
            <p:cNvSpPr txBox="1"/>
            <p:nvPr/>
          </p:nvSpPr>
          <p:spPr>
            <a:xfrm>
              <a:off x="12079" y="6242"/>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缺点</a:t>
              </a:r>
              <a:endParaRPr lang="en-US" altLang="zh-CN" sz="1465"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íṣlîdè">
            <a:extLst>
              <a:ext uri="{FF2B5EF4-FFF2-40B4-BE49-F238E27FC236}">
                <a16:creationId xmlns:a16="http://schemas.microsoft.com/office/drawing/2014/main" id="{5B70E9B1-2D36-4CF2-B96D-1E83EDEDDE74}"/>
              </a:ext>
            </a:extLst>
          </p:cNvPr>
          <p:cNvSpPr txBox="1"/>
          <p:nvPr/>
        </p:nvSpPr>
        <p:spPr>
          <a:xfrm>
            <a:off x="660401" y="1386369"/>
            <a:ext cx="3636731" cy="852162"/>
          </a:xfrm>
          <a:prstGeom prst="rect">
            <a:avLst/>
          </a:prstGeom>
          <a:noFill/>
          <a:ln>
            <a:noFill/>
          </a:ln>
        </p:spPr>
        <p:txBody>
          <a:bodyPr wrap="square" lIns="91440" tIns="45720" rIns="91440" bIns="45720" anchor="b" anchorCtr="0">
            <a:normAutofit/>
          </a:bodyPr>
          <a:lstStyle/>
          <a:p>
            <a:pPr>
              <a:buSzPct val="25000"/>
            </a:pPr>
            <a:r>
              <a:rPr lang="zh-CN" altLang="en-US" sz="2800" b="1" dirty="0"/>
              <a:t>观课云</a:t>
            </a:r>
            <a:endParaRPr lang="en-US" sz="2800" b="1" dirty="0"/>
          </a:p>
        </p:txBody>
      </p:sp>
      <p:sp>
        <p:nvSpPr>
          <p:cNvPr id="5" name="iṧľíḋè">
            <a:extLst>
              <a:ext uri="{FF2B5EF4-FFF2-40B4-BE49-F238E27FC236}">
                <a16:creationId xmlns:a16="http://schemas.microsoft.com/office/drawing/2014/main" id="{223FA66F-9A77-47CB-978F-3C80BD673FCC}"/>
              </a:ext>
            </a:extLst>
          </p:cNvPr>
          <p:cNvSpPr txBox="1"/>
          <p:nvPr/>
        </p:nvSpPr>
        <p:spPr>
          <a:xfrm>
            <a:off x="660671" y="2806429"/>
            <a:ext cx="3636731" cy="1042035"/>
          </a:xfrm>
          <a:prstGeom prst="rect">
            <a:avLst/>
          </a:prstGeom>
          <a:noFill/>
          <a:ln>
            <a:noFill/>
          </a:ln>
        </p:spPr>
        <p:txBody>
          <a:bodyPr wrap="square" lIns="91440" tIns="45720" rIns="91440" bIns="45720" anchor="ctr" anchorCtr="0">
            <a:normAutofit fontScale="92500" lnSpcReduction="10000"/>
          </a:bodyPr>
          <a:lstStyle/>
          <a:p>
            <a:pPr>
              <a:lnSpc>
                <a:spcPct val="150000"/>
              </a:lnSpc>
              <a:buSzPct val="25000"/>
            </a:pPr>
            <a:r>
              <a:rPr lang="zh-CN" altLang="en-US" sz="1200" b="0" i="0" dirty="0">
                <a:solidFill>
                  <a:schemeClr val="bg1">
                    <a:lumMod val="50000"/>
                  </a:schemeClr>
                </a:solidFill>
                <a:effectLst/>
                <a:latin typeface="Helvetica" panose="020B0604020202020204" pitchFamily="34" charset="0"/>
              </a:rPr>
              <a:t>   做为一种课堂观察辅助工具，在现场评课场景下，基于提前化的数据录入，省去课堂基础信息配置。通过移动端点按方式进行课堂行为记录与评价，生成结构化观课报告作为评课参考依据。</a:t>
            </a:r>
            <a:endParaRPr lang="en-US" sz="1200" dirty="0">
              <a:solidFill>
                <a:schemeClr val="bg1">
                  <a:lumMod val="50000"/>
                </a:schemeClr>
              </a:solidFill>
            </a:endParaRPr>
          </a:p>
        </p:txBody>
      </p:sp>
      <p:sp>
        <p:nvSpPr>
          <p:cNvPr id="6" name="iṧḻiḑê">
            <a:extLst>
              <a:ext uri="{FF2B5EF4-FFF2-40B4-BE49-F238E27FC236}">
                <a16:creationId xmlns:a16="http://schemas.microsoft.com/office/drawing/2014/main" id="{ED51C13F-60BD-4FD6-B200-436E3D1F2D2D}"/>
              </a:ext>
            </a:extLst>
          </p:cNvPr>
          <p:cNvSpPr/>
          <p:nvPr/>
        </p:nvSpPr>
        <p:spPr>
          <a:xfrm>
            <a:off x="718184" y="4015084"/>
            <a:ext cx="1761628" cy="463485"/>
          </a:xfrm>
          <a:prstGeom prst="rect">
            <a:avLst/>
          </a:prstGeom>
          <a:solidFill>
            <a:schemeClr val="accent1"/>
          </a:solidFill>
          <a:ln w="31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r>
              <a:rPr lang="zh-CN" altLang="en-US" sz="1600" b="1" dirty="0">
                <a:solidFill>
                  <a:schemeClr val="bg1"/>
                </a:solidFill>
              </a:rPr>
              <a:t>愿景</a:t>
            </a:r>
            <a:endParaRPr sz="1600" b="1" dirty="0">
              <a:solidFill>
                <a:schemeClr val="bg1"/>
              </a:solidFill>
            </a:endParaRPr>
          </a:p>
        </p:txBody>
      </p:sp>
      <p:sp>
        <p:nvSpPr>
          <p:cNvPr id="7" name="íṧľîḓe">
            <a:extLst>
              <a:ext uri="{FF2B5EF4-FFF2-40B4-BE49-F238E27FC236}">
                <a16:creationId xmlns:a16="http://schemas.microsoft.com/office/drawing/2014/main" id="{42007529-7DEA-4078-9A88-B02B4E9E0F4E}"/>
              </a:ext>
            </a:extLst>
          </p:cNvPr>
          <p:cNvSpPr/>
          <p:nvPr/>
        </p:nvSpPr>
        <p:spPr bwMode="auto">
          <a:xfrm>
            <a:off x="756737" y="2404020"/>
            <a:ext cx="405130" cy="571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lt1"/>
              </a:solidFill>
            </a:endParaRPr>
          </a:p>
        </p:txBody>
      </p:sp>
      <p:sp>
        <p:nvSpPr>
          <p:cNvPr id="8" name="íṩ1îďè">
            <a:extLst>
              <a:ext uri="{FF2B5EF4-FFF2-40B4-BE49-F238E27FC236}">
                <a16:creationId xmlns:a16="http://schemas.microsoft.com/office/drawing/2014/main" id="{911A5E00-F20E-4207-94F4-DA1C2BF245FA}"/>
              </a:ext>
            </a:extLst>
          </p:cNvPr>
          <p:cNvSpPr/>
          <p:nvPr/>
        </p:nvSpPr>
        <p:spPr bwMode="auto">
          <a:xfrm>
            <a:off x="8641547" y="1289194"/>
            <a:ext cx="2375569" cy="407777"/>
          </a:xfrm>
          <a:prstGeom prst="rect">
            <a:avLst/>
          </a:prstGeom>
          <a:solidFill>
            <a:schemeClr val="accent1"/>
          </a:solidFill>
          <a:ln>
            <a:noFill/>
          </a:ln>
          <a:effectLst/>
          <a:extLst>
            <a:ext uri="{909E8E84-426E-40dd-AFC4-6F175D3DCCD1}">
              <a14:hiddenFill xmlns="" xmlns:lc="http://schemas.openxmlformats.org/drawingml/2006/lockedCanvas" xmlns:a16="http://schemas.microsoft.com/office/drawing/2014/main"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12700" cap="flat" cmpd="sng">
                <a:solidFill>
                  <a:srgbClr val="000000"/>
                </a:solidFill>
                <a:prstDash val="solid"/>
                <a:miter lim="0"/>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b">
            <a:normAutofit/>
          </a:bodyPr>
          <a:lstStyle/>
          <a:p>
            <a:pPr defTabSz="584156">
              <a:defRPr/>
            </a:pPr>
            <a:r>
              <a:rPr lang="zh-CN" altLang="en-US" sz="2000" b="1" dirty="0">
                <a:solidFill>
                  <a:schemeClr val="bg1"/>
                </a:solidFill>
              </a:rPr>
              <a:t>移动端</a:t>
            </a:r>
          </a:p>
        </p:txBody>
      </p:sp>
      <p:sp>
        <p:nvSpPr>
          <p:cNvPr id="9" name="îSḷíḓe">
            <a:extLst>
              <a:ext uri="{FF2B5EF4-FFF2-40B4-BE49-F238E27FC236}">
                <a16:creationId xmlns:a16="http://schemas.microsoft.com/office/drawing/2014/main" id="{F478566A-3404-448D-8A79-9E3BE70A9DF6}"/>
              </a:ext>
            </a:extLst>
          </p:cNvPr>
          <p:cNvSpPr/>
          <p:nvPr/>
        </p:nvSpPr>
        <p:spPr bwMode="auto">
          <a:xfrm>
            <a:off x="8641547" y="1635484"/>
            <a:ext cx="2375569" cy="8049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lc="http://schemas.openxmlformats.org/drawingml/2006/lockedCanvas" xmlns:a16="http://schemas.microsoft.com/office/drawing/2014/main"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12700" cap="flat" cmpd="sng">
                <a:solidFill>
                  <a:srgbClr val="000000"/>
                </a:solidFill>
                <a:prstDash val="solid"/>
                <a:miter lim="0"/>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t">
            <a:normAutofit/>
          </a:bodyPr>
          <a:lstStyle/>
          <a:p>
            <a:pPr>
              <a:lnSpc>
                <a:spcPct val="150000"/>
              </a:lnSpc>
            </a:pPr>
            <a:r>
              <a:rPr lang="zh-CN" altLang="en-US" sz="1100" dirty="0"/>
              <a:t>课中记录课堂阶段、课堂互动、学生状态</a:t>
            </a:r>
            <a:r>
              <a:rPr lang="en-US" altLang="zh-CN" sz="1100" dirty="0"/>
              <a:t>…</a:t>
            </a:r>
          </a:p>
        </p:txBody>
      </p:sp>
      <p:sp>
        <p:nvSpPr>
          <p:cNvPr id="10" name="îṧ1iḋê">
            <a:extLst>
              <a:ext uri="{FF2B5EF4-FFF2-40B4-BE49-F238E27FC236}">
                <a16:creationId xmlns:a16="http://schemas.microsoft.com/office/drawing/2014/main" id="{E6BEC2DE-6F38-464C-83CF-103ACC80AFE0}"/>
              </a:ext>
            </a:extLst>
          </p:cNvPr>
          <p:cNvSpPr/>
          <p:nvPr/>
        </p:nvSpPr>
        <p:spPr bwMode="auto">
          <a:xfrm>
            <a:off x="8641547" y="3008183"/>
            <a:ext cx="2375569" cy="408595"/>
          </a:xfrm>
          <a:prstGeom prst="rect">
            <a:avLst/>
          </a:prstGeom>
          <a:solidFill>
            <a:schemeClr val="accent1"/>
          </a:solidFill>
          <a:ln>
            <a:noFill/>
          </a:ln>
          <a:effectLst/>
          <a:extLst>
            <a:ext uri="{909E8E84-426E-40dd-AFC4-6F175D3DCCD1}">
              <a14:hiddenFill xmlns="" xmlns:lc="http://schemas.openxmlformats.org/drawingml/2006/lockedCanvas" xmlns:a16="http://schemas.microsoft.com/office/drawing/2014/main"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12700" cap="flat" cmpd="sng">
                <a:solidFill>
                  <a:srgbClr val="000000"/>
                </a:solidFill>
                <a:prstDash val="solid"/>
                <a:miter lim="0"/>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b">
            <a:normAutofit/>
          </a:bodyPr>
          <a:lstStyle/>
          <a:p>
            <a:pPr defTabSz="584156">
              <a:defRPr/>
            </a:pPr>
            <a:r>
              <a:rPr lang="zh-CN" altLang="en-US" sz="2000" b="1" dirty="0">
                <a:solidFill>
                  <a:schemeClr val="bg1"/>
                </a:solidFill>
              </a:rPr>
              <a:t>学校管理后台</a:t>
            </a:r>
          </a:p>
        </p:txBody>
      </p:sp>
      <p:sp>
        <p:nvSpPr>
          <p:cNvPr id="11" name="íṩlîḓe">
            <a:extLst>
              <a:ext uri="{FF2B5EF4-FFF2-40B4-BE49-F238E27FC236}">
                <a16:creationId xmlns:a16="http://schemas.microsoft.com/office/drawing/2014/main" id="{0AA60F90-5408-41B7-AC2B-FEB19534EEFE}"/>
              </a:ext>
            </a:extLst>
          </p:cNvPr>
          <p:cNvSpPr/>
          <p:nvPr/>
        </p:nvSpPr>
        <p:spPr bwMode="auto">
          <a:xfrm>
            <a:off x="8641547" y="3354475"/>
            <a:ext cx="2375569" cy="8049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lc="http://schemas.openxmlformats.org/drawingml/2006/lockedCanvas" xmlns:a16="http://schemas.microsoft.com/office/drawing/2014/main"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12700" cap="flat" cmpd="sng">
                <a:solidFill>
                  <a:srgbClr val="000000"/>
                </a:solidFill>
                <a:prstDash val="solid"/>
                <a:miter lim="0"/>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t">
            <a:normAutofit/>
          </a:bodyPr>
          <a:lstStyle/>
          <a:p>
            <a:pPr>
              <a:lnSpc>
                <a:spcPct val="150000"/>
              </a:lnSpc>
            </a:pPr>
            <a:r>
              <a:rPr lang="zh-CN" altLang="en-US" sz="1100" dirty="0"/>
              <a:t>学生信息、教师信息、课程信息</a:t>
            </a:r>
            <a:r>
              <a:rPr lang="en-US" altLang="zh-CN" sz="1100" dirty="0"/>
              <a:t>…</a:t>
            </a:r>
          </a:p>
        </p:txBody>
      </p:sp>
      <p:cxnSp>
        <p:nvCxnSpPr>
          <p:cNvPr id="12" name="直接连接符 11">
            <a:extLst>
              <a:ext uri="{FF2B5EF4-FFF2-40B4-BE49-F238E27FC236}">
                <a16:creationId xmlns:a16="http://schemas.microsoft.com/office/drawing/2014/main" id="{274CCD57-8E88-40E9-B5CA-73B7E58426FD}"/>
              </a:ext>
            </a:extLst>
          </p:cNvPr>
          <p:cNvCxnSpPr/>
          <p:nvPr/>
        </p:nvCxnSpPr>
        <p:spPr>
          <a:xfrm>
            <a:off x="8641547" y="2600475"/>
            <a:ext cx="287735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 name="íṩ1ïde">
            <a:extLst>
              <a:ext uri="{FF2B5EF4-FFF2-40B4-BE49-F238E27FC236}">
                <a16:creationId xmlns:a16="http://schemas.microsoft.com/office/drawing/2014/main" id="{472A5578-E370-4BDC-8FAA-B2B7754AAB1C}"/>
              </a:ext>
            </a:extLst>
          </p:cNvPr>
          <p:cNvSpPr/>
          <p:nvPr/>
        </p:nvSpPr>
        <p:spPr bwMode="auto">
          <a:xfrm>
            <a:off x="8641547" y="4727175"/>
            <a:ext cx="2375569" cy="408595"/>
          </a:xfrm>
          <a:prstGeom prst="rect">
            <a:avLst/>
          </a:prstGeom>
          <a:solidFill>
            <a:schemeClr val="accent1"/>
          </a:solidFill>
          <a:ln>
            <a:noFill/>
          </a:ln>
          <a:effectLst/>
          <a:extLst>
            <a:ext uri="{909E8E84-426E-40dd-AFC4-6F175D3DCCD1}">
              <a14:hiddenFill xmlns="" xmlns:lc="http://schemas.openxmlformats.org/drawingml/2006/lockedCanvas" xmlns:a16="http://schemas.microsoft.com/office/drawing/2014/main"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12700" cap="flat" cmpd="sng">
                <a:solidFill>
                  <a:srgbClr val="000000"/>
                </a:solidFill>
                <a:prstDash val="solid"/>
                <a:miter lim="0"/>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b">
            <a:normAutofit/>
          </a:bodyPr>
          <a:lstStyle/>
          <a:p>
            <a:pPr defTabSz="584156">
              <a:defRPr/>
            </a:pPr>
            <a:r>
              <a:rPr lang="zh-CN" altLang="en-US" sz="2000" b="1" dirty="0">
                <a:solidFill>
                  <a:schemeClr val="bg1"/>
                </a:solidFill>
              </a:rPr>
              <a:t>区域管理后台</a:t>
            </a:r>
          </a:p>
        </p:txBody>
      </p:sp>
      <p:sp>
        <p:nvSpPr>
          <p:cNvPr id="15" name="íšḷïdé">
            <a:extLst>
              <a:ext uri="{FF2B5EF4-FFF2-40B4-BE49-F238E27FC236}">
                <a16:creationId xmlns:a16="http://schemas.microsoft.com/office/drawing/2014/main" id="{CC24235F-FD88-475A-9398-371457EB0B62}"/>
              </a:ext>
            </a:extLst>
          </p:cNvPr>
          <p:cNvSpPr/>
          <p:nvPr/>
        </p:nvSpPr>
        <p:spPr bwMode="auto">
          <a:xfrm>
            <a:off x="8641547" y="5073467"/>
            <a:ext cx="2375569" cy="80493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 xmlns:lc="http://schemas.openxmlformats.org/drawingml/2006/lockedCanvas" xmlns:a16="http://schemas.microsoft.com/office/drawing/2014/main" xmlns:p14="http://schemas.microsoft.com/office/powerpoint/2010/main" xmlns:a14="http://schemas.microsoft.com/office/drawing/2010/main">
                <a:solidFill>
                  <a:srgbClr val="FFFFFF"/>
                </a:solidFill>
              </a14:hiddenFill>
            </a:ext>
            <a:ext uri="{91240B29-F687-4f45-9708-019B960494DF}">
              <a14:hiddenLine xmlns="" xmlns:lc="http://schemas.openxmlformats.org/drawingml/2006/lockedCanvas" xmlns:a16="http://schemas.microsoft.com/office/drawing/2014/main" xmlns:p14="http://schemas.microsoft.com/office/powerpoint/2010/main" xmlns:a14="http://schemas.microsoft.com/office/drawing/2010/main" w="12700" cap="flat" cmpd="sng">
                <a:solidFill>
                  <a:srgbClr val="000000"/>
                </a:solidFill>
                <a:prstDash val="solid"/>
                <a:miter lim="0"/>
                <a:headEnd/>
                <a:tailEnd/>
              </a14:hiddenLine>
            </a:ext>
            <a:ext uri="{AF507438-7753-43e0-B8FC-AC1667EBCBE1}">
              <a14:hiddenEffects xmlns="" xmlns:lc="http://schemas.openxmlformats.org/drawingml/2006/lockedCanvas" xmlns:a16="http://schemas.microsoft.com/office/drawing/2014/main" xmlns:p14="http://schemas.microsoft.com/office/powerpoint/2010/main" xmlns:a14="http://schemas.microsoft.com/office/drawing/2010/main">
                <a:effectLst>
                  <a:outerShdw blurRad="63500" dist="38099" dir="2700000" algn="ctr" rotWithShape="0">
                    <a:srgbClr val="000000">
                      <a:alpha val="74998"/>
                    </a:srgbClr>
                  </a:outerShdw>
                </a:effectLst>
              </a14:hiddenEffects>
            </a:ext>
          </a:extLst>
        </p:spPr>
        <p:txBody>
          <a:bodyPr wrap="square" lIns="91440" tIns="45720" rIns="91440" bIns="45720" anchor="t">
            <a:normAutofit/>
          </a:bodyPr>
          <a:lstStyle/>
          <a:p>
            <a:pPr>
              <a:lnSpc>
                <a:spcPct val="150000"/>
              </a:lnSpc>
            </a:pPr>
            <a:r>
              <a:rPr lang="zh-CN" altLang="en-US" sz="1100" dirty="0"/>
              <a:t>教研员信息、观课指标、多人观课权重</a:t>
            </a:r>
            <a:r>
              <a:rPr lang="en-US" altLang="zh-CN" sz="1100" dirty="0"/>
              <a:t>…</a:t>
            </a:r>
          </a:p>
        </p:txBody>
      </p:sp>
      <p:cxnSp>
        <p:nvCxnSpPr>
          <p:cNvPr id="16" name="直接连接符 15">
            <a:extLst>
              <a:ext uri="{FF2B5EF4-FFF2-40B4-BE49-F238E27FC236}">
                <a16:creationId xmlns:a16="http://schemas.microsoft.com/office/drawing/2014/main" id="{2F7B490A-AC23-496E-A896-06E9BDD50CF4}"/>
              </a:ext>
            </a:extLst>
          </p:cNvPr>
          <p:cNvCxnSpPr/>
          <p:nvPr/>
        </p:nvCxnSpPr>
        <p:spPr>
          <a:xfrm>
            <a:off x="8641547" y="4319466"/>
            <a:ext cx="2877353" cy="0"/>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01" name="bd42def8-5cc2-4a4c-bd6d-8e766e23275f"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79FD4D34-D527-4A44-8897-581572425DBB}"/>
              </a:ext>
            </a:extLst>
          </p:cNvPr>
          <p:cNvGrpSpPr>
            <a:grpSpLocks noChangeAspect="1"/>
          </p:cNvGrpSpPr>
          <p:nvPr>
            <p:custDataLst>
              <p:tags r:id="rId2"/>
            </p:custDataLst>
          </p:nvPr>
        </p:nvGrpSpPr>
        <p:grpSpPr>
          <a:xfrm>
            <a:off x="3954136" y="1682803"/>
            <a:ext cx="3766417" cy="3604540"/>
            <a:chOff x="3313113" y="889000"/>
            <a:chExt cx="5392738" cy="5160963"/>
          </a:xfrm>
        </p:grpSpPr>
        <p:sp>
          <p:nvSpPr>
            <p:cNvPr id="102" name="î$ḷíḑe">
              <a:extLst>
                <a:ext uri="{FF2B5EF4-FFF2-40B4-BE49-F238E27FC236}">
                  <a16:creationId xmlns:a16="http://schemas.microsoft.com/office/drawing/2014/main" id="{E596F003-6826-46A9-99FE-A40409D653AC}"/>
                </a:ext>
              </a:extLst>
            </p:cNvPr>
            <p:cNvSpPr/>
            <p:nvPr/>
          </p:nvSpPr>
          <p:spPr bwMode="auto">
            <a:xfrm>
              <a:off x="3313113" y="3535363"/>
              <a:ext cx="5392738" cy="2514600"/>
            </a:xfrm>
            <a:custGeom>
              <a:avLst/>
              <a:gdLst>
                <a:gd name="T0" fmla="*/ 346 w 938"/>
                <a:gd name="T1" fmla="*/ 34 h 438"/>
                <a:gd name="T2" fmla="*/ 78 w 938"/>
                <a:gd name="T3" fmla="*/ 190 h 438"/>
                <a:gd name="T4" fmla="*/ 364 w 938"/>
                <a:gd name="T5" fmla="*/ 279 h 438"/>
                <a:gd name="T6" fmla="*/ 658 w 938"/>
                <a:gd name="T7" fmla="*/ 422 h 438"/>
                <a:gd name="T8" fmla="*/ 850 w 938"/>
                <a:gd name="T9" fmla="*/ 199 h 438"/>
                <a:gd name="T10" fmla="*/ 765 w 938"/>
                <a:gd name="T11" fmla="*/ 32 h 438"/>
                <a:gd name="T12" fmla="*/ 346 w 938"/>
                <a:gd name="T13" fmla="*/ 34 h 438"/>
              </a:gdLst>
              <a:ahLst/>
              <a:cxnLst>
                <a:cxn ang="0">
                  <a:pos x="T0" y="T1"/>
                </a:cxn>
                <a:cxn ang="0">
                  <a:pos x="T2" y="T3"/>
                </a:cxn>
                <a:cxn ang="0">
                  <a:pos x="T4" y="T5"/>
                </a:cxn>
                <a:cxn ang="0">
                  <a:pos x="T6" y="T7"/>
                </a:cxn>
                <a:cxn ang="0">
                  <a:pos x="T8" y="T9"/>
                </a:cxn>
                <a:cxn ang="0">
                  <a:pos x="T10" y="T11"/>
                </a:cxn>
                <a:cxn ang="0">
                  <a:pos x="T12" y="T13"/>
                </a:cxn>
              </a:cxnLst>
              <a:rect l="0" t="0" r="r" b="b"/>
              <a:pathLst>
                <a:path w="938" h="438">
                  <a:moveTo>
                    <a:pt x="346" y="34"/>
                  </a:moveTo>
                  <a:cubicBezTo>
                    <a:pt x="209" y="0"/>
                    <a:pt x="0" y="107"/>
                    <a:pt x="78" y="190"/>
                  </a:cubicBezTo>
                  <a:cubicBezTo>
                    <a:pt x="156" y="273"/>
                    <a:pt x="260" y="254"/>
                    <a:pt x="364" y="279"/>
                  </a:cubicBezTo>
                  <a:cubicBezTo>
                    <a:pt x="507" y="314"/>
                    <a:pt x="484" y="409"/>
                    <a:pt x="658" y="422"/>
                  </a:cubicBezTo>
                  <a:cubicBezTo>
                    <a:pt x="863" y="438"/>
                    <a:pt x="743" y="246"/>
                    <a:pt x="850" y="199"/>
                  </a:cubicBezTo>
                  <a:cubicBezTo>
                    <a:pt x="938" y="161"/>
                    <a:pt x="933" y="45"/>
                    <a:pt x="765" y="32"/>
                  </a:cubicBezTo>
                  <a:cubicBezTo>
                    <a:pt x="640" y="22"/>
                    <a:pt x="529" y="78"/>
                    <a:pt x="346" y="34"/>
                  </a:cubicBezTo>
                  <a:close/>
                </a:path>
              </a:pathLst>
            </a:custGeom>
            <a:solidFill>
              <a:srgbClr val="E6F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3" name="îŝ1ïḋê">
              <a:extLst>
                <a:ext uri="{FF2B5EF4-FFF2-40B4-BE49-F238E27FC236}">
                  <a16:creationId xmlns:a16="http://schemas.microsoft.com/office/drawing/2014/main" id="{8B951FEA-5388-40C3-B0A0-BEB9F3CE9E57}"/>
                </a:ext>
              </a:extLst>
            </p:cNvPr>
            <p:cNvSpPr/>
            <p:nvPr/>
          </p:nvSpPr>
          <p:spPr bwMode="auto">
            <a:xfrm>
              <a:off x="7620000" y="3752850"/>
              <a:ext cx="258763" cy="361950"/>
            </a:xfrm>
            <a:custGeom>
              <a:avLst/>
              <a:gdLst>
                <a:gd name="T0" fmla="*/ 22 w 45"/>
                <a:gd name="T1" fmla="*/ 0 h 63"/>
                <a:gd name="T2" fmla="*/ 16 w 45"/>
                <a:gd name="T3" fmla="*/ 33 h 63"/>
                <a:gd name="T4" fmla="*/ 17 w 45"/>
                <a:gd name="T5" fmla="*/ 63 h 63"/>
                <a:gd name="T6" fmla="*/ 43 w 45"/>
                <a:gd name="T7" fmla="*/ 32 h 63"/>
                <a:gd name="T8" fmla="*/ 41 w 45"/>
                <a:gd name="T9" fmla="*/ 0 h 63"/>
                <a:gd name="T10" fmla="*/ 22 w 45"/>
                <a:gd name="T11" fmla="*/ 0 h 63"/>
              </a:gdLst>
              <a:ahLst/>
              <a:cxnLst>
                <a:cxn ang="0">
                  <a:pos x="T0" y="T1"/>
                </a:cxn>
                <a:cxn ang="0">
                  <a:pos x="T2" y="T3"/>
                </a:cxn>
                <a:cxn ang="0">
                  <a:pos x="T4" y="T5"/>
                </a:cxn>
                <a:cxn ang="0">
                  <a:pos x="T6" y="T7"/>
                </a:cxn>
                <a:cxn ang="0">
                  <a:pos x="T8" y="T9"/>
                </a:cxn>
                <a:cxn ang="0">
                  <a:pos x="T10" y="T11"/>
                </a:cxn>
              </a:cxnLst>
              <a:rect l="0" t="0" r="r" b="b"/>
              <a:pathLst>
                <a:path w="45" h="63">
                  <a:moveTo>
                    <a:pt x="22" y="0"/>
                  </a:moveTo>
                  <a:cubicBezTo>
                    <a:pt x="22" y="0"/>
                    <a:pt x="21" y="19"/>
                    <a:pt x="16" y="33"/>
                  </a:cubicBezTo>
                  <a:cubicBezTo>
                    <a:pt x="11" y="47"/>
                    <a:pt x="0" y="63"/>
                    <a:pt x="17" y="63"/>
                  </a:cubicBezTo>
                  <a:cubicBezTo>
                    <a:pt x="34" y="63"/>
                    <a:pt x="42" y="47"/>
                    <a:pt x="43" y="32"/>
                  </a:cubicBezTo>
                  <a:cubicBezTo>
                    <a:pt x="45" y="15"/>
                    <a:pt x="41" y="0"/>
                    <a:pt x="41" y="0"/>
                  </a:cubicBezTo>
                  <a:lnTo>
                    <a:pt x="22" y="0"/>
                  </a:lnTo>
                  <a:close/>
                </a:path>
              </a:pathLst>
            </a:custGeom>
            <a:solidFill>
              <a:srgbClr val="2D5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4" name="ïṧḻîďe">
              <a:extLst>
                <a:ext uri="{FF2B5EF4-FFF2-40B4-BE49-F238E27FC236}">
                  <a16:creationId xmlns:a16="http://schemas.microsoft.com/office/drawing/2014/main" id="{A9064062-2535-492F-A86F-1C56072B6514}"/>
                </a:ext>
              </a:extLst>
            </p:cNvPr>
            <p:cNvSpPr/>
            <p:nvPr/>
          </p:nvSpPr>
          <p:spPr bwMode="auto">
            <a:xfrm>
              <a:off x="7648575" y="3627438"/>
              <a:ext cx="252413" cy="377825"/>
            </a:xfrm>
            <a:custGeom>
              <a:avLst/>
              <a:gdLst>
                <a:gd name="T0" fmla="*/ 15 w 44"/>
                <a:gd name="T1" fmla="*/ 17 h 66"/>
                <a:gd name="T2" fmla="*/ 10 w 44"/>
                <a:gd name="T3" fmla="*/ 60 h 66"/>
                <a:gd name="T4" fmla="*/ 23 w 44"/>
                <a:gd name="T5" fmla="*/ 62 h 66"/>
                <a:gd name="T6" fmla="*/ 37 w 44"/>
                <a:gd name="T7" fmla="*/ 39 h 66"/>
                <a:gd name="T8" fmla="*/ 40 w 44"/>
                <a:gd name="T9" fmla="*/ 14 h 66"/>
                <a:gd name="T10" fmla="*/ 15 w 44"/>
                <a:gd name="T11" fmla="*/ 17 h 66"/>
              </a:gdLst>
              <a:ahLst/>
              <a:cxnLst>
                <a:cxn ang="0">
                  <a:pos x="T0" y="T1"/>
                </a:cxn>
                <a:cxn ang="0">
                  <a:pos x="T2" y="T3"/>
                </a:cxn>
                <a:cxn ang="0">
                  <a:pos x="T4" y="T5"/>
                </a:cxn>
                <a:cxn ang="0">
                  <a:pos x="T6" y="T7"/>
                </a:cxn>
                <a:cxn ang="0">
                  <a:pos x="T8" y="T9"/>
                </a:cxn>
                <a:cxn ang="0">
                  <a:pos x="T10" y="T11"/>
                </a:cxn>
              </a:cxnLst>
              <a:rect l="0" t="0" r="r" b="b"/>
              <a:pathLst>
                <a:path w="44" h="66">
                  <a:moveTo>
                    <a:pt x="15" y="17"/>
                  </a:moveTo>
                  <a:cubicBezTo>
                    <a:pt x="19" y="0"/>
                    <a:pt x="0" y="64"/>
                    <a:pt x="10" y="60"/>
                  </a:cubicBezTo>
                  <a:cubicBezTo>
                    <a:pt x="15" y="58"/>
                    <a:pt x="20" y="57"/>
                    <a:pt x="23" y="62"/>
                  </a:cubicBezTo>
                  <a:cubicBezTo>
                    <a:pt x="27" y="66"/>
                    <a:pt x="37" y="45"/>
                    <a:pt x="37" y="39"/>
                  </a:cubicBezTo>
                  <a:cubicBezTo>
                    <a:pt x="38" y="31"/>
                    <a:pt x="44" y="30"/>
                    <a:pt x="40" y="14"/>
                  </a:cubicBezTo>
                  <a:lnTo>
                    <a:pt x="15" y="17"/>
                  </a:ln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5" name="işļîḑè">
              <a:extLst>
                <a:ext uri="{FF2B5EF4-FFF2-40B4-BE49-F238E27FC236}">
                  <a16:creationId xmlns:a16="http://schemas.microsoft.com/office/drawing/2014/main" id="{BA30F6CF-2568-45F5-A498-FDCEC4CCF3B8}"/>
                </a:ext>
              </a:extLst>
            </p:cNvPr>
            <p:cNvSpPr/>
            <p:nvPr/>
          </p:nvSpPr>
          <p:spPr bwMode="auto">
            <a:xfrm>
              <a:off x="7165975" y="3570288"/>
              <a:ext cx="412750" cy="338138"/>
            </a:xfrm>
            <a:custGeom>
              <a:avLst/>
              <a:gdLst>
                <a:gd name="T0" fmla="*/ 50 w 72"/>
                <a:gd name="T1" fmla="*/ 0 h 59"/>
                <a:gd name="T2" fmla="*/ 31 w 72"/>
                <a:gd name="T3" fmla="*/ 27 h 59"/>
                <a:gd name="T4" fmla="*/ 5 w 72"/>
                <a:gd name="T5" fmla="*/ 50 h 59"/>
                <a:gd name="T6" fmla="*/ 48 w 72"/>
                <a:gd name="T7" fmla="*/ 48 h 59"/>
                <a:gd name="T8" fmla="*/ 72 w 72"/>
                <a:gd name="T9" fmla="*/ 40 h 59"/>
                <a:gd name="T10" fmla="*/ 65 w 72"/>
                <a:gd name="T11" fmla="*/ 0 h 59"/>
                <a:gd name="T12" fmla="*/ 50 w 7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72" h="59">
                  <a:moveTo>
                    <a:pt x="50" y="0"/>
                  </a:moveTo>
                  <a:cubicBezTo>
                    <a:pt x="50" y="0"/>
                    <a:pt x="51" y="19"/>
                    <a:pt x="31" y="27"/>
                  </a:cubicBezTo>
                  <a:cubicBezTo>
                    <a:pt x="19" y="31"/>
                    <a:pt x="0" y="41"/>
                    <a:pt x="5" y="50"/>
                  </a:cubicBezTo>
                  <a:cubicBezTo>
                    <a:pt x="11" y="59"/>
                    <a:pt x="42" y="48"/>
                    <a:pt x="48" y="48"/>
                  </a:cubicBezTo>
                  <a:cubicBezTo>
                    <a:pt x="55" y="48"/>
                    <a:pt x="72" y="48"/>
                    <a:pt x="72" y="40"/>
                  </a:cubicBezTo>
                  <a:cubicBezTo>
                    <a:pt x="72" y="32"/>
                    <a:pt x="65" y="0"/>
                    <a:pt x="65" y="0"/>
                  </a:cubicBezTo>
                  <a:lnTo>
                    <a:pt x="50" y="0"/>
                  </a:lnTo>
                  <a:close/>
                </a:path>
              </a:pathLst>
            </a:custGeom>
            <a:solidFill>
              <a:srgbClr val="94AB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6" name="íŝlïḋê">
              <a:extLst>
                <a:ext uri="{FF2B5EF4-FFF2-40B4-BE49-F238E27FC236}">
                  <a16:creationId xmlns:a16="http://schemas.microsoft.com/office/drawing/2014/main" id="{AE226D1A-1E56-482E-8E55-B06F39C194A6}"/>
                </a:ext>
              </a:extLst>
            </p:cNvPr>
            <p:cNvSpPr/>
            <p:nvPr/>
          </p:nvSpPr>
          <p:spPr bwMode="auto">
            <a:xfrm>
              <a:off x="7273925" y="3570288"/>
              <a:ext cx="304800" cy="234950"/>
            </a:xfrm>
            <a:custGeom>
              <a:avLst/>
              <a:gdLst>
                <a:gd name="T0" fmla="*/ 0 w 53"/>
                <a:gd name="T1" fmla="*/ 30 h 41"/>
                <a:gd name="T2" fmla="*/ 11 w 53"/>
                <a:gd name="T3" fmla="*/ 37 h 41"/>
                <a:gd name="T4" fmla="*/ 44 w 53"/>
                <a:gd name="T5" fmla="*/ 29 h 41"/>
                <a:gd name="T6" fmla="*/ 52 w 53"/>
                <a:gd name="T7" fmla="*/ 19 h 41"/>
                <a:gd name="T8" fmla="*/ 51 w 53"/>
                <a:gd name="T9" fmla="*/ 0 h 41"/>
                <a:gd name="T10" fmla="*/ 21 w 53"/>
                <a:gd name="T11" fmla="*/ 0 h 41"/>
                <a:gd name="T12" fmla="*/ 0 w 53"/>
                <a:gd name="T13" fmla="*/ 30 h 41"/>
              </a:gdLst>
              <a:ahLst/>
              <a:cxnLst>
                <a:cxn ang="0">
                  <a:pos x="T0" y="T1"/>
                </a:cxn>
                <a:cxn ang="0">
                  <a:pos x="T2" y="T3"/>
                </a:cxn>
                <a:cxn ang="0">
                  <a:pos x="T4" y="T5"/>
                </a:cxn>
                <a:cxn ang="0">
                  <a:pos x="T6" y="T7"/>
                </a:cxn>
                <a:cxn ang="0">
                  <a:pos x="T8" y="T9"/>
                </a:cxn>
                <a:cxn ang="0">
                  <a:pos x="T10" y="T11"/>
                </a:cxn>
                <a:cxn ang="0">
                  <a:pos x="T12" y="T13"/>
                </a:cxn>
              </a:cxnLst>
              <a:rect l="0" t="0" r="r" b="b"/>
              <a:pathLst>
                <a:path w="53" h="41">
                  <a:moveTo>
                    <a:pt x="0" y="30"/>
                  </a:moveTo>
                  <a:cubicBezTo>
                    <a:pt x="0" y="30"/>
                    <a:pt x="10" y="29"/>
                    <a:pt x="11" y="37"/>
                  </a:cubicBezTo>
                  <a:cubicBezTo>
                    <a:pt x="11" y="41"/>
                    <a:pt x="39" y="31"/>
                    <a:pt x="44" y="29"/>
                  </a:cubicBezTo>
                  <a:cubicBezTo>
                    <a:pt x="50" y="27"/>
                    <a:pt x="50" y="21"/>
                    <a:pt x="52" y="19"/>
                  </a:cubicBezTo>
                  <a:cubicBezTo>
                    <a:pt x="53" y="18"/>
                    <a:pt x="51" y="0"/>
                    <a:pt x="51" y="0"/>
                  </a:cubicBezTo>
                  <a:cubicBezTo>
                    <a:pt x="21" y="0"/>
                    <a:pt x="21" y="0"/>
                    <a:pt x="21" y="0"/>
                  </a:cubicBezTo>
                  <a:lnTo>
                    <a:pt x="0" y="30"/>
                  </a:ln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7" name="í$ļíďè">
              <a:extLst>
                <a:ext uri="{FF2B5EF4-FFF2-40B4-BE49-F238E27FC236}">
                  <a16:creationId xmlns:a16="http://schemas.microsoft.com/office/drawing/2014/main" id="{AFF6A50A-0E1E-4E79-8F9E-22CBCC30E353}"/>
                </a:ext>
              </a:extLst>
            </p:cNvPr>
            <p:cNvSpPr/>
            <p:nvPr/>
          </p:nvSpPr>
          <p:spPr bwMode="auto">
            <a:xfrm>
              <a:off x="7699375" y="3425825"/>
              <a:ext cx="155575" cy="368300"/>
            </a:xfrm>
            <a:custGeom>
              <a:avLst/>
              <a:gdLst>
                <a:gd name="T0" fmla="*/ 98 w 98"/>
                <a:gd name="T1" fmla="*/ 0 h 232"/>
                <a:gd name="T2" fmla="*/ 98 w 98"/>
                <a:gd name="T3" fmla="*/ 224 h 232"/>
                <a:gd name="T4" fmla="*/ 29 w 98"/>
                <a:gd name="T5" fmla="*/ 232 h 232"/>
                <a:gd name="T6" fmla="*/ 0 w 98"/>
                <a:gd name="T7" fmla="*/ 4 h 232"/>
                <a:gd name="T8" fmla="*/ 98 w 98"/>
                <a:gd name="T9" fmla="*/ 0 h 232"/>
              </a:gdLst>
              <a:ahLst/>
              <a:cxnLst>
                <a:cxn ang="0">
                  <a:pos x="T0" y="T1"/>
                </a:cxn>
                <a:cxn ang="0">
                  <a:pos x="T2" y="T3"/>
                </a:cxn>
                <a:cxn ang="0">
                  <a:pos x="T4" y="T5"/>
                </a:cxn>
                <a:cxn ang="0">
                  <a:pos x="T6" y="T7"/>
                </a:cxn>
                <a:cxn ang="0">
                  <a:pos x="T8" y="T9"/>
                </a:cxn>
              </a:cxnLst>
              <a:rect l="0" t="0" r="r" b="b"/>
              <a:pathLst>
                <a:path w="98" h="232">
                  <a:moveTo>
                    <a:pt x="98" y="0"/>
                  </a:moveTo>
                  <a:lnTo>
                    <a:pt x="98" y="224"/>
                  </a:lnTo>
                  <a:lnTo>
                    <a:pt x="29" y="232"/>
                  </a:lnTo>
                  <a:lnTo>
                    <a:pt x="0" y="4"/>
                  </a:lnTo>
                  <a:lnTo>
                    <a:pt x="98" y="0"/>
                  </a:ln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8" name="íşḻiḋè">
              <a:extLst>
                <a:ext uri="{FF2B5EF4-FFF2-40B4-BE49-F238E27FC236}">
                  <a16:creationId xmlns:a16="http://schemas.microsoft.com/office/drawing/2014/main" id="{32DCA8E9-F07E-4F9D-9C71-DF4D0E05C1C0}"/>
                </a:ext>
              </a:extLst>
            </p:cNvPr>
            <p:cNvSpPr/>
            <p:nvPr/>
          </p:nvSpPr>
          <p:spPr bwMode="auto">
            <a:xfrm>
              <a:off x="7424738" y="3346450"/>
              <a:ext cx="138113" cy="303213"/>
            </a:xfrm>
            <a:custGeom>
              <a:avLst/>
              <a:gdLst>
                <a:gd name="T0" fmla="*/ 79 w 87"/>
                <a:gd name="T1" fmla="*/ 191 h 191"/>
                <a:gd name="T2" fmla="*/ 87 w 87"/>
                <a:gd name="T3" fmla="*/ 14 h 191"/>
                <a:gd name="T4" fmla="*/ 0 w 87"/>
                <a:gd name="T5" fmla="*/ 0 h 191"/>
                <a:gd name="T6" fmla="*/ 18 w 87"/>
                <a:gd name="T7" fmla="*/ 170 h 191"/>
                <a:gd name="T8" fmla="*/ 79 w 87"/>
                <a:gd name="T9" fmla="*/ 191 h 191"/>
              </a:gdLst>
              <a:ahLst/>
              <a:cxnLst>
                <a:cxn ang="0">
                  <a:pos x="T0" y="T1"/>
                </a:cxn>
                <a:cxn ang="0">
                  <a:pos x="T2" y="T3"/>
                </a:cxn>
                <a:cxn ang="0">
                  <a:pos x="T4" y="T5"/>
                </a:cxn>
                <a:cxn ang="0">
                  <a:pos x="T6" y="T7"/>
                </a:cxn>
                <a:cxn ang="0">
                  <a:pos x="T8" y="T9"/>
                </a:cxn>
              </a:cxnLst>
              <a:rect l="0" t="0" r="r" b="b"/>
              <a:pathLst>
                <a:path w="87" h="191">
                  <a:moveTo>
                    <a:pt x="79" y="191"/>
                  </a:moveTo>
                  <a:lnTo>
                    <a:pt x="87" y="14"/>
                  </a:lnTo>
                  <a:lnTo>
                    <a:pt x="0" y="0"/>
                  </a:lnTo>
                  <a:lnTo>
                    <a:pt x="18" y="170"/>
                  </a:lnTo>
                  <a:lnTo>
                    <a:pt x="79" y="191"/>
                  </a:ln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09" name="ïṣļïďè">
              <a:extLst>
                <a:ext uri="{FF2B5EF4-FFF2-40B4-BE49-F238E27FC236}">
                  <a16:creationId xmlns:a16="http://schemas.microsoft.com/office/drawing/2014/main" id="{E03F827E-B758-4578-B1F6-2347D46BB6E3}"/>
                </a:ext>
              </a:extLst>
            </p:cNvPr>
            <p:cNvSpPr/>
            <p:nvPr/>
          </p:nvSpPr>
          <p:spPr bwMode="auto">
            <a:xfrm>
              <a:off x="7378700" y="2444750"/>
              <a:ext cx="550863" cy="1016000"/>
            </a:xfrm>
            <a:custGeom>
              <a:avLst/>
              <a:gdLst>
                <a:gd name="T0" fmla="*/ 85 w 96"/>
                <a:gd name="T1" fmla="*/ 6 h 177"/>
                <a:gd name="T2" fmla="*/ 92 w 96"/>
                <a:gd name="T3" fmla="*/ 68 h 177"/>
                <a:gd name="T4" fmla="*/ 83 w 96"/>
                <a:gd name="T5" fmla="*/ 171 h 177"/>
                <a:gd name="T6" fmla="*/ 42 w 96"/>
                <a:gd name="T7" fmla="*/ 176 h 177"/>
                <a:gd name="T8" fmla="*/ 8 w 96"/>
                <a:gd name="T9" fmla="*/ 158 h 177"/>
                <a:gd name="T10" fmla="*/ 1 w 96"/>
                <a:gd name="T11" fmla="*/ 83 h 177"/>
                <a:gd name="T12" fmla="*/ 5 w 96"/>
                <a:gd name="T13" fmla="*/ 0 h 177"/>
                <a:gd name="T14" fmla="*/ 85 w 96"/>
                <a:gd name="T15" fmla="*/ 6 h 17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6" h="177">
                  <a:moveTo>
                    <a:pt x="85" y="6"/>
                  </a:moveTo>
                  <a:cubicBezTo>
                    <a:pt x="85" y="6"/>
                    <a:pt x="96" y="32"/>
                    <a:pt x="92" y="68"/>
                  </a:cubicBezTo>
                  <a:cubicBezTo>
                    <a:pt x="88" y="103"/>
                    <a:pt x="83" y="171"/>
                    <a:pt x="83" y="171"/>
                  </a:cubicBezTo>
                  <a:cubicBezTo>
                    <a:pt x="83" y="171"/>
                    <a:pt x="63" y="177"/>
                    <a:pt x="42" y="176"/>
                  </a:cubicBezTo>
                  <a:cubicBezTo>
                    <a:pt x="30" y="175"/>
                    <a:pt x="8" y="158"/>
                    <a:pt x="8" y="158"/>
                  </a:cubicBezTo>
                  <a:cubicBezTo>
                    <a:pt x="8" y="158"/>
                    <a:pt x="2" y="114"/>
                    <a:pt x="1" y="83"/>
                  </a:cubicBezTo>
                  <a:cubicBezTo>
                    <a:pt x="0" y="51"/>
                    <a:pt x="5" y="0"/>
                    <a:pt x="5" y="0"/>
                  </a:cubicBezTo>
                  <a:lnTo>
                    <a:pt x="85" y="6"/>
                  </a:lnTo>
                  <a:close/>
                </a:path>
              </a:pathLst>
            </a:custGeom>
            <a:solidFill>
              <a:srgbClr val="2D5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0" name="îṩ1íḍè">
              <a:extLst>
                <a:ext uri="{FF2B5EF4-FFF2-40B4-BE49-F238E27FC236}">
                  <a16:creationId xmlns:a16="http://schemas.microsoft.com/office/drawing/2014/main" id="{C11AABB1-F8BA-4ED9-9072-C348CD02AC86}"/>
                </a:ext>
              </a:extLst>
            </p:cNvPr>
            <p:cNvSpPr/>
            <p:nvPr/>
          </p:nvSpPr>
          <p:spPr bwMode="auto">
            <a:xfrm>
              <a:off x="6911975" y="1808163"/>
              <a:ext cx="592138" cy="504825"/>
            </a:xfrm>
            <a:custGeom>
              <a:avLst/>
              <a:gdLst>
                <a:gd name="T0" fmla="*/ 87 w 103"/>
                <a:gd name="T1" fmla="*/ 3 h 88"/>
                <a:gd name="T2" fmla="*/ 49 w 103"/>
                <a:gd name="T3" fmla="*/ 48 h 88"/>
                <a:gd name="T4" fmla="*/ 9 w 103"/>
                <a:gd name="T5" fmla="*/ 79 h 88"/>
                <a:gd name="T6" fmla="*/ 52 w 103"/>
                <a:gd name="T7" fmla="*/ 81 h 88"/>
                <a:gd name="T8" fmla="*/ 91 w 103"/>
                <a:gd name="T9" fmla="*/ 46 h 88"/>
                <a:gd name="T10" fmla="*/ 87 w 103"/>
                <a:gd name="T11" fmla="*/ 3 h 88"/>
              </a:gdLst>
              <a:ahLst/>
              <a:cxnLst>
                <a:cxn ang="0">
                  <a:pos x="T0" y="T1"/>
                </a:cxn>
                <a:cxn ang="0">
                  <a:pos x="T2" y="T3"/>
                </a:cxn>
                <a:cxn ang="0">
                  <a:pos x="T4" y="T5"/>
                </a:cxn>
                <a:cxn ang="0">
                  <a:pos x="T6" y="T7"/>
                </a:cxn>
                <a:cxn ang="0">
                  <a:pos x="T8" y="T9"/>
                </a:cxn>
                <a:cxn ang="0">
                  <a:pos x="T10" y="T11"/>
                </a:cxn>
              </a:cxnLst>
              <a:rect l="0" t="0" r="r" b="b"/>
              <a:pathLst>
                <a:path w="103" h="88">
                  <a:moveTo>
                    <a:pt x="87" y="3"/>
                  </a:moveTo>
                  <a:cubicBezTo>
                    <a:pt x="87" y="3"/>
                    <a:pt x="60" y="46"/>
                    <a:pt x="49" y="48"/>
                  </a:cubicBezTo>
                  <a:cubicBezTo>
                    <a:pt x="27" y="52"/>
                    <a:pt x="0" y="68"/>
                    <a:pt x="9" y="79"/>
                  </a:cubicBezTo>
                  <a:cubicBezTo>
                    <a:pt x="17" y="88"/>
                    <a:pt x="28" y="85"/>
                    <a:pt x="52" y="81"/>
                  </a:cubicBezTo>
                  <a:cubicBezTo>
                    <a:pt x="75" y="77"/>
                    <a:pt x="91" y="46"/>
                    <a:pt x="91" y="46"/>
                  </a:cubicBezTo>
                  <a:cubicBezTo>
                    <a:pt x="91" y="46"/>
                    <a:pt x="103" y="0"/>
                    <a:pt x="87" y="3"/>
                  </a:cubicBezTo>
                  <a:close/>
                </a:path>
              </a:pathLst>
            </a:custGeom>
            <a:solidFill>
              <a:srgbClr val="EFCE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1" name="îSļídê">
              <a:extLst>
                <a:ext uri="{FF2B5EF4-FFF2-40B4-BE49-F238E27FC236}">
                  <a16:creationId xmlns:a16="http://schemas.microsoft.com/office/drawing/2014/main" id="{9DCAFB53-C2EB-493C-B174-D9562E123FD9}"/>
                </a:ext>
              </a:extLst>
            </p:cNvPr>
            <p:cNvSpPr/>
            <p:nvPr/>
          </p:nvSpPr>
          <p:spPr bwMode="auto">
            <a:xfrm>
              <a:off x="7326313" y="1720850"/>
              <a:ext cx="574675" cy="844550"/>
            </a:xfrm>
            <a:custGeom>
              <a:avLst/>
              <a:gdLst>
                <a:gd name="T0" fmla="*/ 90 w 100"/>
                <a:gd name="T1" fmla="*/ 36 h 147"/>
                <a:gd name="T2" fmla="*/ 27 w 100"/>
                <a:gd name="T3" fmla="*/ 3 h 147"/>
                <a:gd name="T4" fmla="*/ 0 w 100"/>
                <a:gd name="T5" fmla="*/ 61 h 147"/>
                <a:gd name="T6" fmla="*/ 14 w 100"/>
                <a:gd name="T7" fmla="*/ 126 h 147"/>
                <a:gd name="T8" fmla="*/ 58 w 100"/>
                <a:gd name="T9" fmla="*/ 146 h 147"/>
                <a:gd name="T10" fmla="*/ 94 w 100"/>
                <a:gd name="T11" fmla="*/ 132 h 147"/>
                <a:gd name="T12" fmla="*/ 90 w 100"/>
                <a:gd name="T13" fmla="*/ 36 h 147"/>
              </a:gdLst>
              <a:ahLst/>
              <a:cxnLst>
                <a:cxn ang="0">
                  <a:pos x="T0" y="T1"/>
                </a:cxn>
                <a:cxn ang="0">
                  <a:pos x="T2" y="T3"/>
                </a:cxn>
                <a:cxn ang="0">
                  <a:pos x="T4" y="T5"/>
                </a:cxn>
                <a:cxn ang="0">
                  <a:pos x="T6" y="T7"/>
                </a:cxn>
                <a:cxn ang="0">
                  <a:pos x="T8" y="T9"/>
                </a:cxn>
                <a:cxn ang="0">
                  <a:pos x="T10" y="T11"/>
                </a:cxn>
                <a:cxn ang="0">
                  <a:pos x="T12" y="T13"/>
                </a:cxn>
              </a:cxnLst>
              <a:rect l="0" t="0" r="r" b="b"/>
              <a:pathLst>
                <a:path w="100" h="147">
                  <a:moveTo>
                    <a:pt x="90" y="36"/>
                  </a:moveTo>
                  <a:cubicBezTo>
                    <a:pt x="90" y="36"/>
                    <a:pt x="44" y="0"/>
                    <a:pt x="27" y="3"/>
                  </a:cubicBezTo>
                  <a:cubicBezTo>
                    <a:pt x="11" y="6"/>
                    <a:pt x="0" y="52"/>
                    <a:pt x="0" y="61"/>
                  </a:cubicBezTo>
                  <a:cubicBezTo>
                    <a:pt x="0" y="70"/>
                    <a:pt x="14" y="126"/>
                    <a:pt x="14" y="126"/>
                  </a:cubicBezTo>
                  <a:cubicBezTo>
                    <a:pt x="14" y="126"/>
                    <a:pt x="40" y="145"/>
                    <a:pt x="58" y="146"/>
                  </a:cubicBezTo>
                  <a:cubicBezTo>
                    <a:pt x="76" y="147"/>
                    <a:pt x="94" y="140"/>
                    <a:pt x="94" y="132"/>
                  </a:cubicBezTo>
                  <a:cubicBezTo>
                    <a:pt x="94" y="124"/>
                    <a:pt x="100" y="53"/>
                    <a:pt x="90" y="36"/>
                  </a:cubicBezTo>
                  <a:close/>
                </a:path>
              </a:pathLst>
            </a:custGeom>
            <a:solidFill>
              <a:srgbClr val="EFCE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2" name="ïŝľíḑe">
              <a:extLst>
                <a:ext uri="{FF2B5EF4-FFF2-40B4-BE49-F238E27FC236}">
                  <a16:creationId xmlns:a16="http://schemas.microsoft.com/office/drawing/2014/main" id="{A6119829-393A-4909-B29A-150AA8E98A88}"/>
                </a:ext>
              </a:extLst>
            </p:cNvPr>
            <p:cNvSpPr/>
            <p:nvPr/>
          </p:nvSpPr>
          <p:spPr bwMode="auto">
            <a:xfrm>
              <a:off x="7304088" y="1733550"/>
              <a:ext cx="671513" cy="527050"/>
            </a:xfrm>
            <a:custGeom>
              <a:avLst/>
              <a:gdLst>
                <a:gd name="T0" fmla="*/ 87 w 117"/>
                <a:gd name="T1" fmla="*/ 82 h 92"/>
                <a:gd name="T2" fmla="*/ 52 w 117"/>
                <a:gd name="T3" fmla="*/ 85 h 92"/>
                <a:gd name="T4" fmla="*/ 3 w 117"/>
                <a:gd name="T5" fmla="*/ 65 h 92"/>
                <a:gd name="T6" fmla="*/ 23 w 117"/>
                <a:gd name="T7" fmla="*/ 0 h 92"/>
                <a:gd name="T8" fmla="*/ 99 w 117"/>
                <a:gd name="T9" fmla="*/ 9 h 92"/>
                <a:gd name="T10" fmla="*/ 117 w 117"/>
                <a:gd name="T11" fmla="*/ 53 h 92"/>
                <a:gd name="T12" fmla="*/ 87 w 117"/>
                <a:gd name="T13" fmla="*/ 82 h 92"/>
              </a:gdLst>
              <a:ahLst/>
              <a:cxnLst>
                <a:cxn ang="0">
                  <a:pos x="T0" y="T1"/>
                </a:cxn>
                <a:cxn ang="0">
                  <a:pos x="T2" y="T3"/>
                </a:cxn>
                <a:cxn ang="0">
                  <a:pos x="T4" y="T5"/>
                </a:cxn>
                <a:cxn ang="0">
                  <a:pos x="T6" y="T7"/>
                </a:cxn>
                <a:cxn ang="0">
                  <a:pos x="T8" y="T9"/>
                </a:cxn>
                <a:cxn ang="0">
                  <a:pos x="T10" y="T11"/>
                </a:cxn>
                <a:cxn ang="0">
                  <a:pos x="T12" y="T13"/>
                </a:cxn>
              </a:cxnLst>
              <a:rect l="0" t="0" r="r" b="b"/>
              <a:pathLst>
                <a:path w="117" h="92">
                  <a:moveTo>
                    <a:pt x="87" y="82"/>
                  </a:moveTo>
                  <a:cubicBezTo>
                    <a:pt x="87" y="82"/>
                    <a:pt x="68" y="92"/>
                    <a:pt x="52" y="85"/>
                  </a:cubicBezTo>
                  <a:cubicBezTo>
                    <a:pt x="35" y="77"/>
                    <a:pt x="6" y="70"/>
                    <a:pt x="3" y="65"/>
                  </a:cubicBezTo>
                  <a:cubicBezTo>
                    <a:pt x="0" y="60"/>
                    <a:pt x="23" y="0"/>
                    <a:pt x="23" y="0"/>
                  </a:cubicBezTo>
                  <a:cubicBezTo>
                    <a:pt x="99" y="9"/>
                    <a:pt x="99" y="9"/>
                    <a:pt x="99" y="9"/>
                  </a:cubicBezTo>
                  <a:cubicBezTo>
                    <a:pt x="117" y="53"/>
                    <a:pt x="117" y="53"/>
                    <a:pt x="117" y="53"/>
                  </a:cubicBezTo>
                  <a:lnTo>
                    <a:pt x="87" y="82"/>
                  </a:lnTo>
                  <a:close/>
                </a:path>
              </a:pathLst>
            </a:custGeom>
            <a:solidFill>
              <a:srgbClr val="FBE5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3" name="iṣḻîḋe">
              <a:extLst>
                <a:ext uri="{FF2B5EF4-FFF2-40B4-BE49-F238E27FC236}">
                  <a16:creationId xmlns:a16="http://schemas.microsoft.com/office/drawing/2014/main" id="{D41824EF-2399-4C68-AD8F-B0ED7FB43A02}"/>
                </a:ext>
              </a:extLst>
            </p:cNvPr>
            <p:cNvSpPr/>
            <p:nvPr/>
          </p:nvSpPr>
          <p:spPr bwMode="auto">
            <a:xfrm>
              <a:off x="7332663" y="1376363"/>
              <a:ext cx="366713" cy="465138"/>
            </a:xfrm>
            <a:custGeom>
              <a:avLst/>
              <a:gdLst>
                <a:gd name="T0" fmla="*/ 32 w 64"/>
                <a:gd name="T1" fmla="*/ 81 h 81"/>
                <a:gd name="T2" fmla="*/ 31 w 64"/>
                <a:gd name="T3" fmla="*/ 81 h 81"/>
                <a:gd name="T4" fmla="*/ 0 w 64"/>
                <a:gd name="T5" fmla="*/ 49 h 81"/>
                <a:gd name="T6" fmla="*/ 0 w 64"/>
                <a:gd name="T7" fmla="*/ 31 h 81"/>
                <a:gd name="T8" fmla="*/ 31 w 64"/>
                <a:gd name="T9" fmla="*/ 0 h 81"/>
                <a:gd name="T10" fmla="*/ 32 w 64"/>
                <a:gd name="T11" fmla="*/ 0 h 81"/>
                <a:gd name="T12" fmla="*/ 64 w 64"/>
                <a:gd name="T13" fmla="*/ 31 h 81"/>
                <a:gd name="T14" fmla="*/ 64 w 64"/>
                <a:gd name="T15" fmla="*/ 49 h 81"/>
                <a:gd name="T16" fmla="*/ 32 w 64"/>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1">
                  <a:moveTo>
                    <a:pt x="32" y="81"/>
                  </a:moveTo>
                  <a:cubicBezTo>
                    <a:pt x="31" y="81"/>
                    <a:pt x="31" y="81"/>
                    <a:pt x="31" y="81"/>
                  </a:cubicBezTo>
                  <a:cubicBezTo>
                    <a:pt x="14" y="81"/>
                    <a:pt x="0" y="66"/>
                    <a:pt x="0" y="49"/>
                  </a:cubicBezTo>
                  <a:cubicBezTo>
                    <a:pt x="0" y="31"/>
                    <a:pt x="0" y="31"/>
                    <a:pt x="0" y="31"/>
                  </a:cubicBezTo>
                  <a:cubicBezTo>
                    <a:pt x="0" y="14"/>
                    <a:pt x="14" y="0"/>
                    <a:pt x="31" y="0"/>
                  </a:cubicBezTo>
                  <a:cubicBezTo>
                    <a:pt x="32" y="0"/>
                    <a:pt x="32" y="0"/>
                    <a:pt x="32" y="0"/>
                  </a:cubicBezTo>
                  <a:cubicBezTo>
                    <a:pt x="50" y="0"/>
                    <a:pt x="64" y="14"/>
                    <a:pt x="64" y="31"/>
                  </a:cubicBezTo>
                  <a:cubicBezTo>
                    <a:pt x="64" y="49"/>
                    <a:pt x="64" y="49"/>
                    <a:pt x="64" y="49"/>
                  </a:cubicBezTo>
                  <a:cubicBezTo>
                    <a:pt x="64" y="66"/>
                    <a:pt x="50" y="81"/>
                    <a:pt x="32" y="81"/>
                  </a:cubicBez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4" name="isḷiḑê">
              <a:extLst>
                <a:ext uri="{FF2B5EF4-FFF2-40B4-BE49-F238E27FC236}">
                  <a16:creationId xmlns:a16="http://schemas.microsoft.com/office/drawing/2014/main" id="{1E79610F-4F1A-4466-8E95-81638ACCE952}"/>
                </a:ext>
              </a:extLst>
            </p:cNvPr>
            <p:cNvSpPr/>
            <p:nvPr/>
          </p:nvSpPr>
          <p:spPr bwMode="auto">
            <a:xfrm>
              <a:off x="7464425" y="1716088"/>
              <a:ext cx="247650" cy="257175"/>
            </a:xfrm>
            <a:custGeom>
              <a:avLst/>
              <a:gdLst>
                <a:gd name="T0" fmla="*/ 39 w 43"/>
                <a:gd name="T1" fmla="*/ 20 h 45"/>
                <a:gd name="T2" fmla="*/ 12 w 43"/>
                <a:gd name="T3" fmla="*/ 43 h 45"/>
                <a:gd name="T4" fmla="*/ 9 w 43"/>
                <a:gd name="T5" fmla="*/ 22 h 45"/>
                <a:gd name="T6" fmla="*/ 10 w 43"/>
                <a:gd name="T7" fmla="*/ 8 h 45"/>
                <a:gd name="T8" fmla="*/ 35 w 43"/>
                <a:gd name="T9" fmla="*/ 0 h 45"/>
                <a:gd name="T10" fmla="*/ 39 w 43"/>
                <a:gd name="T11" fmla="*/ 20 h 45"/>
              </a:gdLst>
              <a:ahLst/>
              <a:cxnLst>
                <a:cxn ang="0">
                  <a:pos x="T0" y="T1"/>
                </a:cxn>
                <a:cxn ang="0">
                  <a:pos x="T2" y="T3"/>
                </a:cxn>
                <a:cxn ang="0">
                  <a:pos x="T4" y="T5"/>
                </a:cxn>
                <a:cxn ang="0">
                  <a:pos x="T6" y="T7"/>
                </a:cxn>
                <a:cxn ang="0">
                  <a:pos x="T8" y="T9"/>
                </a:cxn>
                <a:cxn ang="0">
                  <a:pos x="T10" y="T11"/>
                </a:cxn>
              </a:cxnLst>
              <a:rect l="0" t="0" r="r" b="b"/>
              <a:pathLst>
                <a:path w="43" h="45">
                  <a:moveTo>
                    <a:pt x="39" y="20"/>
                  </a:moveTo>
                  <a:cubicBezTo>
                    <a:pt x="39" y="20"/>
                    <a:pt x="24" y="41"/>
                    <a:pt x="12" y="43"/>
                  </a:cubicBezTo>
                  <a:cubicBezTo>
                    <a:pt x="0" y="45"/>
                    <a:pt x="9" y="22"/>
                    <a:pt x="9" y="22"/>
                  </a:cubicBezTo>
                  <a:cubicBezTo>
                    <a:pt x="10" y="8"/>
                    <a:pt x="10" y="8"/>
                    <a:pt x="10" y="8"/>
                  </a:cubicBezTo>
                  <a:cubicBezTo>
                    <a:pt x="35" y="0"/>
                    <a:pt x="35" y="0"/>
                    <a:pt x="35" y="0"/>
                  </a:cubicBezTo>
                  <a:cubicBezTo>
                    <a:pt x="35" y="0"/>
                    <a:pt x="43" y="15"/>
                    <a:pt x="39" y="20"/>
                  </a:cubicBez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5" name="îṣḷïdê">
              <a:extLst>
                <a:ext uri="{FF2B5EF4-FFF2-40B4-BE49-F238E27FC236}">
                  <a16:creationId xmlns:a16="http://schemas.microsoft.com/office/drawing/2014/main" id="{BE79D0B4-388C-4845-A8A2-634CA64D5F08}"/>
                </a:ext>
              </a:extLst>
            </p:cNvPr>
            <p:cNvSpPr/>
            <p:nvPr/>
          </p:nvSpPr>
          <p:spPr bwMode="auto">
            <a:xfrm>
              <a:off x="7245350" y="1330325"/>
              <a:ext cx="977900" cy="1000125"/>
            </a:xfrm>
            <a:custGeom>
              <a:avLst/>
              <a:gdLst>
                <a:gd name="T0" fmla="*/ 60 w 170"/>
                <a:gd name="T1" fmla="*/ 66 h 174"/>
                <a:gd name="T2" fmla="*/ 86 w 170"/>
                <a:gd name="T3" fmla="*/ 92 h 174"/>
                <a:gd name="T4" fmla="*/ 122 w 170"/>
                <a:gd name="T5" fmla="*/ 143 h 174"/>
                <a:gd name="T6" fmla="*/ 104 w 170"/>
                <a:gd name="T7" fmla="*/ 49 h 174"/>
                <a:gd name="T8" fmla="*/ 56 w 170"/>
                <a:gd name="T9" fmla="*/ 1 h 174"/>
                <a:gd name="T10" fmla="*/ 7 w 170"/>
                <a:gd name="T11" fmla="*/ 13 h 174"/>
                <a:gd name="T12" fmla="*/ 14 w 170"/>
                <a:gd name="T13" fmla="*/ 33 h 174"/>
                <a:gd name="T14" fmla="*/ 43 w 170"/>
                <a:gd name="T15" fmla="*/ 36 h 174"/>
                <a:gd name="T16" fmla="*/ 49 w 170"/>
                <a:gd name="T17" fmla="*/ 48 h 174"/>
                <a:gd name="T18" fmla="*/ 57 w 170"/>
                <a:gd name="T19" fmla="*/ 48 h 174"/>
                <a:gd name="T20" fmla="*/ 70 w 170"/>
                <a:gd name="T21" fmla="*/ 57 h 174"/>
                <a:gd name="T22" fmla="*/ 60 w 170"/>
                <a:gd name="T23" fmla="*/ 66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 h="174">
                  <a:moveTo>
                    <a:pt x="60" y="66"/>
                  </a:moveTo>
                  <a:cubicBezTo>
                    <a:pt x="60" y="66"/>
                    <a:pt x="68" y="88"/>
                    <a:pt x="86" y="92"/>
                  </a:cubicBezTo>
                  <a:cubicBezTo>
                    <a:pt x="105" y="96"/>
                    <a:pt x="98" y="174"/>
                    <a:pt x="122" y="143"/>
                  </a:cubicBezTo>
                  <a:cubicBezTo>
                    <a:pt x="170" y="81"/>
                    <a:pt x="118" y="70"/>
                    <a:pt x="104" y="49"/>
                  </a:cubicBezTo>
                  <a:cubicBezTo>
                    <a:pt x="86" y="19"/>
                    <a:pt x="86" y="4"/>
                    <a:pt x="56" y="1"/>
                  </a:cubicBezTo>
                  <a:cubicBezTo>
                    <a:pt x="39" y="0"/>
                    <a:pt x="21" y="11"/>
                    <a:pt x="7" y="13"/>
                  </a:cubicBezTo>
                  <a:cubicBezTo>
                    <a:pt x="0" y="14"/>
                    <a:pt x="6" y="26"/>
                    <a:pt x="14" y="33"/>
                  </a:cubicBezTo>
                  <a:cubicBezTo>
                    <a:pt x="22" y="40"/>
                    <a:pt x="43" y="36"/>
                    <a:pt x="43" y="36"/>
                  </a:cubicBezTo>
                  <a:cubicBezTo>
                    <a:pt x="43" y="36"/>
                    <a:pt x="43" y="42"/>
                    <a:pt x="49" y="48"/>
                  </a:cubicBezTo>
                  <a:cubicBezTo>
                    <a:pt x="55" y="54"/>
                    <a:pt x="57" y="48"/>
                    <a:pt x="57" y="48"/>
                  </a:cubicBezTo>
                  <a:cubicBezTo>
                    <a:pt x="57" y="48"/>
                    <a:pt x="74" y="42"/>
                    <a:pt x="70" y="57"/>
                  </a:cubicBezTo>
                  <a:cubicBezTo>
                    <a:pt x="70" y="61"/>
                    <a:pt x="65" y="65"/>
                    <a:pt x="60" y="66"/>
                  </a:cubicBezTo>
                  <a:close/>
                </a:path>
              </a:pathLst>
            </a:custGeom>
            <a:solidFill>
              <a:srgbClr val="ED38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6" name="îşḷíḓê">
              <a:extLst>
                <a:ext uri="{FF2B5EF4-FFF2-40B4-BE49-F238E27FC236}">
                  <a16:creationId xmlns:a16="http://schemas.microsoft.com/office/drawing/2014/main" id="{C23938F0-D564-4654-823A-B6D189CCAE7D}"/>
                </a:ext>
              </a:extLst>
            </p:cNvPr>
            <p:cNvSpPr/>
            <p:nvPr/>
          </p:nvSpPr>
          <p:spPr bwMode="auto">
            <a:xfrm>
              <a:off x="7216775" y="2122488"/>
              <a:ext cx="346075" cy="671513"/>
            </a:xfrm>
            <a:custGeom>
              <a:avLst/>
              <a:gdLst>
                <a:gd name="T0" fmla="*/ 218 w 218"/>
                <a:gd name="T1" fmla="*/ 0 h 423"/>
                <a:gd name="T2" fmla="*/ 0 w 218"/>
                <a:gd name="T3" fmla="*/ 127 h 423"/>
                <a:gd name="T4" fmla="*/ 0 w 218"/>
                <a:gd name="T5" fmla="*/ 423 h 423"/>
                <a:gd name="T6" fmla="*/ 218 w 218"/>
                <a:gd name="T7" fmla="*/ 301 h 423"/>
                <a:gd name="T8" fmla="*/ 218 w 218"/>
                <a:gd name="T9" fmla="*/ 0 h 423"/>
              </a:gdLst>
              <a:ahLst/>
              <a:cxnLst>
                <a:cxn ang="0">
                  <a:pos x="T0" y="T1"/>
                </a:cxn>
                <a:cxn ang="0">
                  <a:pos x="T2" y="T3"/>
                </a:cxn>
                <a:cxn ang="0">
                  <a:pos x="T4" y="T5"/>
                </a:cxn>
                <a:cxn ang="0">
                  <a:pos x="T6" y="T7"/>
                </a:cxn>
                <a:cxn ang="0">
                  <a:pos x="T8" y="T9"/>
                </a:cxn>
              </a:cxnLst>
              <a:rect l="0" t="0" r="r" b="b"/>
              <a:pathLst>
                <a:path w="218" h="423">
                  <a:moveTo>
                    <a:pt x="218" y="0"/>
                  </a:moveTo>
                  <a:lnTo>
                    <a:pt x="0" y="127"/>
                  </a:lnTo>
                  <a:lnTo>
                    <a:pt x="0" y="423"/>
                  </a:lnTo>
                  <a:lnTo>
                    <a:pt x="218" y="301"/>
                  </a:lnTo>
                  <a:lnTo>
                    <a:pt x="218" y="0"/>
                  </a:lnTo>
                  <a:close/>
                </a:path>
              </a:pathLst>
            </a:custGeom>
            <a:solidFill>
              <a:srgbClr val="78A6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7" name="îSḻiḋé">
              <a:extLst>
                <a:ext uri="{FF2B5EF4-FFF2-40B4-BE49-F238E27FC236}">
                  <a16:creationId xmlns:a16="http://schemas.microsoft.com/office/drawing/2014/main" id="{64D6478E-D041-4DDC-B4A2-7C0D6BA07214}"/>
                </a:ext>
              </a:extLst>
            </p:cNvPr>
            <p:cNvSpPr/>
            <p:nvPr/>
          </p:nvSpPr>
          <p:spPr bwMode="auto">
            <a:xfrm>
              <a:off x="7216775" y="2122488"/>
              <a:ext cx="346075" cy="671513"/>
            </a:xfrm>
            <a:custGeom>
              <a:avLst/>
              <a:gdLst>
                <a:gd name="T0" fmla="*/ 218 w 218"/>
                <a:gd name="T1" fmla="*/ 0 h 423"/>
                <a:gd name="T2" fmla="*/ 0 w 218"/>
                <a:gd name="T3" fmla="*/ 127 h 423"/>
                <a:gd name="T4" fmla="*/ 0 w 218"/>
                <a:gd name="T5" fmla="*/ 423 h 423"/>
                <a:gd name="T6" fmla="*/ 218 w 218"/>
                <a:gd name="T7" fmla="*/ 301 h 423"/>
                <a:gd name="T8" fmla="*/ 218 w 218"/>
                <a:gd name="T9" fmla="*/ 0 h 423"/>
              </a:gdLst>
              <a:ahLst/>
              <a:cxnLst>
                <a:cxn ang="0">
                  <a:pos x="T0" y="T1"/>
                </a:cxn>
                <a:cxn ang="0">
                  <a:pos x="T2" y="T3"/>
                </a:cxn>
                <a:cxn ang="0">
                  <a:pos x="T4" y="T5"/>
                </a:cxn>
                <a:cxn ang="0">
                  <a:pos x="T6" y="T7"/>
                </a:cxn>
                <a:cxn ang="0">
                  <a:pos x="T8" y="T9"/>
                </a:cxn>
              </a:cxnLst>
              <a:rect l="0" t="0" r="r" b="b"/>
              <a:pathLst>
                <a:path w="218" h="423">
                  <a:moveTo>
                    <a:pt x="218" y="0"/>
                  </a:moveTo>
                  <a:lnTo>
                    <a:pt x="0" y="127"/>
                  </a:lnTo>
                  <a:lnTo>
                    <a:pt x="0" y="423"/>
                  </a:lnTo>
                  <a:lnTo>
                    <a:pt x="218" y="301"/>
                  </a:lnTo>
                  <a:lnTo>
                    <a:pt x="2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8" name="ïŝ1îḑè">
              <a:extLst>
                <a:ext uri="{FF2B5EF4-FFF2-40B4-BE49-F238E27FC236}">
                  <a16:creationId xmlns:a16="http://schemas.microsoft.com/office/drawing/2014/main" id="{44A1C9BD-F477-47FA-92E5-BAE8896DF265}"/>
                </a:ext>
              </a:extLst>
            </p:cNvPr>
            <p:cNvSpPr/>
            <p:nvPr/>
          </p:nvSpPr>
          <p:spPr bwMode="auto">
            <a:xfrm>
              <a:off x="6808788" y="1887538"/>
              <a:ext cx="754063" cy="436563"/>
            </a:xfrm>
            <a:custGeom>
              <a:avLst/>
              <a:gdLst>
                <a:gd name="T0" fmla="*/ 475 w 475"/>
                <a:gd name="T1" fmla="*/ 148 h 275"/>
                <a:gd name="T2" fmla="*/ 257 w 475"/>
                <a:gd name="T3" fmla="*/ 275 h 275"/>
                <a:gd name="T4" fmla="*/ 0 w 475"/>
                <a:gd name="T5" fmla="*/ 130 h 275"/>
                <a:gd name="T6" fmla="*/ 232 w 475"/>
                <a:gd name="T7" fmla="*/ 0 h 275"/>
                <a:gd name="T8" fmla="*/ 475 w 475"/>
                <a:gd name="T9" fmla="*/ 148 h 275"/>
              </a:gdLst>
              <a:ahLst/>
              <a:cxnLst>
                <a:cxn ang="0">
                  <a:pos x="T0" y="T1"/>
                </a:cxn>
                <a:cxn ang="0">
                  <a:pos x="T2" y="T3"/>
                </a:cxn>
                <a:cxn ang="0">
                  <a:pos x="T4" y="T5"/>
                </a:cxn>
                <a:cxn ang="0">
                  <a:pos x="T6" y="T7"/>
                </a:cxn>
                <a:cxn ang="0">
                  <a:pos x="T8" y="T9"/>
                </a:cxn>
              </a:cxnLst>
              <a:rect l="0" t="0" r="r" b="b"/>
              <a:pathLst>
                <a:path w="475" h="275">
                  <a:moveTo>
                    <a:pt x="475" y="148"/>
                  </a:moveTo>
                  <a:lnTo>
                    <a:pt x="257" y="275"/>
                  </a:lnTo>
                  <a:lnTo>
                    <a:pt x="0" y="130"/>
                  </a:lnTo>
                  <a:lnTo>
                    <a:pt x="232" y="0"/>
                  </a:lnTo>
                  <a:lnTo>
                    <a:pt x="475" y="148"/>
                  </a:lnTo>
                  <a:close/>
                </a:path>
              </a:pathLst>
            </a:custGeom>
            <a:solidFill>
              <a:srgbClr val="E6F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19" name="íslidè">
              <a:extLst>
                <a:ext uri="{FF2B5EF4-FFF2-40B4-BE49-F238E27FC236}">
                  <a16:creationId xmlns:a16="http://schemas.microsoft.com/office/drawing/2014/main" id="{7AF5328A-08E4-45DD-8172-4655935F0BB9}"/>
                </a:ext>
              </a:extLst>
            </p:cNvPr>
            <p:cNvSpPr/>
            <p:nvPr/>
          </p:nvSpPr>
          <p:spPr bwMode="auto">
            <a:xfrm>
              <a:off x="6808788" y="1887538"/>
              <a:ext cx="754063" cy="436563"/>
            </a:xfrm>
            <a:custGeom>
              <a:avLst/>
              <a:gdLst>
                <a:gd name="T0" fmla="*/ 475 w 475"/>
                <a:gd name="T1" fmla="*/ 148 h 275"/>
                <a:gd name="T2" fmla="*/ 257 w 475"/>
                <a:gd name="T3" fmla="*/ 275 h 275"/>
                <a:gd name="T4" fmla="*/ 0 w 475"/>
                <a:gd name="T5" fmla="*/ 130 h 275"/>
                <a:gd name="T6" fmla="*/ 232 w 475"/>
                <a:gd name="T7" fmla="*/ 0 h 275"/>
                <a:gd name="T8" fmla="*/ 475 w 475"/>
                <a:gd name="T9" fmla="*/ 148 h 275"/>
              </a:gdLst>
              <a:ahLst/>
              <a:cxnLst>
                <a:cxn ang="0">
                  <a:pos x="T0" y="T1"/>
                </a:cxn>
                <a:cxn ang="0">
                  <a:pos x="T2" y="T3"/>
                </a:cxn>
                <a:cxn ang="0">
                  <a:pos x="T4" y="T5"/>
                </a:cxn>
                <a:cxn ang="0">
                  <a:pos x="T6" y="T7"/>
                </a:cxn>
                <a:cxn ang="0">
                  <a:pos x="T8" y="T9"/>
                </a:cxn>
              </a:cxnLst>
              <a:rect l="0" t="0" r="r" b="b"/>
              <a:pathLst>
                <a:path w="475" h="275">
                  <a:moveTo>
                    <a:pt x="475" y="148"/>
                  </a:moveTo>
                  <a:lnTo>
                    <a:pt x="257" y="275"/>
                  </a:lnTo>
                  <a:lnTo>
                    <a:pt x="0" y="130"/>
                  </a:lnTo>
                  <a:lnTo>
                    <a:pt x="232" y="0"/>
                  </a:lnTo>
                  <a:lnTo>
                    <a:pt x="475" y="14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0" name="îṩľîḓè">
              <a:extLst>
                <a:ext uri="{FF2B5EF4-FFF2-40B4-BE49-F238E27FC236}">
                  <a16:creationId xmlns:a16="http://schemas.microsoft.com/office/drawing/2014/main" id="{054FA101-1B98-4130-B6AD-8C812455AFC6}"/>
                </a:ext>
              </a:extLst>
            </p:cNvPr>
            <p:cNvSpPr/>
            <p:nvPr/>
          </p:nvSpPr>
          <p:spPr bwMode="auto">
            <a:xfrm>
              <a:off x="6808788" y="2093913"/>
              <a:ext cx="407988" cy="700088"/>
            </a:xfrm>
            <a:custGeom>
              <a:avLst/>
              <a:gdLst>
                <a:gd name="T0" fmla="*/ 0 w 257"/>
                <a:gd name="T1" fmla="*/ 0 h 441"/>
                <a:gd name="T2" fmla="*/ 0 w 257"/>
                <a:gd name="T3" fmla="*/ 300 h 441"/>
                <a:gd name="T4" fmla="*/ 257 w 257"/>
                <a:gd name="T5" fmla="*/ 441 h 441"/>
                <a:gd name="T6" fmla="*/ 257 w 257"/>
                <a:gd name="T7" fmla="*/ 145 h 441"/>
                <a:gd name="T8" fmla="*/ 0 w 257"/>
                <a:gd name="T9" fmla="*/ 0 h 441"/>
              </a:gdLst>
              <a:ahLst/>
              <a:cxnLst>
                <a:cxn ang="0">
                  <a:pos x="T0" y="T1"/>
                </a:cxn>
                <a:cxn ang="0">
                  <a:pos x="T2" y="T3"/>
                </a:cxn>
                <a:cxn ang="0">
                  <a:pos x="T4" y="T5"/>
                </a:cxn>
                <a:cxn ang="0">
                  <a:pos x="T6" y="T7"/>
                </a:cxn>
                <a:cxn ang="0">
                  <a:pos x="T8" y="T9"/>
                </a:cxn>
              </a:cxnLst>
              <a:rect l="0" t="0" r="r" b="b"/>
              <a:pathLst>
                <a:path w="257" h="441">
                  <a:moveTo>
                    <a:pt x="0" y="0"/>
                  </a:moveTo>
                  <a:lnTo>
                    <a:pt x="0" y="300"/>
                  </a:lnTo>
                  <a:lnTo>
                    <a:pt x="257" y="441"/>
                  </a:lnTo>
                  <a:lnTo>
                    <a:pt x="257" y="145"/>
                  </a:lnTo>
                  <a:lnTo>
                    <a:pt x="0" y="0"/>
                  </a:lnTo>
                  <a:close/>
                </a:path>
              </a:pathLst>
            </a:custGeom>
            <a:solidFill>
              <a:srgbClr val="C8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1" name="ïşļîḑé">
              <a:extLst>
                <a:ext uri="{FF2B5EF4-FFF2-40B4-BE49-F238E27FC236}">
                  <a16:creationId xmlns:a16="http://schemas.microsoft.com/office/drawing/2014/main" id="{272D91F1-908B-4693-8D2A-04D1B674C68B}"/>
                </a:ext>
              </a:extLst>
            </p:cNvPr>
            <p:cNvSpPr/>
            <p:nvPr/>
          </p:nvSpPr>
          <p:spPr bwMode="auto">
            <a:xfrm>
              <a:off x="6808788" y="2093913"/>
              <a:ext cx="407988" cy="700088"/>
            </a:xfrm>
            <a:custGeom>
              <a:avLst/>
              <a:gdLst>
                <a:gd name="T0" fmla="*/ 0 w 257"/>
                <a:gd name="T1" fmla="*/ 0 h 441"/>
                <a:gd name="T2" fmla="*/ 0 w 257"/>
                <a:gd name="T3" fmla="*/ 300 h 441"/>
                <a:gd name="T4" fmla="*/ 257 w 257"/>
                <a:gd name="T5" fmla="*/ 441 h 441"/>
                <a:gd name="T6" fmla="*/ 257 w 257"/>
                <a:gd name="T7" fmla="*/ 145 h 441"/>
                <a:gd name="T8" fmla="*/ 0 w 257"/>
                <a:gd name="T9" fmla="*/ 0 h 441"/>
              </a:gdLst>
              <a:ahLst/>
              <a:cxnLst>
                <a:cxn ang="0">
                  <a:pos x="T0" y="T1"/>
                </a:cxn>
                <a:cxn ang="0">
                  <a:pos x="T2" y="T3"/>
                </a:cxn>
                <a:cxn ang="0">
                  <a:pos x="T4" y="T5"/>
                </a:cxn>
                <a:cxn ang="0">
                  <a:pos x="T6" y="T7"/>
                </a:cxn>
                <a:cxn ang="0">
                  <a:pos x="T8" y="T9"/>
                </a:cxn>
              </a:cxnLst>
              <a:rect l="0" t="0" r="r" b="b"/>
              <a:pathLst>
                <a:path w="257" h="441">
                  <a:moveTo>
                    <a:pt x="0" y="0"/>
                  </a:moveTo>
                  <a:lnTo>
                    <a:pt x="0" y="300"/>
                  </a:lnTo>
                  <a:lnTo>
                    <a:pt x="257" y="441"/>
                  </a:lnTo>
                  <a:lnTo>
                    <a:pt x="257" y="145"/>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2" name="íşḷiďè">
              <a:extLst>
                <a:ext uri="{FF2B5EF4-FFF2-40B4-BE49-F238E27FC236}">
                  <a16:creationId xmlns:a16="http://schemas.microsoft.com/office/drawing/2014/main" id="{F0E7CAFA-8170-4944-BFA3-4C89459E9334}"/>
                </a:ext>
              </a:extLst>
            </p:cNvPr>
            <p:cNvSpPr/>
            <p:nvPr/>
          </p:nvSpPr>
          <p:spPr bwMode="auto">
            <a:xfrm>
              <a:off x="7446963" y="1858963"/>
              <a:ext cx="511175" cy="614363"/>
            </a:xfrm>
            <a:custGeom>
              <a:avLst/>
              <a:gdLst>
                <a:gd name="T0" fmla="*/ 53 w 89"/>
                <a:gd name="T1" fmla="*/ 3 h 107"/>
                <a:gd name="T2" fmla="*/ 67 w 89"/>
                <a:gd name="T3" fmla="*/ 96 h 107"/>
                <a:gd name="T4" fmla="*/ 8 w 89"/>
                <a:gd name="T5" fmla="*/ 100 h 107"/>
                <a:gd name="T6" fmla="*/ 15 w 89"/>
                <a:gd name="T7" fmla="*/ 75 h 107"/>
                <a:gd name="T8" fmla="*/ 50 w 89"/>
                <a:gd name="T9" fmla="*/ 67 h 107"/>
                <a:gd name="T10" fmla="*/ 53 w 89"/>
                <a:gd name="T11" fmla="*/ 3 h 107"/>
              </a:gdLst>
              <a:ahLst/>
              <a:cxnLst>
                <a:cxn ang="0">
                  <a:pos x="T0" y="T1"/>
                </a:cxn>
                <a:cxn ang="0">
                  <a:pos x="T2" y="T3"/>
                </a:cxn>
                <a:cxn ang="0">
                  <a:pos x="T4" y="T5"/>
                </a:cxn>
                <a:cxn ang="0">
                  <a:pos x="T6" y="T7"/>
                </a:cxn>
                <a:cxn ang="0">
                  <a:pos x="T8" y="T9"/>
                </a:cxn>
                <a:cxn ang="0">
                  <a:pos x="T10" y="T11"/>
                </a:cxn>
              </a:cxnLst>
              <a:rect l="0" t="0" r="r" b="b"/>
              <a:pathLst>
                <a:path w="89" h="107">
                  <a:moveTo>
                    <a:pt x="53" y="3"/>
                  </a:moveTo>
                  <a:cubicBezTo>
                    <a:pt x="70" y="5"/>
                    <a:pt x="89" y="93"/>
                    <a:pt x="67" y="96"/>
                  </a:cubicBezTo>
                  <a:cubicBezTo>
                    <a:pt x="46" y="99"/>
                    <a:pt x="16" y="107"/>
                    <a:pt x="8" y="100"/>
                  </a:cubicBezTo>
                  <a:cubicBezTo>
                    <a:pt x="0" y="93"/>
                    <a:pt x="2" y="78"/>
                    <a:pt x="15" y="75"/>
                  </a:cubicBezTo>
                  <a:cubicBezTo>
                    <a:pt x="27" y="72"/>
                    <a:pt x="50" y="67"/>
                    <a:pt x="50" y="67"/>
                  </a:cubicBezTo>
                  <a:cubicBezTo>
                    <a:pt x="50" y="67"/>
                    <a:pt x="35" y="0"/>
                    <a:pt x="53" y="3"/>
                  </a:cubicBezTo>
                  <a:close/>
                </a:path>
              </a:pathLst>
            </a:custGeom>
            <a:solidFill>
              <a:srgbClr val="FBE5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3" name="iSḻiḋê">
              <a:extLst>
                <a:ext uri="{FF2B5EF4-FFF2-40B4-BE49-F238E27FC236}">
                  <a16:creationId xmlns:a16="http://schemas.microsoft.com/office/drawing/2014/main" id="{1C730B5A-813E-4E7B-B801-D62BFE9062B6}"/>
                </a:ext>
              </a:extLst>
            </p:cNvPr>
            <p:cNvSpPr/>
            <p:nvPr/>
          </p:nvSpPr>
          <p:spPr bwMode="auto">
            <a:xfrm>
              <a:off x="7315200" y="2289175"/>
              <a:ext cx="217488" cy="184150"/>
            </a:xfrm>
            <a:custGeom>
              <a:avLst/>
              <a:gdLst>
                <a:gd name="T0" fmla="*/ 37 w 38"/>
                <a:gd name="T1" fmla="*/ 11 h 32"/>
                <a:gd name="T2" fmla="*/ 17 w 38"/>
                <a:gd name="T3" fmla="*/ 2 h 32"/>
                <a:gd name="T4" fmla="*/ 24 w 38"/>
                <a:gd name="T5" fmla="*/ 8 h 32"/>
                <a:gd name="T6" fmla="*/ 11 w 38"/>
                <a:gd name="T7" fmla="*/ 10 h 32"/>
                <a:gd name="T8" fmla="*/ 0 w 38"/>
                <a:gd name="T9" fmla="*/ 22 h 32"/>
                <a:gd name="T10" fmla="*/ 30 w 38"/>
                <a:gd name="T11" fmla="*/ 28 h 32"/>
                <a:gd name="T12" fmla="*/ 37 w 38"/>
                <a:gd name="T13" fmla="*/ 11 h 32"/>
              </a:gdLst>
              <a:ahLst/>
              <a:cxnLst>
                <a:cxn ang="0">
                  <a:pos x="T0" y="T1"/>
                </a:cxn>
                <a:cxn ang="0">
                  <a:pos x="T2" y="T3"/>
                </a:cxn>
                <a:cxn ang="0">
                  <a:pos x="T4" y="T5"/>
                </a:cxn>
                <a:cxn ang="0">
                  <a:pos x="T6" y="T7"/>
                </a:cxn>
                <a:cxn ang="0">
                  <a:pos x="T8" y="T9"/>
                </a:cxn>
                <a:cxn ang="0">
                  <a:pos x="T10" y="T11"/>
                </a:cxn>
                <a:cxn ang="0">
                  <a:pos x="T12" y="T13"/>
                </a:cxn>
              </a:cxnLst>
              <a:rect l="0" t="0" r="r" b="b"/>
              <a:pathLst>
                <a:path w="38" h="32">
                  <a:moveTo>
                    <a:pt x="37" y="11"/>
                  </a:moveTo>
                  <a:cubicBezTo>
                    <a:pt x="37" y="6"/>
                    <a:pt x="30" y="0"/>
                    <a:pt x="17" y="2"/>
                  </a:cubicBezTo>
                  <a:cubicBezTo>
                    <a:pt x="14" y="2"/>
                    <a:pt x="24" y="8"/>
                    <a:pt x="24" y="8"/>
                  </a:cubicBezTo>
                  <a:cubicBezTo>
                    <a:pt x="24" y="8"/>
                    <a:pt x="20" y="7"/>
                    <a:pt x="11" y="10"/>
                  </a:cubicBezTo>
                  <a:cubicBezTo>
                    <a:pt x="7" y="11"/>
                    <a:pt x="1" y="14"/>
                    <a:pt x="0" y="22"/>
                  </a:cubicBezTo>
                  <a:cubicBezTo>
                    <a:pt x="0" y="28"/>
                    <a:pt x="17" y="32"/>
                    <a:pt x="30" y="28"/>
                  </a:cubicBezTo>
                  <a:cubicBezTo>
                    <a:pt x="35" y="27"/>
                    <a:pt x="38" y="17"/>
                    <a:pt x="37" y="11"/>
                  </a:cubicBez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4" name="ï$1îḍê">
              <a:extLst>
                <a:ext uri="{FF2B5EF4-FFF2-40B4-BE49-F238E27FC236}">
                  <a16:creationId xmlns:a16="http://schemas.microsoft.com/office/drawing/2014/main" id="{5C6D0C54-7901-4E8F-A68C-6A5C2E22E712}"/>
                </a:ext>
              </a:extLst>
            </p:cNvPr>
            <p:cNvSpPr/>
            <p:nvPr/>
          </p:nvSpPr>
          <p:spPr bwMode="auto">
            <a:xfrm>
              <a:off x="4525963" y="2122488"/>
              <a:ext cx="655638" cy="792163"/>
            </a:xfrm>
            <a:custGeom>
              <a:avLst/>
              <a:gdLst>
                <a:gd name="T0" fmla="*/ 16 w 114"/>
                <a:gd name="T1" fmla="*/ 4 h 138"/>
                <a:gd name="T2" fmla="*/ 56 w 114"/>
                <a:gd name="T3" fmla="*/ 89 h 138"/>
                <a:gd name="T4" fmla="*/ 95 w 114"/>
                <a:gd name="T5" fmla="*/ 81 h 138"/>
                <a:gd name="T6" fmla="*/ 101 w 114"/>
                <a:gd name="T7" fmla="*/ 110 h 138"/>
                <a:gd name="T8" fmla="*/ 37 w 114"/>
                <a:gd name="T9" fmla="*/ 120 h 138"/>
                <a:gd name="T10" fmla="*/ 16 w 114"/>
                <a:gd name="T11" fmla="*/ 4 h 138"/>
              </a:gdLst>
              <a:ahLst/>
              <a:cxnLst>
                <a:cxn ang="0">
                  <a:pos x="T0" y="T1"/>
                </a:cxn>
                <a:cxn ang="0">
                  <a:pos x="T2" y="T3"/>
                </a:cxn>
                <a:cxn ang="0">
                  <a:pos x="T4" y="T5"/>
                </a:cxn>
                <a:cxn ang="0">
                  <a:pos x="T6" y="T7"/>
                </a:cxn>
                <a:cxn ang="0">
                  <a:pos x="T8" y="T9"/>
                </a:cxn>
                <a:cxn ang="0">
                  <a:pos x="T10" y="T11"/>
                </a:cxn>
              </a:cxnLst>
              <a:rect l="0" t="0" r="r" b="b"/>
              <a:pathLst>
                <a:path w="114" h="138">
                  <a:moveTo>
                    <a:pt x="16" y="4"/>
                  </a:moveTo>
                  <a:cubicBezTo>
                    <a:pt x="31" y="0"/>
                    <a:pt x="45" y="45"/>
                    <a:pt x="56" y="89"/>
                  </a:cubicBezTo>
                  <a:cubicBezTo>
                    <a:pt x="59" y="99"/>
                    <a:pt x="77" y="81"/>
                    <a:pt x="95" y="81"/>
                  </a:cubicBezTo>
                  <a:cubicBezTo>
                    <a:pt x="114" y="81"/>
                    <a:pt x="112" y="99"/>
                    <a:pt x="101" y="110"/>
                  </a:cubicBezTo>
                  <a:cubicBezTo>
                    <a:pt x="90" y="119"/>
                    <a:pt x="46" y="138"/>
                    <a:pt x="37" y="120"/>
                  </a:cubicBezTo>
                  <a:cubicBezTo>
                    <a:pt x="27" y="102"/>
                    <a:pt x="0" y="7"/>
                    <a:pt x="16" y="4"/>
                  </a:cubicBezTo>
                  <a:close/>
                </a:path>
              </a:pathLst>
            </a:custGeom>
            <a:solidFill>
              <a:srgbClr val="EFCE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5" name="îṣḻîḑè">
              <a:extLst>
                <a:ext uri="{FF2B5EF4-FFF2-40B4-BE49-F238E27FC236}">
                  <a16:creationId xmlns:a16="http://schemas.microsoft.com/office/drawing/2014/main" id="{5F340444-2DDD-46F2-BA80-96B34A0D12B7}"/>
                </a:ext>
              </a:extLst>
            </p:cNvPr>
            <p:cNvSpPr/>
            <p:nvPr/>
          </p:nvSpPr>
          <p:spPr bwMode="auto">
            <a:xfrm>
              <a:off x="4205288" y="4287838"/>
              <a:ext cx="263525" cy="338138"/>
            </a:xfrm>
            <a:custGeom>
              <a:avLst/>
              <a:gdLst>
                <a:gd name="T0" fmla="*/ 23 w 46"/>
                <a:gd name="T1" fmla="*/ 3 h 59"/>
                <a:gd name="T2" fmla="*/ 30 w 46"/>
                <a:gd name="T3" fmla="*/ 30 h 59"/>
                <a:gd name="T4" fmla="*/ 29 w 46"/>
                <a:gd name="T5" fmla="*/ 59 h 59"/>
                <a:gd name="T6" fmla="*/ 1 w 46"/>
                <a:gd name="T7" fmla="*/ 28 h 59"/>
                <a:gd name="T8" fmla="*/ 6 w 46"/>
                <a:gd name="T9" fmla="*/ 0 h 59"/>
                <a:gd name="T10" fmla="*/ 23 w 46"/>
                <a:gd name="T11" fmla="*/ 3 h 59"/>
              </a:gdLst>
              <a:ahLst/>
              <a:cxnLst>
                <a:cxn ang="0">
                  <a:pos x="T0" y="T1"/>
                </a:cxn>
                <a:cxn ang="0">
                  <a:pos x="T2" y="T3"/>
                </a:cxn>
                <a:cxn ang="0">
                  <a:pos x="T4" y="T5"/>
                </a:cxn>
                <a:cxn ang="0">
                  <a:pos x="T6" y="T7"/>
                </a:cxn>
                <a:cxn ang="0">
                  <a:pos x="T8" y="T9"/>
                </a:cxn>
                <a:cxn ang="0">
                  <a:pos x="T10" y="T11"/>
                </a:cxn>
              </a:cxnLst>
              <a:rect l="0" t="0" r="r" b="b"/>
              <a:pathLst>
                <a:path w="46" h="59">
                  <a:moveTo>
                    <a:pt x="23" y="3"/>
                  </a:moveTo>
                  <a:cubicBezTo>
                    <a:pt x="23" y="3"/>
                    <a:pt x="24" y="15"/>
                    <a:pt x="30" y="30"/>
                  </a:cubicBezTo>
                  <a:cubicBezTo>
                    <a:pt x="35" y="44"/>
                    <a:pt x="46" y="59"/>
                    <a:pt x="29" y="59"/>
                  </a:cubicBezTo>
                  <a:cubicBezTo>
                    <a:pt x="12" y="59"/>
                    <a:pt x="3" y="43"/>
                    <a:pt x="1" y="28"/>
                  </a:cubicBezTo>
                  <a:cubicBezTo>
                    <a:pt x="0" y="11"/>
                    <a:pt x="6" y="0"/>
                    <a:pt x="6" y="0"/>
                  </a:cubicBezTo>
                  <a:lnTo>
                    <a:pt x="23" y="3"/>
                  </a:lnTo>
                  <a:close/>
                </a:path>
              </a:pathLst>
            </a:custGeom>
            <a:solidFill>
              <a:srgbClr val="2D5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6" name="íSlîdè">
              <a:extLst>
                <a:ext uri="{FF2B5EF4-FFF2-40B4-BE49-F238E27FC236}">
                  <a16:creationId xmlns:a16="http://schemas.microsoft.com/office/drawing/2014/main" id="{2BD32950-1606-419F-9437-17F3AB324582}"/>
                </a:ext>
              </a:extLst>
            </p:cNvPr>
            <p:cNvSpPr/>
            <p:nvPr/>
          </p:nvSpPr>
          <p:spPr bwMode="auto">
            <a:xfrm>
              <a:off x="4221163" y="4298950"/>
              <a:ext cx="166688" cy="142875"/>
            </a:xfrm>
            <a:custGeom>
              <a:avLst/>
              <a:gdLst>
                <a:gd name="T0" fmla="*/ 22 w 29"/>
                <a:gd name="T1" fmla="*/ 4 h 25"/>
                <a:gd name="T2" fmla="*/ 25 w 29"/>
                <a:gd name="T3" fmla="*/ 19 h 25"/>
                <a:gd name="T4" fmla="*/ 7 w 29"/>
                <a:gd name="T5" fmla="*/ 21 h 25"/>
                <a:gd name="T6" fmla="*/ 0 w 29"/>
                <a:gd name="T7" fmla="*/ 12 h 25"/>
                <a:gd name="T8" fmla="*/ 7 w 29"/>
                <a:gd name="T9" fmla="*/ 0 h 25"/>
                <a:gd name="T10" fmla="*/ 22 w 29"/>
                <a:gd name="T11" fmla="*/ 4 h 25"/>
              </a:gdLst>
              <a:ahLst/>
              <a:cxnLst>
                <a:cxn ang="0">
                  <a:pos x="T0" y="T1"/>
                </a:cxn>
                <a:cxn ang="0">
                  <a:pos x="T2" y="T3"/>
                </a:cxn>
                <a:cxn ang="0">
                  <a:pos x="T4" y="T5"/>
                </a:cxn>
                <a:cxn ang="0">
                  <a:pos x="T6" y="T7"/>
                </a:cxn>
                <a:cxn ang="0">
                  <a:pos x="T8" y="T9"/>
                </a:cxn>
                <a:cxn ang="0">
                  <a:pos x="T10" y="T11"/>
                </a:cxn>
              </a:cxnLst>
              <a:rect l="0" t="0" r="r" b="b"/>
              <a:pathLst>
                <a:path w="29" h="25">
                  <a:moveTo>
                    <a:pt x="22" y="4"/>
                  </a:moveTo>
                  <a:cubicBezTo>
                    <a:pt x="22" y="4"/>
                    <a:pt x="29" y="21"/>
                    <a:pt x="25" y="19"/>
                  </a:cubicBezTo>
                  <a:cubicBezTo>
                    <a:pt x="20" y="17"/>
                    <a:pt x="11" y="16"/>
                    <a:pt x="7" y="21"/>
                  </a:cubicBezTo>
                  <a:cubicBezTo>
                    <a:pt x="4" y="25"/>
                    <a:pt x="1" y="18"/>
                    <a:pt x="0" y="12"/>
                  </a:cubicBezTo>
                  <a:cubicBezTo>
                    <a:pt x="0" y="7"/>
                    <a:pt x="7" y="0"/>
                    <a:pt x="7" y="0"/>
                  </a:cubicBezTo>
                  <a:lnTo>
                    <a:pt x="22" y="4"/>
                  </a:ln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7" name="ï$1îḋé">
              <a:extLst>
                <a:ext uri="{FF2B5EF4-FFF2-40B4-BE49-F238E27FC236}">
                  <a16:creationId xmlns:a16="http://schemas.microsoft.com/office/drawing/2014/main" id="{B6EC207A-8067-4B93-B69E-DE9716F04B94}"/>
                </a:ext>
              </a:extLst>
            </p:cNvPr>
            <p:cNvSpPr/>
            <p:nvPr/>
          </p:nvSpPr>
          <p:spPr bwMode="auto">
            <a:xfrm>
              <a:off x="4510088" y="4103688"/>
              <a:ext cx="412750" cy="338138"/>
            </a:xfrm>
            <a:custGeom>
              <a:avLst/>
              <a:gdLst>
                <a:gd name="T0" fmla="*/ 22 w 72"/>
                <a:gd name="T1" fmla="*/ 0 h 59"/>
                <a:gd name="T2" fmla="*/ 41 w 72"/>
                <a:gd name="T3" fmla="*/ 27 h 59"/>
                <a:gd name="T4" fmla="*/ 67 w 72"/>
                <a:gd name="T5" fmla="*/ 50 h 59"/>
                <a:gd name="T6" fmla="*/ 24 w 72"/>
                <a:gd name="T7" fmla="*/ 47 h 59"/>
                <a:gd name="T8" fmla="*/ 0 w 72"/>
                <a:gd name="T9" fmla="*/ 40 h 59"/>
                <a:gd name="T10" fmla="*/ 7 w 72"/>
                <a:gd name="T11" fmla="*/ 0 h 59"/>
                <a:gd name="T12" fmla="*/ 22 w 7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72" h="59">
                  <a:moveTo>
                    <a:pt x="22" y="0"/>
                  </a:moveTo>
                  <a:cubicBezTo>
                    <a:pt x="22" y="0"/>
                    <a:pt x="29" y="20"/>
                    <a:pt x="41" y="27"/>
                  </a:cubicBezTo>
                  <a:cubicBezTo>
                    <a:pt x="52" y="33"/>
                    <a:pt x="72" y="41"/>
                    <a:pt x="67" y="50"/>
                  </a:cubicBezTo>
                  <a:cubicBezTo>
                    <a:pt x="61" y="59"/>
                    <a:pt x="30" y="47"/>
                    <a:pt x="24" y="47"/>
                  </a:cubicBezTo>
                  <a:cubicBezTo>
                    <a:pt x="17" y="47"/>
                    <a:pt x="0" y="47"/>
                    <a:pt x="0" y="40"/>
                  </a:cubicBezTo>
                  <a:cubicBezTo>
                    <a:pt x="0" y="32"/>
                    <a:pt x="7" y="0"/>
                    <a:pt x="7" y="0"/>
                  </a:cubicBezTo>
                  <a:lnTo>
                    <a:pt x="22" y="0"/>
                  </a:lnTo>
                  <a:close/>
                </a:path>
              </a:pathLst>
            </a:custGeom>
            <a:solidFill>
              <a:srgbClr val="2D5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8" name="íślïde">
              <a:extLst>
                <a:ext uri="{FF2B5EF4-FFF2-40B4-BE49-F238E27FC236}">
                  <a16:creationId xmlns:a16="http://schemas.microsoft.com/office/drawing/2014/main" id="{1F688FF7-F038-4536-A1F2-565995D026AF}"/>
                </a:ext>
              </a:extLst>
            </p:cNvPr>
            <p:cNvSpPr/>
            <p:nvPr/>
          </p:nvSpPr>
          <p:spPr bwMode="auto">
            <a:xfrm>
              <a:off x="4510088" y="4103688"/>
              <a:ext cx="412750" cy="338138"/>
            </a:xfrm>
            <a:custGeom>
              <a:avLst/>
              <a:gdLst>
                <a:gd name="T0" fmla="*/ 22 w 72"/>
                <a:gd name="T1" fmla="*/ 0 h 59"/>
                <a:gd name="T2" fmla="*/ 41 w 72"/>
                <a:gd name="T3" fmla="*/ 27 h 59"/>
                <a:gd name="T4" fmla="*/ 67 w 72"/>
                <a:gd name="T5" fmla="*/ 50 h 59"/>
                <a:gd name="T6" fmla="*/ 24 w 72"/>
                <a:gd name="T7" fmla="*/ 47 h 59"/>
                <a:gd name="T8" fmla="*/ 0 w 72"/>
                <a:gd name="T9" fmla="*/ 40 h 59"/>
                <a:gd name="T10" fmla="*/ 7 w 72"/>
                <a:gd name="T11" fmla="*/ 0 h 59"/>
                <a:gd name="T12" fmla="*/ 22 w 72"/>
                <a:gd name="T13" fmla="*/ 0 h 59"/>
              </a:gdLst>
              <a:ahLst/>
              <a:cxnLst>
                <a:cxn ang="0">
                  <a:pos x="T0" y="T1"/>
                </a:cxn>
                <a:cxn ang="0">
                  <a:pos x="T2" y="T3"/>
                </a:cxn>
                <a:cxn ang="0">
                  <a:pos x="T4" y="T5"/>
                </a:cxn>
                <a:cxn ang="0">
                  <a:pos x="T6" y="T7"/>
                </a:cxn>
                <a:cxn ang="0">
                  <a:pos x="T8" y="T9"/>
                </a:cxn>
                <a:cxn ang="0">
                  <a:pos x="T10" y="T11"/>
                </a:cxn>
                <a:cxn ang="0">
                  <a:pos x="T12" y="T13"/>
                </a:cxn>
              </a:cxnLst>
              <a:rect l="0" t="0" r="r" b="b"/>
              <a:pathLst>
                <a:path w="72" h="59">
                  <a:moveTo>
                    <a:pt x="22" y="0"/>
                  </a:moveTo>
                  <a:cubicBezTo>
                    <a:pt x="22" y="0"/>
                    <a:pt x="29" y="20"/>
                    <a:pt x="41" y="27"/>
                  </a:cubicBezTo>
                  <a:cubicBezTo>
                    <a:pt x="52" y="33"/>
                    <a:pt x="72" y="41"/>
                    <a:pt x="67" y="50"/>
                  </a:cubicBezTo>
                  <a:cubicBezTo>
                    <a:pt x="61" y="59"/>
                    <a:pt x="30" y="47"/>
                    <a:pt x="24" y="47"/>
                  </a:cubicBezTo>
                  <a:cubicBezTo>
                    <a:pt x="17" y="47"/>
                    <a:pt x="0" y="47"/>
                    <a:pt x="0" y="40"/>
                  </a:cubicBezTo>
                  <a:cubicBezTo>
                    <a:pt x="0" y="32"/>
                    <a:pt x="7" y="0"/>
                    <a:pt x="7" y="0"/>
                  </a:cubicBezTo>
                  <a:lnTo>
                    <a:pt x="22" y="0"/>
                  </a:lnTo>
                  <a:close/>
                </a:path>
              </a:pathLst>
            </a:custGeom>
            <a:solidFill>
              <a:srgbClr val="2D5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29" name="íṩlîḓè">
              <a:extLst>
                <a:ext uri="{FF2B5EF4-FFF2-40B4-BE49-F238E27FC236}">
                  <a16:creationId xmlns:a16="http://schemas.microsoft.com/office/drawing/2014/main" id="{4B947DF2-D98A-47A8-87A2-2E0E314DC4CC}"/>
                </a:ext>
              </a:extLst>
            </p:cNvPr>
            <p:cNvSpPr/>
            <p:nvPr/>
          </p:nvSpPr>
          <p:spPr bwMode="auto">
            <a:xfrm>
              <a:off x="4510088" y="4132263"/>
              <a:ext cx="188913" cy="149225"/>
            </a:xfrm>
            <a:custGeom>
              <a:avLst/>
              <a:gdLst>
                <a:gd name="T0" fmla="*/ 33 w 33"/>
                <a:gd name="T1" fmla="*/ 14 h 26"/>
                <a:gd name="T2" fmla="*/ 23 w 33"/>
                <a:gd name="T3" fmla="*/ 22 h 26"/>
                <a:gd name="T4" fmla="*/ 9 w 33"/>
                <a:gd name="T5" fmla="*/ 24 h 26"/>
                <a:gd name="T6" fmla="*/ 2 w 33"/>
                <a:gd name="T7" fmla="*/ 14 h 26"/>
                <a:gd name="T8" fmla="*/ 3 w 33"/>
                <a:gd name="T9" fmla="*/ 5 h 26"/>
                <a:gd name="T10" fmla="*/ 30 w 33"/>
                <a:gd name="T11" fmla="*/ 0 h 26"/>
                <a:gd name="T12" fmla="*/ 33 w 33"/>
                <a:gd name="T13" fmla="*/ 14 h 26"/>
              </a:gdLst>
              <a:ahLst/>
              <a:cxnLst>
                <a:cxn ang="0">
                  <a:pos x="T0" y="T1"/>
                </a:cxn>
                <a:cxn ang="0">
                  <a:pos x="T2" y="T3"/>
                </a:cxn>
                <a:cxn ang="0">
                  <a:pos x="T4" y="T5"/>
                </a:cxn>
                <a:cxn ang="0">
                  <a:pos x="T6" y="T7"/>
                </a:cxn>
                <a:cxn ang="0">
                  <a:pos x="T8" y="T9"/>
                </a:cxn>
                <a:cxn ang="0">
                  <a:pos x="T10" y="T11"/>
                </a:cxn>
                <a:cxn ang="0">
                  <a:pos x="T12" y="T13"/>
                </a:cxn>
              </a:cxnLst>
              <a:rect l="0" t="0" r="r" b="b"/>
              <a:pathLst>
                <a:path w="33" h="26">
                  <a:moveTo>
                    <a:pt x="33" y="14"/>
                  </a:moveTo>
                  <a:cubicBezTo>
                    <a:pt x="33" y="14"/>
                    <a:pt x="24" y="13"/>
                    <a:pt x="23" y="22"/>
                  </a:cubicBezTo>
                  <a:cubicBezTo>
                    <a:pt x="22" y="25"/>
                    <a:pt x="14" y="26"/>
                    <a:pt x="9" y="24"/>
                  </a:cubicBezTo>
                  <a:cubicBezTo>
                    <a:pt x="3" y="22"/>
                    <a:pt x="3" y="16"/>
                    <a:pt x="2" y="14"/>
                  </a:cubicBezTo>
                  <a:cubicBezTo>
                    <a:pt x="0" y="13"/>
                    <a:pt x="3" y="5"/>
                    <a:pt x="3" y="5"/>
                  </a:cubicBezTo>
                  <a:cubicBezTo>
                    <a:pt x="30" y="0"/>
                    <a:pt x="30" y="0"/>
                    <a:pt x="30" y="0"/>
                  </a:cubicBezTo>
                  <a:lnTo>
                    <a:pt x="33" y="14"/>
                  </a:ln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0" name="íṡľîdê">
              <a:extLst>
                <a:ext uri="{FF2B5EF4-FFF2-40B4-BE49-F238E27FC236}">
                  <a16:creationId xmlns:a16="http://schemas.microsoft.com/office/drawing/2014/main" id="{0AAE13A2-5F5D-4CE6-9F23-84CA8986A799}"/>
                </a:ext>
              </a:extLst>
            </p:cNvPr>
            <p:cNvSpPr/>
            <p:nvPr/>
          </p:nvSpPr>
          <p:spPr bwMode="auto">
            <a:xfrm>
              <a:off x="4135438" y="2765425"/>
              <a:ext cx="546100" cy="1636713"/>
            </a:xfrm>
            <a:custGeom>
              <a:avLst/>
              <a:gdLst>
                <a:gd name="T0" fmla="*/ 92 w 95"/>
                <a:gd name="T1" fmla="*/ 0 h 285"/>
                <a:gd name="T2" fmla="*/ 95 w 95"/>
                <a:gd name="T3" fmla="*/ 107 h 285"/>
                <a:gd name="T4" fmla="*/ 93 w 95"/>
                <a:gd name="T5" fmla="*/ 243 h 285"/>
                <a:gd name="T6" fmla="*/ 82 w 95"/>
                <a:gd name="T7" fmla="*/ 248 h 285"/>
                <a:gd name="T8" fmla="*/ 63 w 95"/>
                <a:gd name="T9" fmla="*/ 240 h 285"/>
                <a:gd name="T10" fmla="*/ 58 w 95"/>
                <a:gd name="T11" fmla="*/ 116 h 285"/>
                <a:gd name="T12" fmla="*/ 39 w 95"/>
                <a:gd name="T13" fmla="*/ 273 h 285"/>
                <a:gd name="T14" fmla="*/ 11 w 95"/>
                <a:gd name="T15" fmla="*/ 275 h 285"/>
                <a:gd name="T16" fmla="*/ 7 w 95"/>
                <a:gd name="T17" fmla="*/ 93 h 285"/>
                <a:gd name="T18" fmla="*/ 9 w 95"/>
                <a:gd name="T19" fmla="*/ 22 h 285"/>
                <a:gd name="T20" fmla="*/ 92 w 95"/>
                <a:gd name="T21" fmla="*/ 0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5" h="285">
                  <a:moveTo>
                    <a:pt x="92" y="0"/>
                  </a:moveTo>
                  <a:cubicBezTo>
                    <a:pt x="92" y="0"/>
                    <a:pt x="95" y="68"/>
                    <a:pt x="95" y="107"/>
                  </a:cubicBezTo>
                  <a:cubicBezTo>
                    <a:pt x="95" y="146"/>
                    <a:pt x="93" y="243"/>
                    <a:pt x="93" y="243"/>
                  </a:cubicBezTo>
                  <a:cubicBezTo>
                    <a:pt x="93" y="243"/>
                    <a:pt x="91" y="249"/>
                    <a:pt x="82" y="248"/>
                  </a:cubicBezTo>
                  <a:cubicBezTo>
                    <a:pt x="74" y="248"/>
                    <a:pt x="64" y="247"/>
                    <a:pt x="63" y="240"/>
                  </a:cubicBezTo>
                  <a:cubicBezTo>
                    <a:pt x="58" y="206"/>
                    <a:pt x="58" y="116"/>
                    <a:pt x="58" y="116"/>
                  </a:cubicBezTo>
                  <a:cubicBezTo>
                    <a:pt x="58" y="116"/>
                    <a:pt x="42" y="269"/>
                    <a:pt x="39" y="273"/>
                  </a:cubicBezTo>
                  <a:cubicBezTo>
                    <a:pt x="36" y="277"/>
                    <a:pt x="17" y="285"/>
                    <a:pt x="11" y="275"/>
                  </a:cubicBezTo>
                  <a:cubicBezTo>
                    <a:pt x="4" y="264"/>
                    <a:pt x="13" y="124"/>
                    <a:pt x="7" y="93"/>
                  </a:cubicBezTo>
                  <a:cubicBezTo>
                    <a:pt x="0" y="62"/>
                    <a:pt x="12" y="32"/>
                    <a:pt x="9" y="22"/>
                  </a:cubicBezTo>
                  <a:cubicBezTo>
                    <a:pt x="5" y="13"/>
                    <a:pt x="92" y="0"/>
                    <a:pt x="92" y="0"/>
                  </a:cubicBezTo>
                  <a:close/>
                </a:path>
              </a:pathLst>
            </a:custGeom>
            <a:solidFill>
              <a:srgbClr val="5824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1" name="îṧlíḓê">
              <a:extLst>
                <a:ext uri="{FF2B5EF4-FFF2-40B4-BE49-F238E27FC236}">
                  <a16:creationId xmlns:a16="http://schemas.microsoft.com/office/drawing/2014/main" id="{A5117D47-F9E8-4CF6-89D7-B761717F3940}"/>
                </a:ext>
              </a:extLst>
            </p:cNvPr>
            <p:cNvSpPr/>
            <p:nvPr/>
          </p:nvSpPr>
          <p:spPr bwMode="auto">
            <a:xfrm>
              <a:off x="4071938" y="2036763"/>
              <a:ext cx="684213" cy="1062038"/>
            </a:xfrm>
            <a:custGeom>
              <a:avLst/>
              <a:gdLst>
                <a:gd name="T0" fmla="*/ 109 w 119"/>
                <a:gd name="T1" fmla="*/ 29 h 185"/>
                <a:gd name="T2" fmla="*/ 17 w 119"/>
                <a:gd name="T3" fmla="*/ 31 h 185"/>
                <a:gd name="T4" fmla="*/ 28 w 119"/>
                <a:gd name="T5" fmla="*/ 173 h 185"/>
                <a:gd name="T6" fmla="*/ 105 w 119"/>
                <a:gd name="T7" fmla="*/ 156 h 185"/>
                <a:gd name="T8" fmla="*/ 109 w 119"/>
                <a:gd name="T9" fmla="*/ 29 h 185"/>
              </a:gdLst>
              <a:ahLst/>
              <a:cxnLst>
                <a:cxn ang="0">
                  <a:pos x="T0" y="T1"/>
                </a:cxn>
                <a:cxn ang="0">
                  <a:pos x="T2" y="T3"/>
                </a:cxn>
                <a:cxn ang="0">
                  <a:pos x="T4" y="T5"/>
                </a:cxn>
                <a:cxn ang="0">
                  <a:pos x="T6" y="T7"/>
                </a:cxn>
                <a:cxn ang="0">
                  <a:pos x="T8" y="T9"/>
                </a:cxn>
              </a:cxnLst>
              <a:rect l="0" t="0" r="r" b="b"/>
              <a:pathLst>
                <a:path w="119" h="185">
                  <a:moveTo>
                    <a:pt x="109" y="29"/>
                  </a:moveTo>
                  <a:cubicBezTo>
                    <a:pt x="101" y="0"/>
                    <a:pt x="30" y="14"/>
                    <a:pt x="17" y="31"/>
                  </a:cubicBezTo>
                  <a:cubicBezTo>
                    <a:pt x="3" y="49"/>
                    <a:pt x="0" y="163"/>
                    <a:pt x="28" y="173"/>
                  </a:cubicBezTo>
                  <a:cubicBezTo>
                    <a:pt x="62" y="185"/>
                    <a:pt x="91" y="168"/>
                    <a:pt x="105" y="156"/>
                  </a:cubicBezTo>
                  <a:cubicBezTo>
                    <a:pt x="119" y="144"/>
                    <a:pt x="109" y="29"/>
                    <a:pt x="109" y="29"/>
                  </a:cubicBezTo>
                  <a:close/>
                </a:path>
              </a:pathLst>
            </a:custGeom>
            <a:solidFill>
              <a:srgbClr val="FBE5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2" name="ïṥḻîḋê">
              <a:extLst>
                <a:ext uri="{FF2B5EF4-FFF2-40B4-BE49-F238E27FC236}">
                  <a16:creationId xmlns:a16="http://schemas.microsoft.com/office/drawing/2014/main" id="{FE2BE050-84F6-4296-B4AB-CF4D702EA110}"/>
                </a:ext>
              </a:extLst>
            </p:cNvPr>
            <p:cNvSpPr/>
            <p:nvPr/>
          </p:nvSpPr>
          <p:spPr bwMode="auto">
            <a:xfrm>
              <a:off x="4365625" y="1652588"/>
              <a:ext cx="368300" cy="465138"/>
            </a:xfrm>
            <a:custGeom>
              <a:avLst/>
              <a:gdLst>
                <a:gd name="T0" fmla="*/ 31 w 64"/>
                <a:gd name="T1" fmla="*/ 81 h 81"/>
                <a:gd name="T2" fmla="*/ 33 w 64"/>
                <a:gd name="T3" fmla="*/ 81 h 81"/>
                <a:gd name="T4" fmla="*/ 64 w 64"/>
                <a:gd name="T5" fmla="*/ 50 h 81"/>
                <a:gd name="T6" fmla="*/ 64 w 64"/>
                <a:gd name="T7" fmla="*/ 32 h 81"/>
                <a:gd name="T8" fmla="*/ 33 w 64"/>
                <a:gd name="T9" fmla="*/ 0 h 81"/>
                <a:gd name="T10" fmla="*/ 31 w 64"/>
                <a:gd name="T11" fmla="*/ 0 h 81"/>
                <a:gd name="T12" fmla="*/ 0 w 64"/>
                <a:gd name="T13" fmla="*/ 32 h 81"/>
                <a:gd name="T14" fmla="*/ 0 w 64"/>
                <a:gd name="T15" fmla="*/ 50 h 81"/>
                <a:gd name="T16" fmla="*/ 31 w 64"/>
                <a:gd name="T17" fmla="*/ 8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4" h="81">
                  <a:moveTo>
                    <a:pt x="31" y="81"/>
                  </a:moveTo>
                  <a:cubicBezTo>
                    <a:pt x="33" y="81"/>
                    <a:pt x="33" y="81"/>
                    <a:pt x="33" y="81"/>
                  </a:cubicBezTo>
                  <a:cubicBezTo>
                    <a:pt x="50" y="81"/>
                    <a:pt x="64" y="67"/>
                    <a:pt x="64" y="50"/>
                  </a:cubicBezTo>
                  <a:cubicBezTo>
                    <a:pt x="64" y="32"/>
                    <a:pt x="64" y="32"/>
                    <a:pt x="64" y="32"/>
                  </a:cubicBezTo>
                  <a:cubicBezTo>
                    <a:pt x="64" y="14"/>
                    <a:pt x="50" y="0"/>
                    <a:pt x="33" y="0"/>
                  </a:cubicBezTo>
                  <a:cubicBezTo>
                    <a:pt x="31" y="0"/>
                    <a:pt x="31" y="0"/>
                    <a:pt x="31" y="0"/>
                  </a:cubicBezTo>
                  <a:cubicBezTo>
                    <a:pt x="14" y="0"/>
                    <a:pt x="0" y="14"/>
                    <a:pt x="0" y="32"/>
                  </a:cubicBezTo>
                  <a:cubicBezTo>
                    <a:pt x="0" y="50"/>
                    <a:pt x="0" y="50"/>
                    <a:pt x="0" y="50"/>
                  </a:cubicBezTo>
                  <a:cubicBezTo>
                    <a:pt x="0" y="67"/>
                    <a:pt x="14" y="81"/>
                    <a:pt x="31" y="81"/>
                  </a:cubicBez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3" name="ïśḻíde">
              <a:extLst>
                <a:ext uri="{FF2B5EF4-FFF2-40B4-BE49-F238E27FC236}">
                  <a16:creationId xmlns:a16="http://schemas.microsoft.com/office/drawing/2014/main" id="{9BCD0433-52EB-47AD-B662-2AEDA2832153}"/>
                </a:ext>
              </a:extLst>
            </p:cNvPr>
            <p:cNvSpPr/>
            <p:nvPr/>
          </p:nvSpPr>
          <p:spPr bwMode="auto">
            <a:xfrm>
              <a:off x="4387850" y="1990725"/>
              <a:ext cx="179388" cy="212725"/>
            </a:xfrm>
            <a:custGeom>
              <a:avLst/>
              <a:gdLst>
                <a:gd name="T0" fmla="*/ 15 w 31"/>
                <a:gd name="T1" fmla="*/ 37 h 37"/>
                <a:gd name="T2" fmla="*/ 15 w 31"/>
                <a:gd name="T3" fmla="*/ 37 h 37"/>
                <a:gd name="T4" fmla="*/ 31 w 31"/>
                <a:gd name="T5" fmla="*/ 22 h 37"/>
                <a:gd name="T6" fmla="*/ 31 w 31"/>
                <a:gd name="T7" fmla="*/ 16 h 37"/>
                <a:gd name="T8" fmla="*/ 15 w 31"/>
                <a:gd name="T9" fmla="*/ 0 h 37"/>
                <a:gd name="T10" fmla="*/ 0 w 31"/>
                <a:gd name="T11" fmla="*/ 16 h 37"/>
                <a:gd name="T12" fmla="*/ 0 w 31"/>
                <a:gd name="T13" fmla="*/ 22 h 37"/>
                <a:gd name="T14" fmla="*/ 15 w 31"/>
                <a:gd name="T15" fmla="*/ 37 h 3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37">
                  <a:moveTo>
                    <a:pt x="15" y="37"/>
                  </a:moveTo>
                  <a:cubicBezTo>
                    <a:pt x="15" y="37"/>
                    <a:pt x="15" y="37"/>
                    <a:pt x="15" y="37"/>
                  </a:cubicBezTo>
                  <a:cubicBezTo>
                    <a:pt x="24" y="37"/>
                    <a:pt x="31" y="30"/>
                    <a:pt x="31" y="22"/>
                  </a:cubicBezTo>
                  <a:cubicBezTo>
                    <a:pt x="31" y="16"/>
                    <a:pt x="31" y="16"/>
                    <a:pt x="31" y="16"/>
                  </a:cubicBezTo>
                  <a:cubicBezTo>
                    <a:pt x="31" y="7"/>
                    <a:pt x="24" y="0"/>
                    <a:pt x="15" y="0"/>
                  </a:cubicBezTo>
                  <a:cubicBezTo>
                    <a:pt x="7" y="0"/>
                    <a:pt x="0" y="7"/>
                    <a:pt x="0" y="16"/>
                  </a:cubicBezTo>
                  <a:cubicBezTo>
                    <a:pt x="0" y="22"/>
                    <a:pt x="0" y="22"/>
                    <a:pt x="0" y="22"/>
                  </a:cubicBezTo>
                  <a:cubicBezTo>
                    <a:pt x="0" y="30"/>
                    <a:pt x="7" y="37"/>
                    <a:pt x="15" y="37"/>
                  </a:cubicBez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4" name="ïŝļîḋe">
              <a:extLst>
                <a:ext uri="{FF2B5EF4-FFF2-40B4-BE49-F238E27FC236}">
                  <a16:creationId xmlns:a16="http://schemas.microsoft.com/office/drawing/2014/main" id="{99B29765-A485-4004-B3ED-0D2E6B5355F4}"/>
                </a:ext>
              </a:extLst>
            </p:cNvPr>
            <p:cNvSpPr/>
            <p:nvPr/>
          </p:nvSpPr>
          <p:spPr bwMode="auto">
            <a:xfrm>
              <a:off x="4267200" y="1589088"/>
              <a:ext cx="604838" cy="442913"/>
            </a:xfrm>
            <a:custGeom>
              <a:avLst/>
              <a:gdLst>
                <a:gd name="T0" fmla="*/ 39 w 105"/>
                <a:gd name="T1" fmla="*/ 36 h 77"/>
                <a:gd name="T2" fmla="*/ 81 w 105"/>
                <a:gd name="T3" fmla="*/ 43 h 77"/>
                <a:gd name="T4" fmla="*/ 75 w 105"/>
                <a:gd name="T5" fmla="*/ 5 h 77"/>
                <a:gd name="T6" fmla="*/ 17 w 105"/>
                <a:gd name="T7" fmla="*/ 10 h 77"/>
                <a:gd name="T8" fmla="*/ 15 w 105"/>
                <a:gd name="T9" fmla="*/ 71 h 77"/>
                <a:gd name="T10" fmla="*/ 27 w 105"/>
                <a:gd name="T11" fmla="*/ 65 h 77"/>
                <a:gd name="T12" fmla="*/ 27 w 105"/>
                <a:gd name="T13" fmla="*/ 46 h 77"/>
                <a:gd name="T14" fmla="*/ 39 w 105"/>
                <a:gd name="T15" fmla="*/ 57 h 77"/>
                <a:gd name="T16" fmla="*/ 39 w 105"/>
                <a:gd name="T17" fmla="*/ 36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77">
                  <a:moveTo>
                    <a:pt x="39" y="36"/>
                  </a:moveTo>
                  <a:cubicBezTo>
                    <a:pt x="39" y="36"/>
                    <a:pt x="60" y="51"/>
                    <a:pt x="81" y="43"/>
                  </a:cubicBezTo>
                  <a:cubicBezTo>
                    <a:pt x="103" y="35"/>
                    <a:pt x="105" y="7"/>
                    <a:pt x="75" y="5"/>
                  </a:cubicBezTo>
                  <a:cubicBezTo>
                    <a:pt x="46" y="3"/>
                    <a:pt x="31" y="0"/>
                    <a:pt x="17" y="10"/>
                  </a:cubicBezTo>
                  <a:cubicBezTo>
                    <a:pt x="4" y="20"/>
                    <a:pt x="0" y="46"/>
                    <a:pt x="15" y="71"/>
                  </a:cubicBezTo>
                  <a:cubicBezTo>
                    <a:pt x="19" y="77"/>
                    <a:pt x="30" y="69"/>
                    <a:pt x="27" y="65"/>
                  </a:cubicBezTo>
                  <a:cubicBezTo>
                    <a:pt x="24" y="60"/>
                    <a:pt x="20" y="46"/>
                    <a:pt x="27" y="46"/>
                  </a:cubicBezTo>
                  <a:cubicBezTo>
                    <a:pt x="34" y="46"/>
                    <a:pt x="35" y="58"/>
                    <a:pt x="39" y="57"/>
                  </a:cubicBezTo>
                  <a:cubicBezTo>
                    <a:pt x="44" y="56"/>
                    <a:pt x="39" y="36"/>
                    <a:pt x="39" y="36"/>
                  </a:cubicBezTo>
                  <a:close/>
                </a:path>
              </a:pathLst>
            </a:custGeom>
            <a:solidFill>
              <a:srgbClr val="2D5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5" name="iṧlïdé">
              <a:extLst>
                <a:ext uri="{FF2B5EF4-FFF2-40B4-BE49-F238E27FC236}">
                  <a16:creationId xmlns:a16="http://schemas.microsoft.com/office/drawing/2014/main" id="{5001BF58-4211-45FE-B13A-597E1C2DB0A3}"/>
                </a:ext>
              </a:extLst>
            </p:cNvPr>
            <p:cNvSpPr/>
            <p:nvPr/>
          </p:nvSpPr>
          <p:spPr bwMode="auto">
            <a:xfrm>
              <a:off x="4054475" y="2220913"/>
              <a:ext cx="563563" cy="774700"/>
            </a:xfrm>
            <a:custGeom>
              <a:avLst/>
              <a:gdLst>
                <a:gd name="T0" fmla="*/ 23 w 98"/>
                <a:gd name="T1" fmla="*/ 1 h 135"/>
                <a:gd name="T2" fmla="*/ 56 w 98"/>
                <a:gd name="T3" fmla="*/ 82 h 135"/>
                <a:gd name="T4" fmla="*/ 82 w 98"/>
                <a:gd name="T5" fmla="*/ 98 h 135"/>
                <a:gd name="T6" fmla="*/ 83 w 98"/>
                <a:gd name="T7" fmla="*/ 125 h 135"/>
                <a:gd name="T8" fmla="*/ 27 w 98"/>
                <a:gd name="T9" fmla="*/ 96 h 135"/>
                <a:gd name="T10" fmla="*/ 23 w 98"/>
                <a:gd name="T11" fmla="*/ 1 h 135"/>
              </a:gdLst>
              <a:ahLst/>
              <a:cxnLst>
                <a:cxn ang="0">
                  <a:pos x="T0" y="T1"/>
                </a:cxn>
                <a:cxn ang="0">
                  <a:pos x="T2" y="T3"/>
                </a:cxn>
                <a:cxn ang="0">
                  <a:pos x="T4" y="T5"/>
                </a:cxn>
                <a:cxn ang="0">
                  <a:pos x="T6" y="T7"/>
                </a:cxn>
                <a:cxn ang="0">
                  <a:pos x="T8" y="T9"/>
                </a:cxn>
                <a:cxn ang="0">
                  <a:pos x="T10" y="T11"/>
                </a:cxn>
              </a:cxnLst>
              <a:rect l="0" t="0" r="r" b="b"/>
              <a:pathLst>
                <a:path w="98" h="135">
                  <a:moveTo>
                    <a:pt x="23" y="1"/>
                  </a:moveTo>
                  <a:cubicBezTo>
                    <a:pt x="39" y="0"/>
                    <a:pt x="56" y="82"/>
                    <a:pt x="56" y="82"/>
                  </a:cubicBezTo>
                  <a:cubicBezTo>
                    <a:pt x="56" y="82"/>
                    <a:pt x="69" y="91"/>
                    <a:pt x="82" y="98"/>
                  </a:cubicBezTo>
                  <a:cubicBezTo>
                    <a:pt x="98" y="106"/>
                    <a:pt x="95" y="115"/>
                    <a:pt x="83" y="125"/>
                  </a:cubicBezTo>
                  <a:cubicBezTo>
                    <a:pt x="73" y="135"/>
                    <a:pt x="36" y="115"/>
                    <a:pt x="27" y="96"/>
                  </a:cubicBezTo>
                  <a:cubicBezTo>
                    <a:pt x="18" y="78"/>
                    <a:pt x="0" y="4"/>
                    <a:pt x="23" y="1"/>
                  </a:cubicBezTo>
                  <a:close/>
                </a:path>
              </a:pathLst>
            </a:custGeom>
            <a:solidFill>
              <a:srgbClr val="FBE5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6" name="ïṡ1iḓè">
              <a:extLst>
                <a:ext uri="{FF2B5EF4-FFF2-40B4-BE49-F238E27FC236}">
                  <a16:creationId xmlns:a16="http://schemas.microsoft.com/office/drawing/2014/main" id="{3227BD1D-0F6A-46C2-9BD6-7CEC88EB8AC7}"/>
                </a:ext>
              </a:extLst>
            </p:cNvPr>
            <p:cNvSpPr/>
            <p:nvPr/>
          </p:nvSpPr>
          <p:spPr bwMode="auto">
            <a:xfrm>
              <a:off x="4117975" y="2238375"/>
              <a:ext cx="482600" cy="728663"/>
            </a:xfrm>
            <a:custGeom>
              <a:avLst/>
              <a:gdLst>
                <a:gd name="T0" fmla="*/ 27 w 84"/>
                <a:gd name="T1" fmla="*/ 23 h 127"/>
                <a:gd name="T2" fmla="*/ 38 w 84"/>
                <a:gd name="T3" fmla="*/ 60 h 127"/>
                <a:gd name="T4" fmla="*/ 42 w 84"/>
                <a:gd name="T5" fmla="*/ 74 h 127"/>
                <a:gd name="T6" fmla="*/ 43 w 84"/>
                <a:gd name="T7" fmla="*/ 80 h 127"/>
                <a:gd name="T8" fmla="*/ 44 w 84"/>
                <a:gd name="T9" fmla="*/ 81 h 127"/>
                <a:gd name="T10" fmla="*/ 70 w 84"/>
                <a:gd name="T11" fmla="*/ 97 h 127"/>
                <a:gd name="T12" fmla="*/ 78 w 84"/>
                <a:gd name="T13" fmla="*/ 102 h 127"/>
                <a:gd name="T14" fmla="*/ 80 w 84"/>
                <a:gd name="T15" fmla="*/ 107 h 127"/>
                <a:gd name="T16" fmla="*/ 78 w 84"/>
                <a:gd name="T17" fmla="*/ 113 h 127"/>
                <a:gd name="T18" fmla="*/ 71 w 84"/>
                <a:gd name="T19" fmla="*/ 121 h 127"/>
                <a:gd name="T20" fmla="*/ 64 w 84"/>
                <a:gd name="T21" fmla="*/ 123 h 127"/>
                <a:gd name="T22" fmla="*/ 39 w 84"/>
                <a:gd name="T23" fmla="*/ 113 h 127"/>
                <a:gd name="T24" fmla="*/ 18 w 84"/>
                <a:gd name="T25" fmla="*/ 93 h 127"/>
                <a:gd name="T26" fmla="*/ 9 w 84"/>
                <a:gd name="T27" fmla="*/ 64 h 127"/>
                <a:gd name="T28" fmla="*/ 4 w 84"/>
                <a:gd name="T29" fmla="*/ 25 h 127"/>
                <a:gd name="T30" fmla="*/ 9 w 84"/>
                <a:gd name="T31" fmla="*/ 3 h 127"/>
                <a:gd name="T32" fmla="*/ 8 w 84"/>
                <a:gd name="T33" fmla="*/ 0 h 127"/>
                <a:gd name="T34" fmla="*/ 5 w 84"/>
                <a:gd name="T35" fmla="*/ 1 h 127"/>
                <a:gd name="T36" fmla="*/ 0 w 84"/>
                <a:gd name="T37" fmla="*/ 25 h 127"/>
                <a:gd name="T38" fmla="*/ 5 w 84"/>
                <a:gd name="T39" fmla="*/ 64 h 127"/>
                <a:gd name="T40" fmla="*/ 14 w 84"/>
                <a:gd name="T41" fmla="*/ 94 h 127"/>
                <a:gd name="T42" fmla="*/ 36 w 84"/>
                <a:gd name="T43" fmla="*/ 116 h 127"/>
                <a:gd name="T44" fmla="*/ 64 w 84"/>
                <a:gd name="T45" fmla="*/ 127 h 127"/>
                <a:gd name="T46" fmla="*/ 74 w 84"/>
                <a:gd name="T47" fmla="*/ 124 h 127"/>
                <a:gd name="T48" fmla="*/ 81 w 84"/>
                <a:gd name="T49" fmla="*/ 116 h 127"/>
                <a:gd name="T50" fmla="*/ 84 w 84"/>
                <a:gd name="T51" fmla="*/ 107 h 127"/>
                <a:gd name="T52" fmla="*/ 81 w 84"/>
                <a:gd name="T53" fmla="*/ 100 h 127"/>
                <a:gd name="T54" fmla="*/ 72 w 84"/>
                <a:gd name="T55" fmla="*/ 93 h 127"/>
                <a:gd name="T56" fmla="*/ 54 w 84"/>
                <a:gd name="T57" fmla="*/ 83 h 127"/>
                <a:gd name="T58" fmla="*/ 48 w 84"/>
                <a:gd name="T59" fmla="*/ 79 h 127"/>
                <a:gd name="T60" fmla="*/ 46 w 84"/>
                <a:gd name="T61" fmla="*/ 77 h 127"/>
                <a:gd name="T62" fmla="*/ 45 w 84"/>
                <a:gd name="T63" fmla="*/ 79 h 127"/>
                <a:gd name="T64" fmla="*/ 47 w 84"/>
                <a:gd name="T65" fmla="*/ 79 h 127"/>
                <a:gd name="T66" fmla="*/ 31 w 84"/>
                <a:gd name="T67" fmla="*/ 22 h 127"/>
                <a:gd name="T68" fmla="*/ 28 w 84"/>
                <a:gd name="T69" fmla="*/ 20 h 127"/>
                <a:gd name="T70" fmla="*/ 27 w 84"/>
                <a:gd name="T71" fmla="*/ 23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4" h="127">
                  <a:moveTo>
                    <a:pt x="27" y="23"/>
                  </a:moveTo>
                  <a:cubicBezTo>
                    <a:pt x="32" y="35"/>
                    <a:pt x="36" y="49"/>
                    <a:pt x="38" y="60"/>
                  </a:cubicBezTo>
                  <a:cubicBezTo>
                    <a:pt x="40" y="66"/>
                    <a:pt x="41" y="71"/>
                    <a:pt x="42" y="74"/>
                  </a:cubicBezTo>
                  <a:cubicBezTo>
                    <a:pt x="42" y="77"/>
                    <a:pt x="43" y="80"/>
                    <a:pt x="43" y="80"/>
                  </a:cubicBezTo>
                  <a:cubicBezTo>
                    <a:pt x="43" y="80"/>
                    <a:pt x="43" y="80"/>
                    <a:pt x="44" y="81"/>
                  </a:cubicBezTo>
                  <a:cubicBezTo>
                    <a:pt x="44" y="81"/>
                    <a:pt x="57" y="90"/>
                    <a:pt x="70" y="97"/>
                  </a:cubicBezTo>
                  <a:cubicBezTo>
                    <a:pt x="74" y="98"/>
                    <a:pt x="76" y="100"/>
                    <a:pt x="78" y="102"/>
                  </a:cubicBezTo>
                  <a:cubicBezTo>
                    <a:pt x="80" y="104"/>
                    <a:pt x="80" y="106"/>
                    <a:pt x="80" y="107"/>
                  </a:cubicBezTo>
                  <a:cubicBezTo>
                    <a:pt x="80" y="109"/>
                    <a:pt x="79" y="111"/>
                    <a:pt x="78" y="113"/>
                  </a:cubicBezTo>
                  <a:cubicBezTo>
                    <a:pt x="76" y="116"/>
                    <a:pt x="74" y="118"/>
                    <a:pt x="71" y="121"/>
                  </a:cubicBezTo>
                  <a:cubicBezTo>
                    <a:pt x="70" y="122"/>
                    <a:pt x="67" y="123"/>
                    <a:pt x="64" y="123"/>
                  </a:cubicBezTo>
                  <a:cubicBezTo>
                    <a:pt x="58" y="123"/>
                    <a:pt x="48" y="119"/>
                    <a:pt x="39" y="113"/>
                  </a:cubicBezTo>
                  <a:cubicBezTo>
                    <a:pt x="30" y="107"/>
                    <a:pt x="21" y="100"/>
                    <a:pt x="18" y="93"/>
                  </a:cubicBezTo>
                  <a:cubicBezTo>
                    <a:pt x="15" y="87"/>
                    <a:pt x="12" y="76"/>
                    <a:pt x="9" y="64"/>
                  </a:cubicBezTo>
                  <a:cubicBezTo>
                    <a:pt x="6" y="51"/>
                    <a:pt x="4" y="37"/>
                    <a:pt x="4" y="25"/>
                  </a:cubicBezTo>
                  <a:cubicBezTo>
                    <a:pt x="4" y="15"/>
                    <a:pt x="6" y="7"/>
                    <a:pt x="9" y="3"/>
                  </a:cubicBezTo>
                  <a:cubicBezTo>
                    <a:pt x="9" y="2"/>
                    <a:pt x="9" y="1"/>
                    <a:pt x="8" y="0"/>
                  </a:cubicBezTo>
                  <a:cubicBezTo>
                    <a:pt x="7" y="0"/>
                    <a:pt x="6" y="0"/>
                    <a:pt x="5" y="1"/>
                  </a:cubicBezTo>
                  <a:cubicBezTo>
                    <a:pt x="2" y="6"/>
                    <a:pt x="1" y="15"/>
                    <a:pt x="0" y="25"/>
                  </a:cubicBezTo>
                  <a:cubicBezTo>
                    <a:pt x="0" y="37"/>
                    <a:pt x="3" y="52"/>
                    <a:pt x="5" y="64"/>
                  </a:cubicBezTo>
                  <a:cubicBezTo>
                    <a:pt x="8" y="77"/>
                    <a:pt x="11" y="88"/>
                    <a:pt x="14" y="94"/>
                  </a:cubicBezTo>
                  <a:cubicBezTo>
                    <a:pt x="18" y="102"/>
                    <a:pt x="27" y="110"/>
                    <a:pt x="36" y="116"/>
                  </a:cubicBezTo>
                  <a:cubicBezTo>
                    <a:pt x="46" y="122"/>
                    <a:pt x="56" y="127"/>
                    <a:pt x="64" y="127"/>
                  </a:cubicBezTo>
                  <a:cubicBezTo>
                    <a:pt x="68" y="127"/>
                    <a:pt x="71" y="126"/>
                    <a:pt x="74" y="124"/>
                  </a:cubicBezTo>
                  <a:cubicBezTo>
                    <a:pt x="77" y="121"/>
                    <a:pt x="79" y="118"/>
                    <a:pt x="81" y="116"/>
                  </a:cubicBezTo>
                  <a:cubicBezTo>
                    <a:pt x="83" y="113"/>
                    <a:pt x="84" y="110"/>
                    <a:pt x="84" y="107"/>
                  </a:cubicBezTo>
                  <a:cubicBezTo>
                    <a:pt x="84" y="104"/>
                    <a:pt x="83" y="102"/>
                    <a:pt x="81" y="100"/>
                  </a:cubicBezTo>
                  <a:cubicBezTo>
                    <a:pt x="79" y="97"/>
                    <a:pt x="76" y="95"/>
                    <a:pt x="72" y="93"/>
                  </a:cubicBezTo>
                  <a:cubicBezTo>
                    <a:pt x="65" y="90"/>
                    <a:pt x="59" y="86"/>
                    <a:pt x="54" y="83"/>
                  </a:cubicBezTo>
                  <a:cubicBezTo>
                    <a:pt x="52" y="81"/>
                    <a:pt x="50" y="80"/>
                    <a:pt x="48" y="79"/>
                  </a:cubicBezTo>
                  <a:cubicBezTo>
                    <a:pt x="47" y="78"/>
                    <a:pt x="46" y="77"/>
                    <a:pt x="46" y="77"/>
                  </a:cubicBezTo>
                  <a:cubicBezTo>
                    <a:pt x="45" y="79"/>
                    <a:pt x="45" y="79"/>
                    <a:pt x="45" y="79"/>
                  </a:cubicBezTo>
                  <a:cubicBezTo>
                    <a:pt x="47" y="79"/>
                    <a:pt x="47" y="79"/>
                    <a:pt x="47" y="79"/>
                  </a:cubicBezTo>
                  <a:cubicBezTo>
                    <a:pt x="47" y="79"/>
                    <a:pt x="40" y="46"/>
                    <a:pt x="31" y="22"/>
                  </a:cubicBezTo>
                  <a:cubicBezTo>
                    <a:pt x="31" y="21"/>
                    <a:pt x="29" y="20"/>
                    <a:pt x="28" y="20"/>
                  </a:cubicBezTo>
                  <a:cubicBezTo>
                    <a:pt x="27" y="21"/>
                    <a:pt x="27" y="22"/>
                    <a:pt x="27" y="23"/>
                  </a:cubicBezTo>
                  <a:close/>
                </a:path>
              </a:pathLst>
            </a:custGeom>
            <a:solidFill>
              <a:srgbClr val="EFCED7"/>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7" name="íSļíďè">
              <a:extLst>
                <a:ext uri="{FF2B5EF4-FFF2-40B4-BE49-F238E27FC236}">
                  <a16:creationId xmlns:a16="http://schemas.microsoft.com/office/drawing/2014/main" id="{04BF7D9F-1651-429E-B4E5-E8A2FB05F5BA}"/>
                </a:ext>
              </a:extLst>
            </p:cNvPr>
            <p:cNvSpPr/>
            <p:nvPr/>
          </p:nvSpPr>
          <p:spPr bwMode="auto">
            <a:xfrm>
              <a:off x="4986338" y="2462213"/>
              <a:ext cx="344488" cy="676275"/>
            </a:xfrm>
            <a:custGeom>
              <a:avLst/>
              <a:gdLst>
                <a:gd name="T0" fmla="*/ 217 w 217"/>
                <a:gd name="T1" fmla="*/ 0 h 426"/>
                <a:gd name="T2" fmla="*/ 0 w 217"/>
                <a:gd name="T3" fmla="*/ 126 h 426"/>
                <a:gd name="T4" fmla="*/ 0 w 217"/>
                <a:gd name="T5" fmla="*/ 426 h 426"/>
                <a:gd name="T6" fmla="*/ 217 w 217"/>
                <a:gd name="T7" fmla="*/ 303 h 426"/>
                <a:gd name="T8" fmla="*/ 217 w 217"/>
                <a:gd name="T9" fmla="*/ 0 h 426"/>
              </a:gdLst>
              <a:ahLst/>
              <a:cxnLst>
                <a:cxn ang="0">
                  <a:pos x="T0" y="T1"/>
                </a:cxn>
                <a:cxn ang="0">
                  <a:pos x="T2" y="T3"/>
                </a:cxn>
                <a:cxn ang="0">
                  <a:pos x="T4" y="T5"/>
                </a:cxn>
                <a:cxn ang="0">
                  <a:pos x="T6" y="T7"/>
                </a:cxn>
                <a:cxn ang="0">
                  <a:pos x="T8" y="T9"/>
                </a:cxn>
              </a:cxnLst>
              <a:rect l="0" t="0" r="r" b="b"/>
              <a:pathLst>
                <a:path w="217" h="426">
                  <a:moveTo>
                    <a:pt x="217" y="0"/>
                  </a:moveTo>
                  <a:lnTo>
                    <a:pt x="0" y="126"/>
                  </a:lnTo>
                  <a:lnTo>
                    <a:pt x="0" y="426"/>
                  </a:lnTo>
                  <a:lnTo>
                    <a:pt x="217" y="303"/>
                  </a:lnTo>
                  <a:lnTo>
                    <a:pt x="217" y="0"/>
                  </a:lnTo>
                  <a:close/>
                </a:path>
              </a:pathLst>
            </a:custGeom>
            <a:solidFill>
              <a:srgbClr val="78A6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8" name="iṣliḓé">
              <a:extLst>
                <a:ext uri="{FF2B5EF4-FFF2-40B4-BE49-F238E27FC236}">
                  <a16:creationId xmlns:a16="http://schemas.microsoft.com/office/drawing/2014/main" id="{2A868858-1ED4-4BEF-A353-A4C86A848711}"/>
                </a:ext>
              </a:extLst>
            </p:cNvPr>
            <p:cNvSpPr/>
            <p:nvPr/>
          </p:nvSpPr>
          <p:spPr bwMode="auto">
            <a:xfrm>
              <a:off x="4986338" y="2462213"/>
              <a:ext cx="344488" cy="676275"/>
            </a:xfrm>
            <a:custGeom>
              <a:avLst/>
              <a:gdLst>
                <a:gd name="T0" fmla="*/ 217 w 217"/>
                <a:gd name="T1" fmla="*/ 0 h 426"/>
                <a:gd name="T2" fmla="*/ 0 w 217"/>
                <a:gd name="T3" fmla="*/ 126 h 426"/>
                <a:gd name="T4" fmla="*/ 0 w 217"/>
                <a:gd name="T5" fmla="*/ 426 h 426"/>
                <a:gd name="T6" fmla="*/ 217 w 217"/>
                <a:gd name="T7" fmla="*/ 303 h 426"/>
                <a:gd name="T8" fmla="*/ 217 w 217"/>
                <a:gd name="T9" fmla="*/ 0 h 426"/>
              </a:gdLst>
              <a:ahLst/>
              <a:cxnLst>
                <a:cxn ang="0">
                  <a:pos x="T0" y="T1"/>
                </a:cxn>
                <a:cxn ang="0">
                  <a:pos x="T2" y="T3"/>
                </a:cxn>
                <a:cxn ang="0">
                  <a:pos x="T4" y="T5"/>
                </a:cxn>
                <a:cxn ang="0">
                  <a:pos x="T6" y="T7"/>
                </a:cxn>
                <a:cxn ang="0">
                  <a:pos x="T8" y="T9"/>
                </a:cxn>
              </a:cxnLst>
              <a:rect l="0" t="0" r="r" b="b"/>
              <a:pathLst>
                <a:path w="217" h="426">
                  <a:moveTo>
                    <a:pt x="217" y="0"/>
                  </a:moveTo>
                  <a:lnTo>
                    <a:pt x="0" y="126"/>
                  </a:lnTo>
                  <a:lnTo>
                    <a:pt x="0" y="426"/>
                  </a:lnTo>
                  <a:lnTo>
                    <a:pt x="217" y="303"/>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39" name="îSlíďè">
              <a:extLst>
                <a:ext uri="{FF2B5EF4-FFF2-40B4-BE49-F238E27FC236}">
                  <a16:creationId xmlns:a16="http://schemas.microsoft.com/office/drawing/2014/main" id="{D674265E-3FB7-409C-9B73-17BAB1B1B680}"/>
                </a:ext>
              </a:extLst>
            </p:cNvPr>
            <p:cNvSpPr/>
            <p:nvPr/>
          </p:nvSpPr>
          <p:spPr bwMode="auto">
            <a:xfrm>
              <a:off x="4578350" y="2227263"/>
              <a:ext cx="752475" cy="434975"/>
            </a:xfrm>
            <a:custGeom>
              <a:avLst/>
              <a:gdLst>
                <a:gd name="T0" fmla="*/ 474 w 474"/>
                <a:gd name="T1" fmla="*/ 148 h 274"/>
                <a:gd name="T2" fmla="*/ 257 w 474"/>
                <a:gd name="T3" fmla="*/ 274 h 274"/>
                <a:gd name="T4" fmla="*/ 0 w 474"/>
                <a:gd name="T5" fmla="*/ 130 h 274"/>
                <a:gd name="T6" fmla="*/ 228 w 474"/>
                <a:gd name="T7" fmla="*/ 0 h 274"/>
                <a:gd name="T8" fmla="*/ 474 w 474"/>
                <a:gd name="T9" fmla="*/ 148 h 274"/>
              </a:gdLst>
              <a:ahLst/>
              <a:cxnLst>
                <a:cxn ang="0">
                  <a:pos x="T0" y="T1"/>
                </a:cxn>
                <a:cxn ang="0">
                  <a:pos x="T2" y="T3"/>
                </a:cxn>
                <a:cxn ang="0">
                  <a:pos x="T4" y="T5"/>
                </a:cxn>
                <a:cxn ang="0">
                  <a:pos x="T6" y="T7"/>
                </a:cxn>
                <a:cxn ang="0">
                  <a:pos x="T8" y="T9"/>
                </a:cxn>
              </a:cxnLst>
              <a:rect l="0" t="0" r="r" b="b"/>
              <a:pathLst>
                <a:path w="474" h="274">
                  <a:moveTo>
                    <a:pt x="474" y="148"/>
                  </a:moveTo>
                  <a:lnTo>
                    <a:pt x="257" y="274"/>
                  </a:lnTo>
                  <a:lnTo>
                    <a:pt x="0" y="130"/>
                  </a:lnTo>
                  <a:lnTo>
                    <a:pt x="228" y="0"/>
                  </a:lnTo>
                  <a:lnTo>
                    <a:pt x="474" y="148"/>
                  </a:lnTo>
                  <a:close/>
                </a:path>
              </a:pathLst>
            </a:custGeom>
            <a:solidFill>
              <a:srgbClr val="E6F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0" name="íşļiḋê">
              <a:extLst>
                <a:ext uri="{FF2B5EF4-FFF2-40B4-BE49-F238E27FC236}">
                  <a16:creationId xmlns:a16="http://schemas.microsoft.com/office/drawing/2014/main" id="{74BC30F6-C1D1-42EE-B15E-6C76C7F062B8}"/>
                </a:ext>
              </a:extLst>
            </p:cNvPr>
            <p:cNvSpPr/>
            <p:nvPr/>
          </p:nvSpPr>
          <p:spPr bwMode="auto">
            <a:xfrm>
              <a:off x="4578350" y="2433638"/>
              <a:ext cx="407988" cy="704850"/>
            </a:xfrm>
            <a:custGeom>
              <a:avLst/>
              <a:gdLst>
                <a:gd name="T0" fmla="*/ 0 w 257"/>
                <a:gd name="T1" fmla="*/ 0 h 444"/>
                <a:gd name="T2" fmla="*/ 0 w 257"/>
                <a:gd name="T3" fmla="*/ 303 h 444"/>
                <a:gd name="T4" fmla="*/ 257 w 257"/>
                <a:gd name="T5" fmla="*/ 444 h 444"/>
                <a:gd name="T6" fmla="*/ 257 w 257"/>
                <a:gd name="T7" fmla="*/ 144 h 444"/>
                <a:gd name="T8" fmla="*/ 0 w 257"/>
                <a:gd name="T9" fmla="*/ 0 h 444"/>
              </a:gdLst>
              <a:ahLst/>
              <a:cxnLst>
                <a:cxn ang="0">
                  <a:pos x="T0" y="T1"/>
                </a:cxn>
                <a:cxn ang="0">
                  <a:pos x="T2" y="T3"/>
                </a:cxn>
                <a:cxn ang="0">
                  <a:pos x="T4" y="T5"/>
                </a:cxn>
                <a:cxn ang="0">
                  <a:pos x="T6" y="T7"/>
                </a:cxn>
                <a:cxn ang="0">
                  <a:pos x="T8" y="T9"/>
                </a:cxn>
              </a:cxnLst>
              <a:rect l="0" t="0" r="r" b="b"/>
              <a:pathLst>
                <a:path w="257" h="444">
                  <a:moveTo>
                    <a:pt x="0" y="0"/>
                  </a:moveTo>
                  <a:lnTo>
                    <a:pt x="0" y="303"/>
                  </a:lnTo>
                  <a:lnTo>
                    <a:pt x="257" y="444"/>
                  </a:lnTo>
                  <a:lnTo>
                    <a:pt x="257" y="144"/>
                  </a:lnTo>
                  <a:lnTo>
                    <a:pt x="0" y="0"/>
                  </a:lnTo>
                  <a:close/>
                </a:path>
              </a:pathLst>
            </a:custGeom>
            <a:solidFill>
              <a:srgbClr val="C8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1" name="îsľiďê">
              <a:extLst>
                <a:ext uri="{FF2B5EF4-FFF2-40B4-BE49-F238E27FC236}">
                  <a16:creationId xmlns:a16="http://schemas.microsoft.com/office/drawing/2014/main" id="{FDF2954C-9C4B-4EA5-B33C-BD3C28CF18B6}"/>
                </a:ext>
              </a:extLst>
            </p:cNvPr>
            <p:cNvSpPr/>
            <p:nvPr/>
          </p:nvSpPr>
          <p:spPr bwMode="auto">
            <a:xfrm>
              <a:off x="4457700" y="2817813"/>
              <a:ext cx="293688" cy="212725"/>
            </a:xfrm>
            <a:custGeom>
              <a:avLst/>
              <a:gdLst>
                <a:gd name="T0" fmla="*/ 4 w 51"/>
                <a:gd name="T1" fmla="*/ 11 h 37"/>
                <a:gd name="T2" fmla="*/ 31 w 51"/>
                <a:gd name="T3" fmla="*/ 6 h 37"/>
                <a:gd name="T4" fmla="*/ 25 w 51"/>
                <a:gd name="T5" fmla="*/ 11 h 37"/>
                <a:gd name="T6" fmla="*/ 44 w 51"/>
                <a:gd name="T7" fmla="*/ 31 h 37"/>
                <a:gd name="T8" fmla="*/ 14 w 51"/>
                <a:gd name="T9" fmla="*/ 30 h 37"/>
                <a:gd name="T10" fmla="*/ 4 w 51"/>
                <a:gd name="T11" fmla="*/ 11 h 37"/>
              </a:gdLst>
              <a:ahLst/>
              <a:cxnLst>
                <a:cxn ang="0">
                  <a:pos x="T0" y="T1"/>
                </a:cxn>
                <a:cxn ang="0">
                  <a:pos x="T2" y="T3"/>
                </a:cxn>
                <a:cxn ang="0">
                  <a:pos x="T4" y="T5"/>
                </a:cxn>
                <a:cxn ang="0">
                  <a:pos x="T6" y="T7"/>
                </a:cxn>
                <a:cxn ang="0">
                  <a:pos x="T8" y="T9"/>
                </a:cxn>
                <a:cxn ang="0">
                  <a:pos x="T10" y="T11"/>
                </a:cxn>
              </a:cxnLst>
              <a:rect l="0" t="0" r="r" b="b"/>
              <a:pathLst>
                <a:path w="51" h="37">
                  <a:moveTo>
                    <a:pt x="4" y="11"/>
                  </a:moveTo>
                  <a:cubicBezTo>
                    <a:pt x="7" y="1"/>
                    <a:pt x="26" y="0"/>
                    <a:pt x="31" y="6"/>
                  </a:cubicBezTo>
                  <a:cubicBezTo>
                    <a:pt x="37" y="12"/>
                    <a:pt x="25" y="11"/>
                    <a:pt x="25" y="11"/>
                  </a:cubicBezTo>
                  <a:cubicBezTo>
                    <a:pt x="25" y="11"/>
                    <a:pt x="51" y="25"/>
                    <a:pt x="44" y="31"/>
                  </a:cubicBezTo>
                  <a:cubicBezTo>
                    <a:pt x="38" y="37"/>
                    <a:pt x="22" y="36"/>
                    <a:pt x="14" y="30"/>
                  </a:cubicBezTo>
                  <a:cubicBezTo>
                    <a:pt x="6" y="24"/>
                    <a:pt x="0" y="22"/>
                    <a:pt x="4" y="11"/>
                  </a:cubicBez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2" name="ïŝľíde">
              <a:extLst>
                <a:ext uri="{FF2B5EF4-FFF2-40B4-BE49-F238E27FC236}">
                  <a16:creationId xmlns:a16="http://schemas.microsoft.com/office/drawing/2014/main" id="{AD83F044-7D64-4A50-830B-8865C09E1058}"/>
                </a:ext>
              </a:extLst>
            </p:cNvPr>
            <p:cNvSpPr/>
            <p:nvPr/>
          </p:nvSpPr>
          <p:spPr bwMode="auto">
            <a:xfrm>
              <a:off x="6043613" y="4011613"/>
              <a:ext cx="346075" cy="677863"/>
            </a:xfrm>
            <a:custGeom>
              <a:avLst/>
              <a:gdLst>
                <a:gd name="T0" fmla="*/ 218 w 218"/>
                <a:gd name="T1" fmla="*/ 0 h 427"/>
                <a:gd name="T2" fmla="*/ 0 w 218"/>
                <a:gd name="T3" fmla="*/ 127 h 427"/>
                <a:gd name="T4" fmla="*/ 0 w 218"/>
                <a:gd name="T5" fmla="*/ 427 h 427"/>
                <a:gd name="T6" fmla="*/ 218 w 218"/>
                <a:gd name="T7" fmla="*/ 304 h 427"/>
                <a:gd name="T8" fmla="*/ 218 w 218"/>
                <a:gd name="T9" fmla="*/ 0 h 427"/>
              </a:gdLst>
              <a:ahLst/>
              <a:cxnLst>
                <a:cxn ang="0">
                  <a:pos x="T0" y="T1"/>
                </a:cxn>
                <a:cxn ang="0">
                  <a:pos x="T2" y="T3"/>
                </a:cxn>
                <a:cxn ang="0">
                  <a:pos x="T4" y="T5"/>
                </a:cxn>
                <a:cxn ang="0">
                  <a:pos x="T6" y="T7"/>
                </a:cxn>
                <a:cxn ang="0">
                  <a:pos x="T8" y="T9"/>
                </a:cxn>
              </a:cxnLst>
              <a:rect l="0" t="0" r="r" b="b"/>
              <a:pathLst>
                <a:path w="218" h="427">
                  <a:moveTo>
                    <a:pt x="218" y="0"/>
                  </a:moveTo>
                  <a:lnTo>
                    <a:pt x="0" y="127"/>
                  </a:lnTo>
                  <a:lnTo>
                    <a:pt x="0" y="427"/>
                  </a:lnTo>
                  <a:lnTo>
                    <a:pt x="218" y="304"/>
                  </a:lnTo>
                  <a:lnTo>
                    <a:pt x="218" y="0"/>
                  </a:lnTo>
                  <a:close/>
                </a:path>
              </a:pathLst>
            </a:custGeom>
            <a:solidFill>
              <a:srgbClr val="78A6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3" name="îṩḷiḍé">
              <a:extLst>
                <a:ext uri="{FF2B5EF4-FFF2-40B4-BE49-F238E27FC236}">
                  <a16:creationId xmlns:a16="http://schemas.microsoft.com/office/drawing/2014/main" id="{04EC11C0-72DE-4E09-AAA4-4A5F43A29B9A}"/>
                </a:ext>
              </a:extLst>
            </p:cNvPr>
            <p:cNvSpPr/>
            <p:nvPr/>
          </p:nvSpPr>
          <p:spPr bwMode="auto">
            <a:xfrm>
              <a:off x="6043613" y="4011613"/>
              <a:ext cx="346075" cy="677863"/>
            </a:xfrm>
            <a:custGeom>
              <a:avLst/>
              <a:gdLst>
                <a:gd name="T0" fmla="*/ 218 w 218"/>
                <a:gd name="T1" fmla="*/ 0 h 427"/>
                <a:gd name="T2" fmla="*/ 0 w 218"/>
                <a:gd name="T3" fmla="*/ 127 h 427"/>
                <a:gd name="T4" fmla="*/ 0 w 218"/>
                <a:gd name="T5" fmla="*/ 427 h 427"/>
                <a:gd name="T6" fmla="*/ 218 w 218"/>
                <a:gd name="T7" fmla="*/ 304 h 427"/>
                <a:gd name="T8" fmla="*/ 218 w 218"/>
                <a:gd name="T9" fmla="*/ 0 h 427"/>
              </a:gdLst>
              <a:ahLst/>
              <a:cxnLst>
                <a:cxn ang="0">
                  <a:pos x="T0" y="T1"/>
                </a:cxn>
                <a:cxn ang="0">
                  <a:pos x="T2" y="T3"/>
                </a:cxn>
                <a:cxn ang="0">
                  <a:pos x="T4" y="T5"/>
                </a:cxn>
                <a:cxn ang="0">
                  <a:pos x="T6" y="T7"/>
                </a:cxn>
                <a:cxn ang="0">
                  <a:pos x="T8" y="T9"/>
                </a:cxn>
              </a:cxnLst>
              <a:rect l="0" t="0" r="r" b="b"/>
              <a:pathLst>
                <a:path w="218" h="427">
                  <a:moveTo>
                    <a:pt x="218" y="0"/>
                  </a:moveTo>
                  <a:lnTo>
                    <a:pt x="0" y="127"/>
                  </a:lnTo>
                  <a:lnTo>
                    <a:pt x="0" y="427"/>
                  </a:lnTo>
                  <a:lnTo>
                    <a:pt x="218" y="304"/>
                  </a:lnTo>
                  <a:lnTo>
                    <a:pt x="218"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4" name="iş1îḋe">
              <a:extLst>
                <a:ext uri="{FF2B5EF4-FFF2-40B4-BE49-F238E27FC236}">
                  <a16:creationId xmlns:a16="http://schemas.microsoft.com/office/drawing/2014/main" id="{B9DF29C4-F545-4483-929C-87D97D0253A0}"/>
                </a:ext>
              </a:extLst>
            </p:cNvPr>
            <p:cNvSpPr/>
            <p:nvPr/>
          </p:nvSpPr>
          <p:spPr bwMode="auto">
            <a:xfrm>
              <a:off x="5635625" y="3776663"/>
              <a:ext cx="754063" cy="436563"/>
            </a:xfrm>
            <a:custGeom>
              <a:avLst/>
              <a:gdLst>
                <a:gd name="T0" fmla="*/ 475 w 475"/>
                <a:gd name="T1" fmla="*/ 148 h 275"/>
                <a:gd name="T2" fmla="*/ 257 w 475"/>
                <a:gd name="T3" fmla="*/ 275 h 275"/>
                <a:gd name="T4" fmla="*/ 0 w 475"/>
                <a:gd name="T5" fmla="*/ 130 h 275"/>
                <a:gd name="T6" fmla="*/ 232 w 475"/>
                <a:gd name="T7" fmla="*/ 0 h 275"/>
                <a:gd name="T8" fmla="*/ 475 w 475"/>
                <a:gd name="T9" fmla="*/ 148 h 275"/>
              </a:gdLst>
              <a:ahLst/>
              <a:cxnLst>
                <a:cxn ang="0">
                  <a:pos x="T0" y="T1"/>
                </a:cxn>
                <a:cxn ang="0">
                  <a:pos x="T2" y="T3"/>
                </a:cxn>
                <a:cxn ang="0">
                  <a:pos x="T4" y="T5"/>
                </a:cxn>
                <a:cxn ang="0">
                  <a:pos x="T6" y="T7"/>
                </a:cxn>
                <a:cxn ang="0">
                  <a:pos x="T8" y="T9"/>
                </a:cxn>
              </a:cxnLst>
              <a:rect l="0" t="0" r="r" b="b"/>
              <a:pathLst>
                <a:path w="475" h="275">
                  <a:moveTo>
                    <a:pt x="475" y="148"/>
                  </a:moveTo>
                  <a:lnTo>
                    <a:pt x="257" y="275"/>
                  </a:lnTo>
                  <a:lnTo>
                    <a:pt x="0" y="130"/>
                  </a:lnTo>
                  <a:lnTo>
                    <a:pt x="232" y="0"/>
                  </a:lnTo>
                  <a:lnTo>
                    <a:pt x="475" y="148"/>
                  </a:lnTo>
                  <a:close/>
                </a:path>
              </a:pathLst>
            </a:custGeom>
            <a:solidFill>
              <a:srgbClr val="E6F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5" name="íṥľîḓê">
              <a:extLst>
                <a:ext uri="{FF2B5EF4-FFF2-40B4-BE49-F238E27FC236}">
                  <a16:creationId xmlns:a16="http://schemas.microsoft.com/office/drawing/2014/main" id="{E839BB2A-33B9-4D30-A04E-6922933615DE}"/>
                </a:ext>
              </a:extLst>
            </p:cNvPr>
            <p:cNvSpPr/>
            <p:nvPr/>
          </p:nvSpPr>
          <p:spPr bwMode="auto">
            <a:xfrm>
              <a:off x="5635625" y="3983038"/>
              <a:ext cx="407988" cy="706438"/>
            </a:xfrm>
            <a:custGeom>
              <a:avLst/>
              <a:gdLst>
                <a:gd name="T0" fmla="*/ 0 w 257"/>
                <a:gd name="T1" fmla="*/ 0 h 445"/>
                <a:gd name="T2" fmla="*/ 0 w 257"/>
                <a:gd name="T3" fmla="*/ 300 h 445"/>
                <a:gd name="T4" fmla="*/ 257 w 257"/>
                <a:gd name="T5" fmla="*/ 445 h 445"/>
                <a:gd name="T6" fmla="*/ 257 w 257"/>
                <a:gd name="T7" fmla="*/ 145 h 445"/>
                <a:gd name="T8" fmla="*/ 0 w 257"/>
                <a:gd name="T9" fmla="*/ 0 h 445"/>
              </a:gdLst>
              <a:ahLst/>
              <a:cxnLst>
                <a:cxn ang="0">
                  <a:pos x="T0" y="T1"/>
                </a:cxn>
                <a:cxn ang="0">
                  <a:pos x="T2" y="T3"/>
                </a:cxn>
                <a:cxn ang="0">
                  <a:pos x="T4" y="T5"/>
                </a:cxn>
                <a:cxn ang="0">
                  <a:pos x="T6" y="T7"/>
                </a:cxn>
                <a:cxn ang="0">
                  <a:pos x="T8" y="T9"/>
                </a:cxn>
              </a:cxnLst>
              <a:rect l="0" t="0" r="r" b="b"/>
              <a:pathLst>
                <a:path w="257" h="445">
                  <a:moveTo>
                    <a:pt x="0" y="0"/>
                  </a:moveTo>
                  <a:lnTo>
                    <a:pt x="0" y="300"/>
                  </a:lnTo>
                  <a:lnTo>
                    <a:pt x="257" y="445"/>
                  </a:lnTo>
                  <a:lnTo>
                    <a:pt x="257" y="145"/>
                  </a:lnTo>
                  <a:lnTo>
                    <a:pt x="0" y="0"/>
                  </a:lnTo>
                  <a:close/>
                </a:path>
              </a:pathLst>
            </a:custGeom>
            <a:solidFill>
              <a:srgbClr val="C8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6" name="ïśḷîḓê">
              <a:extLst>
                <a:ext uri="{FF2B5EF4-FFF2-40B4-BE49-F238E27FC236}">
                  <a16:creationId xmlns:a16="http://schemas.microsoft.com/office/drawing/2014/main" id="{D5A24E2D-7C6D-4908-A23F-911AC8271201}"/>
                </a:ext>
              </a:extLst>
            </p:cNvPr>
            <p:cNvSpPr/>
            <p:nvPr/>
          </p:nvSpPr>
          <p:spPr bwMode="auto">
            <a:xfrm>
              <a:off x="6056313" y="3471863"/>
              <a:ext cx="344488" cy="677863"/>
            </a:xfrm>
            <a:custGeom>
              <a:avLst/>
              <a:gdLst>
                <a:gd name="T0" fmla="*/ 217 w 217"/>
                <a:gd name="T1" fmla="*/ 0 h 427"/>
                <a:gd name="T2" fmla="*/ 0 w 217"/>
                <a:gd name="T3" fmla="*/ 127 h 427"/>
                <a:gd name="T4" fmla="*/ 0 w 217"/>
                <a:gd name="T5" fmla="*/ 427 h 427"/>
                <a:gd name="T6" fmla="*/ 217 w 217"/>
                <a:gd name="T7" fmla="*/ 304 h 427"/>
                <a:gd name="T8" fmla="*/ 217 w 217"/>
                <a:gd name="T9" fmla="*/ 0 h 427"/>
              </a:gdLst>
              <a:ahLst/>
              <a:cxnLst>
                <a:cxn ang="0">
                  <a:pos x="T0" y="T1"/>
                </a:cxn>
                <a:cxn ang="0">
                  <a:pos x="T2" y="T3"/>
                </a:cxn>
                <a:cxn ang="0">
                  <a:pos x="T4" y="T5"/>
                </a:cxn>
                <a:cxn ang="0">
                  <a:pos x="T6" y="T7"/>
                </a:cxn>
                <a:cxn ang="0">
                  <a:pos x="T8" y="T9"/>
                </a:cxn>
              </a:cxnLst>
              <a:rect l="0" t="0" r="r" b="b"/>
              <a:pathLst>
                <a:path w="217" h="427">
                  <a:moveTo>
                    <a:pt x="217" y="0"/>
                  </a:moveTo>
                  <a:lnTo>
                    <a:pt x="0" y="127"/>
                  </a:lnTo>
                  <a:lnTo>
                    <a:pt x="0" y="427"/>
                  </a:lnTo>
                  <a:lnTo>
                    <a:pt x="217" y="304"/>
                  </a:lnTo>
                  <a:lnTo>
                    <a:pt x="217" y="0"/>
                  </a:lnTo>
                  <a:close/>
                </a:path>
              </a:pathLst>
            </a:custGeom>
            <a:solidFill>
              <a:srgbClr val="78A6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7" name="isḷíḋe">
              <a:extLst>
                <a:ext uri="{FF2B5EF4-FFF2-40B4-BE49-F238E27FC236}">
                  <a16:creationId xmlns:a16="http://schemas.microsoft.com/office/drawing/2014/main" id="{AB22E5CD-467C-4C8F-AEE6-CEBCD6A4400C}"/>
                </a:ext>
              </a:extLst>
            </p:cNvPr>
            <p:cNvSpPr/>
            <p:nvPr/>
          </p:nvSpPr>
          <p:spPr bwMode="auto">
            <a:xfrm>
              <a:off x="6056313" y="3471863"/>
              <a:ext cx="344488" cy="677863"/>
            </a:xfrm>
            <a:custGeom>
              <a:avLst/>
              <a:gdLst>
                <a:gd name="T0" fmla="*/ 217 w 217"/>
                <a:gd name="T1" fmla="*/ 0 h 427"/>
                <a:gd name="T2" fmla="*/ 0 w 217"/>
                <a:gd name="T3" fmla="*/ 127 h 427"/>
                <a:gd name="T4" fmla="*/ 0 w 217"/>
                <a:gd name="T5" fmla="*/ 427 h 427"/>
                <a:gd name="T6" fmla="*/ 217 w 217"/>
                <a:gd name="T7" fmla="*/ 304 h 427"/>
                <a:gd name="T8" fmla="*/ 217 w 217"/>
                <a:gd name="T9" fmla="*/ 0 h 427"/>
              </a:gdLst>
              <a:ahLst/>
              <a:cxnLst>
                <a:cxn ang="0">
                  <a:pos x="T0" y="T1"/>
                </a:cxn>
                <a:cxn ang="0">
                  <a:pos x="T2" y="T3"/>
                </a:cxn>
                <a:cxn ang="0">
                  <a:pos x="T4" y="T5"/>
                </a:cxn>
                <a:cxn ang="0">
                  <a:pos x="T6" y="T7"/>
                </a:cxn>
                <a:cxn ang="0">
                  <a:pos x="T8" y="T9"/>
                </a:cxn>
              </a:cxnLst>
              <a:rect l="0" t="0" r="r" b="b"/>
              <a:pathLst>
                <a:path w="217" h="427">
                  <a:moveTo>
                    <a:pt x="217" y="0"/>
                  </a:moveTo>
                  <a:lnTo>
                    <a:pt x="0" y="127"/>
                  </a:lnTo>
                  <a:lnTo>
                    <a:pt x="0" y="427"/>
                  </a:lnTo>
                  <a:lnTo>
                    <a:pt x="217" y="304"/>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8" name="is1íḓè">
              <a:extLst>
                <a:ext uri="{FF2B5EF4-FFF2-40B4-BE49-F238E27FC236}">
                  <a16:creationId xmlns:a16="http://schemas.microsoft.com/office/drawing/2014/main" id="{DE2789FB-5010-4B91-AF30-06B1B3386BB3}"/>
                </a:ext>
              </a:extLst>
            </p:cNvPr>
            <p:cNvSpPr/>
            <p:nvPr/>
          </p:nvSpPr>
          <p:spPr bwMode="auto">
            <a:xfrm>
              <a:off x="5648325" y="3236913"/>
              <a:ext cx="752475" cy="436563"/>
            </a:xfrm>
            <a:custGeom>
              <a:avLst/>
              <a:gdLst>
                <a:gd name="T0" fmla="*/ 474 w 474"/>
                <a:gd name="T1" fmla="*/ 148 h 275"/>
                <a:gd name="T2" fmla="*/ 257 w 474"/>
                <a:gd name="T3" fmla="*/ 275 h 275"/>
                <a:gd name="T4" fmla="*/ 0 w 474"/>
                <a:gd name="T5" fmla="*/ 130 h 275"/>
                <a:gd name="T6" fmla="*/ 228 w 474"/>
                <a:gd name="T7" fmla="*/ 0 h 275"/>
                <a:gd name="T8" fmla="*/ 474 w 474"/>
                <a:gd name="T9" fmla="*/ 148 h 275"/>
              </a:gdLst>
              <a:ahLst/>
              <a:cxnLst>
                <a:cxn ang="0">
                  <a:pos x="T0" y="T1"/>
                </a:cxn>
                <a:cxn ang="0">
                  <a:pos x="T2" y="T3"/>
                </a:cxn>
                <a:cxn ang="0">
                  <a:pos x="T4" y="T5"/>
                </a:cxn>
                <a:cxn ang="0">
                  <a:pos x="T6" y="T7"/>
                </a:cxn>
                <a:cxn ang="0">
                  <a:pos x="T8" y="T9"/>
                </a:cxn>
              </a:cxnLst>
              <a:rect l="0" t="0" r="r" b="b"/>
              <a:pathLst>
                <a:path w="474" h="275">
                  <a:moveTo>
                    <a:pt x="474" y="148"/>
                  </a:moveTo>
                  <a:lnTo>
                    <a:pt x="257" y="275"/>
                  </a:lnTo>
                  <a:lnTo>
                    <a:pt x="0" y="130"/>
                  </a:lnTo>
                  <a:lnTo>
                    <a:pt x="228" y="0"/>
                  </a:lnTo>
                  <a:lnTo>
                    <a:pt x="474" y="148"/>
                  </a:lnTo>
                  <a:close/>
                </a:path>
              </a:pathLst>
            </a:custGeom>
            <a:solidFill>
              <a:srgbClr val="E6F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49" name="îṡļidè">
              <a:extLst>
                <a:ext uri="{FF2B5EF4-FFF2-40B4-BE49-F238E27FC236}">
                  <a16:creationId xmlns:a16="http://schemas.microsoft.com/office/drawing/2014/main" id="{A4D21F7B-F583-4B37-BC6C-DD0E7541F8C0}"/>
                </a:ext>
              </a:extLst>
            </p:cNvPr>
            <p:cNvSpPr/>
            <p:nvPr/>
          </p:nvSpPr>
          <p:spPr bwMode="auto">
            <a:xfrm>
              <a:off x="5648325" y="3443288"/>
              <a:ext cx="407988" cy="706438"/>
            </a:xfrm>
            <a:custGeom>
              <a:avLst/>
              <a:gdLst>
                <a:gd name="T0" fmla="*/ 0 w 257"/>
                <a:gd name="T1" fmla="*/ 0 h 445"/>
                <a:gd name="T2" fmla="*/ 0 w 257"/>
                <a:gd name="T3" fmla="*/ 304 h 445"/>
                <a:gd name="T4" fmla="*/ 257 w 257"/>
                <a:gd name="T5" fmla="*/ 445 h 445"/>
                <a:gd name="T6" fmla="*/ 257 w 257"/>
                <a:gd name="T7" fmla="*/ 145 h 445"/>
                <a:gd name="T8" fmla="*/ 0 w 257"/>
                <a:gd name="T9" fmla="*/ 0 h 445"/>
              </a:gdLst>
              <a:ahLst/>
              <a:cxnLst>
                <a:cxn ang="0">
                  <a:pos x="T0" y="T1"/>
                </a:cxn>
                <a:cxn ang="0">
                  <a:pos x="T2" y="T3"/>
                </a:cxn>
                <a:cxn ang="0">
                  <a:pos x="T4" y="T5"/>
                </a:cxn>
                <a:cxn ang="0">
                  <a:pos x="T6" y="T7"/>
                </a:cxn>
                <a:cxn ang="0">
                  <a:pos x="T8" y="T9"/>
                </a:cxn>
              </a:cxnLst>
              <a:rect l="0" t="0" r="r" b="b"/>
              <a:pathLst>
                <a:path w="257" h="445">
                  <a:moveTo>
                    <a:pt x="0" y="0"/>
                  </a:moveTo>
                  <a:lnTo>
                    <a:pt x="0" y="304"/>
                  </a:lnTo>
                  <a:lnTo>
                    <a:pt x="257" y="445"/>
                  </a:lnTo>
                  <a:lnTo>
                    <a:pt x="257" y="145"/>
                  </a:lnTo>
                  <a:lnTo>
                    <a:pt x="0" y="0"/>
                  </a:lnTo>
                  <a:close/>
                </a:path>
              </a:pathLst>
            </a:custGeom>
            <a:solidFill>
              <a:srgbClr val="C8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0" name="ïşḻíḓè">
              <a:extLst>
                <a:ext uri="{FF2B5EF4-FFF2-40B4-BE49-F238E27FC236}">
                  <a16:creationId xmlns:a16="http://schemas.microsoft.com/office/drawing/2014/main" id="{A44EA124-9929-4587-88DA-F132C2B48335}"/>
                </a:ext>
              </a:extLst>
            </p:cNvPr>
            <p:cNvSpPr/>
            <p:nvPr/>
          </p:nvSpPr>
          <p:spPr bwMode="auto">
            <a:xfrm>
              <a:off x="6056313" y="2932113"/>
              <a:ext cx="344488" cy="677863"/>
            </a:xfrm>
            <a:custGeom>
              <a:avLst/>
              <a:gdLst>
                <a:gd name="T0" fmla="*/ 217 w 217"/>
                <a:gd name="T1" fmla="*/ 0 h 427"/>
                <a:gd name="T2" fmla="*/ 0 w 217"/>
                <a:gd name="T3" fmla="*/ 130 h 427"/>
                <a:gd name="T4" fmla="*/ 0 w 217"/>
                <a:gd name="T5" fmla="*/ 427 h 427"/>
                <a:gd name="T6" fmla="*/ 217 w 217"/>
                <a:gd name="T7" fmla="*/ 304 h 427"/>
                <a:gd name="T8" fmla="*/ 217 w 217"/>
                <a:gd name="T9" fmla="*/ 0 h 427"/>
              </a:gdLst>
              <a:ahLst/>
              <a:cxnLst>
                <a:cxn ang="0">
                  <a:pos x="T0" y="T1"/>
                </a:cxn>
                <a:cxn ang="0">
                  <a:pos x="T2" y="T3"/>
                </a:cxn>
                <a:cxn ang="0">
                  <a:pos x="T4" y="T5"/>
                </a:cxn>
                <a:cxn ang="0">
                  <a:pos x="T6" y="T7"/>
                </a:cxn>
                <a:cxn ang="0">
                  <a:pos x="T8" y="T9"/>
                </a:cxn>
              </a:cxnLst>
              <a:rect l="0" t="0" r="r" b="b"/>
              <a:pathLst>
                <a:path w="217" h="427">
                  <a:moveTo>
                    <a:pt x="217" y="0"/>
                  </a:moveTo>
                  <a:lnTo>
                    <a:pt x="0" y="130"/>
                  </a:lnTo>
                  <a:lnTo>
                    <a:pt x="0" y="427"/>
                  </a:lnTo>
                  <a:lnTo>
                    <a:pt x="217" y="304"/>
                  </a:lnTo>
                  <a:lnTo>
                    <a:pt x="217" y="0"/>
                  </a:lnTo>
                  <a:close/>
                </a:path>
              </a:pathLst>
            </a:custGeom>
            <a:solidFill>
              <a:srgbClr val="78A6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1" name="íṡḻîḑé">
              <a:extLst>
                <a:ext uri="{FF2B5EF4-FFF2-40B4-BE49-F238E27FC236}">
                  <a16:creationId xmlns:a16="http://schemas.microsoft.com/office/drawing/2014/main" id="{56A1150A-D1C5-4370-A801-6FD537C45017}"/>
                </a:ext>
              </a:extLst>
            </p:cNvPr>
            <p:cNvSpPr/>
            <p:nvPr/>
          </p:nvSpPr>
          <p:spPr bwMode="auto">
            <a:xfrm>
              <a:off x="6056313" y="2932113"/>
              <a:ext cx="344488" cy="677863"/>
            </a:xfrm>
            <a:custGeom>
              <a:avLst/>
              <a:gdLst>
                <a:gd name="T0" fmla="*/ 217 w 217"/>
                <a:gd name="T1" fmla="*/ 0 h 427"/>
                <a:gd name="T2" fmla="*/ 0 w 217"/>
                <a:gd name="T3" fmla="*/ 130 h 427"/>
                <a:gd name="T4" fmla="*/ 0 w 217"/>
                <a:gd name="T5" fmla="*/ 427 h 427"/>
                <a:gd name="T6" fmla="*/ 217 w 217"/>
                <a:gd name="T7" fmla="*/ 304 h 427"/>
                <a:gd name="T8" fmla="*/ 217 w 217"/>
                <a:gd name="T9" fmla="*/ 0 h 427"/>
              </a:gdLst>
              <a:ahLst/>
              <a:cxnLst>
                <a:cxn ang="0">
                  <a:pos x="T0" y="T1"/>
                </a:cxn>
                <a:cxn ang="0">
                  <a:pos x="T2" y="T3"/>
                </a:cxn>
                <a:cxn ang="0">
                  <a:pos x="T4" y="T5"/>
                </a:cxn>
                <a:cxn ang="0">
                  <a:pos x="T6" y="T7"/>
                </a:cxn>
                <a:cxn ang="0">
                  <a:pos x="T8" y="T9"/>
                </a:cxn>
              </a:cxnLst>
              <a:rect l="0" t="0" r="r" b="b"/>
              <a:pathLst>
                <a:path w="217" h="427">
                  <a:moveTo>
                    <a:pt x="217" y="0"/>
                  </a:moveTo>
                  <a:lnTo>
                    <a:pt x="0" y="130"/>
                  </a:lnTo>
                  <a:lnTo>
                    <a:pt x="0" y="427"/>
                  </a:lnTo>
                  <a:lnTo>
                    <a:pt x="217" y="304"/>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2" name="işḷiďè">
              <a:extLst>
                <a:ext uri="{FF2B5EF4-FFF2-40B4-BE49-F238E27FC236}">
                  <a16:creationId xmlns:a16="http://schemas.microsoft.com/office/drawing/2014/main" id="{7AB6EF1E-164E-4C78-8F96-B042E2B0362E}"/>
                </a:ext>
              </a:extLst>
            </p:cNvPr>
            <p:cNvSpPr/>
            <p:nvPr/>
          </p:nvSpPr>
          <p:spPr bwMode="auto">
            <a:xfrm>
              <a:off x="5648325" y="2703513"/>
              <a:ext cx="752475" cy="434975"/>
            </a:xfrm>
            <a:custGeom>
              <a:avLst/>
              <a:gdLst>
                <a:gd name="T0" fmla="*/ 474 w 474"/>
                <a:gd name="T1" fmla="*/ 144 h 274"/>
                <a:gd name="T2" fmla="*/ 257 w 474"/>
                <a:gd name="T3" fmla="*/ 274 h 274"/>
                <a:gd name="T4" fmla="*/ 0 w 474"/>
                <a:gd name="T5" fmla="*/ 126 h 274"/>
                <a:gd name="T6" fmla="*/ 228 w 474"/>
                <a:gd name="T7" fmla="*/ 0 h 274"/>
                <a:gd name="T8" fmla="*/ 474 w 474"/>
                <a:gd name="T9" fmla="*/ 144 h 274"/>
              </a:gdLst>
              <a:ahLst/>
              <a:cxnLst>
                <a:cxn ang="0">
                  <a:pos x="T0" y="T1"/>
                </a:cxn>
                <a:cxn ang="0">
                  <a:pos x="T2" y="T3"/>
                </a:cxn>
                <a:cxn ang="0">
                  <a:pos x="T4" y="T5"/>
                </a:cxn>
                <a:cxn ang="0">
                  <a:pos x="T6" y="T7"/>
                </a:cxn>
                <a:cxn ang="0">
                  <a:pos x="T8" y="T9"/>
                </a:cxn>
              </a:cxnLst>
              <a:rect l="0" t="0" r="r" b="b"/>
              <a:pathLst>
                <a:path w="474" h="274">
                  <a:moveTo>
                    <a:pt x="474" y="144"/>
                  </a:moveTo>
                  <a:lnTo>
                    <a:pt x="257" y="274"/>
                  </a:lnTo>
                  <a:lnTo>
                    <a:pt x="0" y="126"/>
                  </a:lnTo>
                  <a:lnTo>
                    <a:pt x="228" y="0"/>
                  </a:lnTo>
                  <a:lnTo>
                    <a:pt x="474" y="144"/>
                  </a:lnTo>
                  <a:close/>
                </a:path>
              </a:pathLst>
            </a:custGeom>
            <a:solidFill>
              <a:srgbClr val="E6F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3" name="îṧļiḓe">
              <a:extLst>
                <a:ext uri="{FF2B5EF4-FFF2-40B4-BE49-F238E27FC236}">
                  <a16:creationId xmlns:a16="http://schemas.microsoft.com/office/drawing/2014/main" id="{4795A828-911F-4F57-A162-E22F76A014B9}"/>
                </a:ext>
              </a:extLst>
            </p:cNvPr>
            <p:cNvSpPr/>
            <p:nvPr/>
          </p:nvSpPr>
          <p:spPr bwMode="auto">
            <a:xfrm>
              <a:off x="5648325" y="2903538"/>
              <a:ext cx="407988" cy="706438"/>
            </a:xfrm>
            <a:custGeom>
              <a:avLst/>
              <a:gdLst>
                <a:gd name="T0" fmla="*/ 0 w 257"/>
                <a:gd name="T1" fmla="*/ 0 h 445"/>
                <a:gd name="T2" fmla="*/ 0 w 257"/>
                <a:gd name="T3" fmla="*/ 304 h 445"/>
                <a:gd name="T4" fmla="*/ 257 w 257"/>
                <a:gd name="T5" fmla="*/ 445 h 445"/>
                <a:gd name="T6" fmla="*/ 257 w 257"/>
                <a:gd name="T7" fmla="*/ 148 h 445"/>
                <a:gd name="T8" fmla="*/ 0 w 257"/>
                <a:gd name="T9" fmla="*/ 0 h 445"/>
              </a:gdLst>
              <a:ahLst/>
              <a:cxnLst>
                <a:cxn ang="0">
                  <a:pos x="T0" y="T1"/>
                </a:cxn>
                <a:cxn ang="0">
                  <a:pos x="T2" y="T3"/>
                </a:cxn>
                <a:cxn ang="0">
                  <a:pos x="T4" y="T5"/>
                </a:cxn>
                <a:cxn ang="0">
                  <a:pos x="T6" y="T7"/>
                </a:cxn>
                <a:cxn ang="0">
                  <a:pos x="T8" y="T9"/>
                </a:cxn>
              </a:cxnLst>
              <a:rect l="0" t="0" r="r" b="b"/>
              <a:pathLst>
                <a:path w="257" h="445">
                  <a:moveTo>
                    <a:pt x="0" y="0"/>
                  </a:moveTo>
                  <a:lnTo>
                    <a:pt x="0" y="304"/>
                  </a:lnTo>
                  <a:lnTo>
                    <a:pt x="257" y="445"/>
                  </a:lnTo>
                  <a:lnTo>
                    <a:pt x="257" y="148"/>
                  </a:lnTo>
                  <a:lnTo>
                    <a:pt x="0" y="0"/>
                  </a:lnTo>
                  <a:close/>
                </a:path>
              </a:pathLst>
            </a:custGeom>
            <a:solidFill>
              <a:srgbClr val="C8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4" name="isḷiďè">
              <a:extLst>
                <a:ext uri="{FF2B5EF4-FFF2-40B4-BE49-F238E27FC236}">
                  <a16:creationId xmlns:a16="http://schemas.microsoft.com/office/drawing/2014/main" id="{A9B84F02-1AAD-4481-ABE3-86671EFD5A66}"/>
                </a:ext>
              </a:extLst>
            </p:cNvPr>
            <p:cNvSpPr/>
            <p:nvPr/>
          </p:nvSpPr>
          <p:spPr bwMode="auto">
            <a:xfrm>
              <a:off x="6946900" y="3644900"/>
              <a:ext cx="344488" cy="671513"/>
            </a:xfrm>
            <a:custGeom>
              <a:avLst/>
              <a:gdLst>
                <a:gd name="T0" fmla="*/ 217 w 217"/>
                <a:gd name="T1" fmla="*/ 0 h 423"/>
                <a:gd name="T2" fmla="*/ 0 w 217"/>
                <a:gd name="T3" fmla="*/ 126 h 423"/>
                <a:gd name="T4" fmla="*/ 0 w 217"/>
                <a:gd name="T5" fmla="*/ 423 h 423"/>
                <a:gd name="T6" fmla="*/ 217 w 217"/>
                <a:gd name="T7" fmla="*/ 300 h 423"/>
                <a:gd name="T8" fmla="*/ 217 w 217"/>
                <a:gd name="T9" fmla="*/ 0 h 423"/>
              </a:gdLst>
              <a:ahLst/>
              <a:cxnLst>
                <a:cxn ang="0">
                  <a:pos x="T0" y="T1"/>
                </a:cxn>
                <a:cxn ang="0">
                  <a:pos x="T2" y="T3"/>
                </a:cxn>
                <a:cxn ang="0">
                  <a:pos x="T4" y="T5"/>
                </a:cxn>
                <a:cxn ang="0">
                  <a:pos x="T6" y="T7"/>
                </a:cxn>
                <a:cxn ang="0">
                  <a:pos x="T8" y="T9"/>
                </a:cxn>
              </a:cxnLst>
              <a:rect l="0" t="0" r="r" b="b"/>
              <a:pathLst>
                <a:path w="217" h="423">
                  <a:moveTo>
                    <a:pt x="217" y="0"/>
                  </a:moveTo>
                  <a:lnTo>
                    <a:pt x="0" y="126"/>
                  </a:lnTo>
                  <a:lnTo>
                    <a:pt x="0" y="423"/>
                  </a:lnTo>
                  <a:lnTo>
                    <a:pt x="217" y="300"/>
                  </a:lnTo>
                  <a:lnTo>
                    <a:pt x="217" y="0"/>
                  </a:lnTo>
                  <a:close/>
                </a:path>
              </a:pathLst>
            </a:custGeom>
            <a:solidFill>
              <a:srgbClr val="78A6F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5" name="íṧlíḓé">
              <a:extLst>
                <a:ext uri="{FF2B5EF4-FFF2-40B4-BE49-F238E27FC236}">
                  <a16:creationId xmlns:a16="http://schemas.microsoft.com/office/drawing/2014/main" id="{8492C9FF-D41D-40E6-81B1-03C966A93EB3}"/>
                </a:ext>
              </a:extLst>
            </p:cNvPr>
            <p:cNvSpPr/>
            <p:nvPr/>
          </p:nvSpPr>
          <p:spPr bwMode="auto">
            <a:xfrm>
              <a:off x="6946900" y="3644900"/>
              <a:ext cx="344488" cy="671513"/>
            </a:xfrm>
            <a:custGeom>
              <a:avLst/>
              <a:gdLst>
                <a:gd name="T0" fmla="*/ 217 w 217"/>
                <a:gd name="T1" fmla="*/ 0 h 423"/>
                <a:gd name="T2" fmla="*/ 0 w 217"/>
                <a:gd name="T3" fmla="*/ 126 h 423"/>
                <a:gd name="T4" fmla="*/ 0 w 217"/>
                <a:gd name="T5" fmla="*/ 423 h 423"/>
                <a:gd name="T6" fmla="*/ 217 w 217"/>
                <a:gd name="T7" fmla="*/ 300 h 423"/>
                <a:gd name="T8" fmla="*/ 217 w 217"/>
                <a:gd name="T9" fmla="*/ 0 h 423"/>
              </a:gdLst>
              <a:ahLst/>
              <a:cxnLst>
                <a:cxn ang="0">
                  <a:pos x="T0" y="T1"/>
                </a:cxn>
                <a:cxn ang="0">
                  <a:pos x="T2" y="T3"/>
                </a:cxn>
                <a:cxn ang="0">
                  <a:pos x="T4" y="T5"/>
                </a:cxn>
                <a:cxn ang="0">
                  <a:pos x="T6" y="T7"/>
                </a:cxn>
                <a:cxn ang="0">
                  <a:pos x="T8" y="T9"/>
                </a:cxn>
              </a:cxnLst>
              <a:rect l="0" t="0" r="r" b="b"/>
              <a:pathLst>
                <a:path w="217" h="423">
                  <a:moveTo>
                    <a:pt x="217" y="0"/>
                  </a:moveTo>
                  <a:lnTo>
                    <a:pt x="0" y="126"/>
                  </a:lnTo>
                  <a:lnTo>
                    <a:pt x="0" y="423"/>
                  </a:lnTo>
                  <a:lnTo>
                    <a:pt x="217" y="300"/>
                  </a:lnTo>
                  <a:lnTo>
                    <a:pt x="217"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6" name="ïṧľíďê">
              <a:extLst>
                <a:ext uri="{FF2B5EF4-FFF2-40B4-BE49-F238E27FC236}">
                  <a16:creationId xmlns:a16="http://schemas.microsoft.com/office/drawing/2014/main" id="{2CEA4C95-A59A-4F72-8CC4-67327917B2FB}"/>
                </a:ext>
              </a:extLst>
            </p:cNvPr>
            <p:cNvSpPr/>
            <p:nvPr/>
          </p:nvSpPr>
          <p:spPr bwMode="auto">
            <a:xfrm>
              <a:off x="6538913" y="3408363"/>
              <a:ext cx="752475" cy="436563"/>
            </a:xfrm>
            <a:custGeom>
              <a:avLst/>
              <a:gdLst>
                <a:gd name="T0" fmla="*/ 474 w 474"/>
                <a:gd name="T1" fmla="*/ 149 h 275"/>
                <a:gd name="T2" fmla="*/ 257 w 474"/>
                <a:gd name="T3" fmla="*/ 275 h 275"/>
                <a:gd name="T4" fmla="*/ 0 w 474"/>
                <a:gd name="T5" fmla="*/ 127 h 275"/>
                <a:gd name="T6" fmla="*/ 232 w 474"/>
                <a:gd name="T7" fmla="*/ 0 h 275"/>
                <a:gd name="T8" fmla="*/ 474 w 474"/>
                <a:gd name="T9" fmla="*/ 149 h 275"/>
              </a:gdLst>
              <a:ahLst/>
              <a:cxnLst>
                <a:cxn ang="0">
                  <a:pos x="T0" y="T1"/>
                </a:cxn>
                <a:cxn ang="0">
                  <a:pos x="T2" y="T3"/>
                </a:cxn>
                <a:cxn ang="0">
                  <a:pos x="T4" y="T5"/>
                </a:cxn>
                <a:cxn ang="0">
                  <a:pos x="T6" y="T7"/>
                </a:cxn>
                <a:cxn ang="0">
                  <a:pos x="T8" y="T9"/>
                </a:cxn>
              </a:cxnLst>
              <a:rect l="0" t="0" r="r" b="b"/>
              <a:pathLst>
                <a:path w="474" h="275">
                  <a:moveTo>
                    <a:pt x="474" y="149"/>
                  </a:moveTo>
                  <a:lnTo>
                    <a:pt x="257" y="275"/>
                  </a:lnTo>
                  <a:lnTo>
                    <a:pt x="0" y="127"/>
                  </a:lnTo>
                  <a:lnTo>
                    <a:pt x="232" y="0"/>
                  </a:lnTo>
                  <a:lnTo>
                    <a:pt x="474" y="149"/>
                  </a:lnTo>
                  <a:close/>
                </a:path>
              </a:pathLst>
            </a:custGeom>
            <a:solidFill>
              <a:srgbClr val="E6F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7" name="iṡļídé">
              <a:extLst>
                <a:ext uri="{FF2B5EF4-FFF2-40B4-BE49-F238E27FC236}">
                  <a16:creationId xmlns:a16="http://schemas.microsoft.com/office/drawing/2014/main" id="{53502AEF-6CAD-4CA9-9FF9-6023512E706A}"/>
                </a:ext>
              </a:extLst>
            </p:cNvPr>
            <p:cNvSpPr/>
            <p:nvPr/>
          </p:nvSpPr>
          <p:spPr bwMode="auto">
            <a:xfrm>
              <a:off x="6538913" y="3609975"/>
              <a:ext cx="407988" cy="706438"/>
            </a:xfrm>
            <a:custGeom>
              <a:avLst/>
              <a:gdLst>
                <a:gd name="T0" fmla="*/ 0 w 257"/>
                <a:gd name="T1" fmla="*/ 0 h 445"/>
                <a:gd name="T2" fmla="*/ 0 w 257"/>
                <a:gd name="T3" fmla="*/ 304 h 445"/>
                <a:gd name="T4" fmla="*/ 257 w 257"/>
                <a:gd name="T5" fmla="*/ 445 h 445"/>
                <a:gd name="T6" fmla="*/ 257 w 257"/>
                <a:gd name="T7" fmla="*/ 148 h 445"/>
                <a:gd name="T8" fmla="*/ 0 w 257"/>
                <a:gd name="T9" fmla="*/ 0 h 445"/>
              </a:gdLst>
              <a:ahLst/>
              <a:cxnLst>
                <a:cxn ang="0">
                  <a:pos x="T0" y="T1"/>
                </a:cxn>
                <a:cxn ang="0">
                  <a:pos x="T2" y="T3"/>
                </a:cxn>
                <a:cxn ang="0">
                  <a:pos x="T4" y="T5"/>
                </a:cxn>
                <a:cxn ang="0">
                  <a:pos x="T6" y="T7"/>
                </a:cxn>
                <a:cxn ang="0">
                  <a:pos x="T8" y="T9"/>
                </a:cxn>
              </a:cxnLst>
              <a:rect l="0" t="0" r="r" b="b"/>
              <a:pathLst>
                <a:path w="257" h="445">
                  <a:moveTo>
                    <a:pt x="0" y="0"/>
                  </a:moveTo>
                  <a:lnTo>
                    <a:pt x="0" y="304"/>
                  </a:lnTo>
                  <a:lnTo>
                    <a:pt x="257" y="445"/>
                  </a:lnTo>
                  <a:lnTo>
                    <a:pt x="257" y="148"/>
                  </a:lnTo>
                  <a:lnTo>
                    <a:pt x="0" y="0"/>
                  </a:lnTo>
                  <a:close/>
                </a:path>
              </a:pathLst>
            </a:custGeom>
            <a:solidFill>
              <a:srgbClr val="C8E4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8" name="îŝľiḍe">
              <a:extLst>
                <a:ext uri="{FF2B5EF4-FFF2-40B4-BE49-F238E27FC236}">
                  <a16:creationId xmlns:a16="http://schemas.microsoft.com/office/drawing/2014/main" id="{55B874CD-AEE8-4D6F-B347-BB46E31A4580}"/>
                </a:ext>
              </a:extLst>
            </p:cNvPr>
            <p:cNvSpPr/>
            <p:nvPr/>
          </p:nvSpPr>
          <p:spPr bwMode="auto">
            <a:xfrm>
              <a:off x="7258050" y="5389563"/>
              <a:ext cx="373063" cy="309563"/>
            </a:xfrm>
            <a:custGeom>
              <a:avLst/>
              <a:gdLst>
                <a:gd name="T0" fmla="*/ 63 w 65"/>
                <a:gd name="T1" fmla="*/ 33 h 54"/>
                <a:gd name="T2" fmla="*/ 64 w 65"/>
                <a:gd name="T3" fmla="*/ 45 h 54"/>
                <a:gd name="T4" fmla="*/ 50 w 65"/>
                <a:gd name="T5" fmla="*/ 54 h 54"/>
                <a:gd name="T6" fmla="*/ 11 w 65"/>
                <a:gd name="T7" fmla="*/ 7 h 54"/>
                <a:gd name="T8" fmla="*/ 44 w 65"/>
                <a:gd name="T9" fmla="*/ 15 h 54"/>
                <a:gd name="T10" fmla="*/ 63 w 65"/>
                <a:gd name="T11" fmla="*/ 33 h 54"/>
              </a:gdLst>
              <a:ahLst/>
              <a:cxnLst>
                <a:cxn ang="0">
                  <a:pos x="T0" y="T1"/>
                </a:cxn>
                <a:cxn ang="0">
                  <a:pos x="T2" y="T3"/>
                </a:cxn>
                <a:cxn ang="0">
                  <a:pos x="T4" y="T5"/>
                </a:cxn>
                <a:cxn ang="0">
                  <a:pos x="T6" y="T7"/>
                </a:cxn>
                <a:cxn ang="0">
                  <a:pos x="T8" y="T9"/>
                </a:cxn>
                <a:cxn ang="0">
                  <a:pos x="T10" y="T11"/>
                </a:cxn>
              </a:cxnLst>
              <a:rect l="0" t="0" r="r" b="b"/>
              <a:pathLst>
                <a:path w="65" h="54">
                  <a:moveTo>
                    <a:pt x="63" y="33"/>
                  </a:moveTo>
                  <a:cubicBezTo>
                    <a:pt x="63" y="33"/>
                    <a:pt x="65" y="39"/>
                    <a:pt x="64" y="45"/>
                  </a:cubicBezTo>
                  <a:cubicBezTo>
                    <a:pt x="63" y="51"/>
                    <a:pt x="56" y="54"/>
                    <a:pt x="50" y="54"/>
                  </a:cubicBezTo>
                  <a:cubicBezTo>
                    <a:pt x="39" y="54"/>
                    <a:pt x="0" y="18"/>
                    <a:pt x="11" y="7"/>
                  </a:cubicBezTo>
                  <a:cubicBezTo>
                    <a:pt x="18" y="0"/>
                    <a:pt x="44" y="15"/>
                    <a:pt x="44" y="15"/>
                  </a:cubicBezTo>
                  <a:lnTo>
                    <a:pt x="63" y="33"/>
                  </a:lnTo>
                  <a:close/>
                </a:path>
              </a:pathLst>
            </a:custGeom>
            <a:solidFill>
              <a:srgbClr val="ED38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59" name="îŝlîḋé">
              <a:extLst>
                <a:ext uri="{FF2B5EF4-FFF2-40B4-BE49-F238E27FC236}">
                  <a16:creationId xmlns:a16="http://schemas.microsoft.com/office/drawing/2014/main" id="{7CA5DC5D-0CA7-460F-B6ED-DE9EF4C6BE56}"/>
                </a:ext>
              </a:extLst>
            </p:cNvPr>
            <p:cNvSpPr/>
            <p:nvPr/>
          </p:nvSpPr>
          <p:spPr bwMode="auto">
            <a:xfrm>
              <a:off x="6900863" y="5475288"/>
              <a:ext cx="379413" cy="327025"/>
            </a:xfrm>
            <a:custGeom>
              <a:avLst/>
              <a:gdLst>
                <a:gd name="T0" fmla="*/ 62 w 66"/>
                <a:gd name="T1" fmla="*/ 35 h 57"/>
                <a:gd name="T2" fmla="*/ 65 w 66"/>
                <a:gd name="T3" fmla="*/ 47 h 57"/>
                <a:gd name="T4" fmla="*/ 51 w 66"/>
                <a:gd name="T5" fmla="*/ 57 h 57"/>
                <a:gd name="T6" fmla="*/ 10 w 66"/>
                <a:gd name="T7" fmla="*/ 9 h 57"/>
                <a:gd name="T8" fmla="*/ 42 w 66"/>
                <a:gd name="T9" fmla="*/ 14 h 57"/>
                <a:gd name="T10" fmla="*/ 62 w 66"/>
                <a:gd name="T11" fmla="*/ 35 h 57"/>
              </a:gdLst>
              <a:ahLst/>
              <a:cxnLst>
                <a:cxn ang="0">
                  <a:pos x="T0" y="T1"/>
                </a:cxn>
                <a:cxn ang="0">
                  <a:pos x="T2" y="T3"/>
                </a:cxn>
                <a:cxn ang="0">
                  <a:pos x="T4" y="T5"/>
                </a:cxn>
                <a:cxn ang="0">
                  <a:pos x="T6" y="T7"/>
                </a:cxn>
                <a:cxn ang="0">
                  <a:pos x="T8" y="T9"/>
                </a:cxn>
                <a:cxn ang="0">
                  <a:pos x="T10" y="T11"/>
                </a:cxn>
              </a:cxnLst>
              <a:rect l="0" t="0" r="r" b="b"/>
              <a:pathLst>
                <a:path w="66" h="57">
                  <a:moveTo>
                    <a:pt x="62" y="35"/>
                  </a:moveTo>
                  <a:cubicBezTo>
                    <a:pt x="62" y="35"/>
                    <a:pt x="66" y="41"/>
                    <a:pt x="65" y="47"/>
                  </a:cubicBezTo>
                  <a:cubicBezTo>
                    <a:pt x="64" y="53"/>
                    <a:pt x="56" y="57"/>
                    <a:pt x="51" y="57"/>
                  </a:cubicBezTo>
                  <a:cubicBezTo>
                    <a:pt x="40" y="57"/>
                    <a:pt x="0" y="20"/>
                    <a:pt x="10" y="9"/>
                  </a:cubicBezTo>
                  <a:cubicBezTo>
                    <a:pt x="17" y="0"/>
                    <a:pt x="42" y="14"/>
                    <a:pt x="42" y="14"/>
                  </a:cubicBezTo>
                  <a:lnTo>
                    <a:pt x="62" y="35"/>
                  </a:lnTo>
                  <a:close/>
                </a:path>
              </a:pathLst>
            </a:custGeom>
            <a:solidFill>
              <a:srgbClr val="ED384B"/>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0" name="îśļîḍê">
              <a:extLst>
                <a:ext uri="{FF2B5EF4-FFF2-40B4-BE49-F238E27FC236}">
                  <a16:creationId xmlns:a16="http://schemas.microsoft.com/office/drawing/2014/main" id="{1EF0001E-A21B-46CD-A5CA-3EDCA3C560E4}"/>
                </a:ext>
              </a:extLst>
            </p:cNvPr>
            <p:cNvSpPr/>
            <p:nvPr/>
          </p:nvSpPr>
          <p:spPr bwMode="auto">
            <a:xfrm>
              <a:off x="7475538" y="5297488"/>
              <a:ext cx="149225" cy="344488"/>
            </a:xfrm>
            <a:custGeom>
              <a:avLst/>
              <a:gdLst>
                <a:gd name="T0" fmla="*/ 0 w 26"/>
                <a:gd name="T1" fmla="*/ 3 h 60"/>
                <a:gd name="T2" fmla="*/ 2 w 26"/>
                <a:gd name="T3" fmla="*/ 51 h 60"/>
                <a:gd name="T4" fmla="*/ 24 w 26"/>
                <a:gd name="T5" fmla="*/ 50 h 60"/>
                <a:gd name="T6" fmla="*/ 26 w 26"/>
                <a:gd name="T7" fmla="*/ 0 h 60"/>
                <a:gd name="T8" fmla="*/ 0 w 26"/>
                <a:gd name="T9" fmla="*/ 3 h 60"/>
              </a:gdLst>
              <a:ahLst/>
              <a:cxnLst>
                <a:cxn ang="0">
                  <a:pos x="T0" y="T1"/>
                </a:cxn>
                <a:cxn ang="0">
                  <a:pos x="T2" y="T3"/>
                </a:cxn>
                <a:cxn ang="0">
                  <a:pos x="T4" y="T5"/>
                </a:cxn>
                <a:cxn ang="0">
                  <a:pos x="T6" y="T7"/>
                </a:cxn>
                <a:cxn ang="0">
                  <a:pos x="T8" y="T9"/>
                </a:cxn>
              </a:cxnLst>
              <a:rect l="0" t="0" r="r" b="b"/>
              <a:pathLst>
                <a:path w="26" h="60">
                  <a:moveTo>
                    <a:pt x="0" y="3"/>
                  </a:moveTo>
                  <a:cubicBezTo>
                    <a:pt x="2" y="51"/>
                    <a:pt x="2" y="51"/>
                    <a:pt x="2" y="51"/>
                  </a:cubicBezTo>
                  <a:cubicBezTo>
                    <a:pt x="2" y="51"/>
                    <a:pt x="17" y="60"/>
                    <a:pt x="24" y="50"/>
                  </a:cubicBezTo>
                  <a:cubicBezTo>
                    <a:pt x="26" y="0"/>
                    <a:pt x="26" y="0"/>
                    <a:pt x="26" y="0"/>
                  </a:cubicBezTo>
                  <a:lnTo>
                    <a:pt x="0" y="3"/>
                  </a:ln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1" name="íṧlide">
              <a:extLst>
                <a:ext uri="{FF2B5EF4-FFF2-40B4-BE49-F238E27FC236}">
                  <a16:creationId xmlns:a16="http://schemas.microsoft.com/office/drawing/2014/main" id="{E4AB6C06-29B9-4B42-A804-9F9B21E23FC4}"/>
                </a:ext>
              </a:extLst>
            </p:cNvPr>
            <p:cNvSpPr/>
            <p:nvPr/>
          </p:nvSpPr>
          <p:spPr bwMode="auto">
            <a:xfrm>
              <a:off x="7124700" y="5394325"/>
              <a:ext cx="149225" cy="339725"/>
            </a:xfrm>
            <a:custGeom>
              <a:avLst/>
              <a:gdLst>
                <a:gd name="T0" fmla="*/ 0 w 26"/>
                <a:gd name="T1" fmla="*/ 3 h 59"/>
                <a:gd name="T2" fmla="*/ 2 w 26"/>
                <a:gd name="T3" fmla="*/ 51 h 59"/>
                <a:gd name="T4" fmla="*/ 24 w 26"/>
                <a:gd name="T5" fmla="*/ 50 h 59"/>
                <a:gd name="T6" fmla="*/ 26 w 26"/>
                <a:gd name="T7" fmla="*/ 0 h 59"/>
                <a:gd name="T8" fmla="*/ 0 w 26"/>
                <a:gd name="T9" fmla="*/ 3 h 59"/>
              </a:gdLst>
              <a:ahLst/>
              <a:cxnLst>
                <a:cxn ang="0">
                  <a:pos x="T0" y="T1"/>
                </a:cxn>
                <a:cxn ang="0">
                  <a:pos x="T2" y="T3"/>
                </a:cxn>
                <a:cxn ang="0">
                  <a:pos x="T4" y="T5"/>
                </a:cxn>
                <a:cxn ang="0">
                  <a:pos x="T6" y="T7"/>
                </a:cxn>
                <a:cxn ang="0">
                  <a:pos x="T8" y="T9"/>
                </a:cxn>
              </a:cxnLst>
              <a:rect l="0" t="0" r="r" b="b"/>
              <a:pathLst>
                <a:path w="26" h="59">
                  <a:moveTo>
                    <a:pt x="0" y="3"/>
                  </a:moveTo>
                  <a:cubicBezTo>
                    <a:pt x="2" y="51"/>
                    <a:pt x="2" y="51"/>
                    <a:pt x="2" y="51"/>
                  </a:cubicBezTo>
                  <a:cubicBezTo>
                    <a:pt x="2" y="51"/>
                    <a:pt x="18" y="59"/>
                    <a:pt x="24" y="50"/>
                  </a:cubicBezTo>
                  <a:cubicBezTo>
                    <a:pt x="26" y="0"/>
                    <a:pt x="26" y="0"/>
                    <a:pt x="26" y="0"/>
                  </a:cubicBezTo>
                  <a:lnTo>
                    <a:pt x="0" y="3"/>
                  </a:ln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2" name="ïśḻîdè">
              <a:extLst>
                <a:ext uri="{FF2B5EF4-FFF2-40B4-BE49-F238E27FC236}">
                  <a16:creationId xmlns:a16="http://schemas.microsoft.com/office/drawing/2014/main" id="{7FFF9485-7D93-4E8B-8BA3-00C9F68E2B84}"/>
                </a:ext>
              </a:extLst>
            </p:cNvPr>
            <p:cNvSpPr/>
            <p:nvPr/>
          </p:nvSpPr>
          <p:spPr bwMode="auto">
            <a:xfrm>
              <a:off x="7396163" y="4316413"/>
              <a:ext cx="292100" cy="1095375"/>
            </a:xfrm>
            <a:custGeom>
              <a:avLst/>
              <a:gdLst>
                <a:gd name="T0" fmla="*/ 40 w 51"/>
                <a:gd name="T1" fmla="*/ 5 h 191"/>
                <a:gd name="T2" fmla="*/ 50 w 51"/>
                <a:gd name="T3" fmla="*/ 44 h 191"/>
                <a:gd name="T4" fmla="*/ 43 w 51"/>
                <a:gd name="T5" fmla="*/ 80 h 191"/>
                <a:gd name="T6" fmla="*/ 41 w 51"/>
                <a:gd name="T7" fmla="*/ 180 h 191"/>
                <a:gd name="T8" fmla="*/ 12 w 51"/>
                <a:gd name="T9" fmla="*/ 182 h 191"/>
                <a:gd name="T10" fmla="*/ 0 w 51"/>
                <a:gd name="T11" fmla="*/ 80 h 191"/>
                <a:gd name="T12" fmla="*/ 2 w 51"/>
                <a:gd name="T13" fmla="*/ 0 h 191"/>
                <a:gd name="T14" fmla="*/ 40 w 51"/>
                <a:gd name="T15" fmla="*/ 5 h 19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1" h="191">
                  <a:moveTo>
                    <a:pt x="40" y="5"/>
                  </a:moveTo>
                  <a:cubicBezTo>
                    <a:pt x="40" y="5"/>
                    <a:pt x="51" y="26"/>
                    <a:pt x="50" y="44"/>
                  </a:cubicBezTo>
                  <a:cubicBezTo>
                    <a:pt x="49" y="63"/>
                    <a:pt x="45" y="70"/>
                    <a:pt x="43" y="80"/>
                  </a:cubicBezTo>
                  <a:cubicBezTo>
                    <a:pt x="39" y="99"/>
                    <a:pt x="41" y="180"/>
                    <a:pt x="41" y="180"/>
                  </a:cubicBezTo>
                  <a:cubicBezTo>
                    <a:pt x="41" y="180"/>
                    <a:pt x="27" y="191"/>
                    <a:pt x="12" y="182"/>
                  </a:cubicBezTo>
                  <a:cubicBezTo>
                    <a:pt x="8" y="179"/>
                    <a:pt x="0" y="80"/>
                    <a:pt x="0" y="80"/>
                  </a:cubicBezTo>
                  <a:cubicBezTo>
                    <a:pt x="2" y="0"/>
                    <a:pt x="2" y="0"/>
                    <a:pt x="2" y="0"/>
                  </a:cubicBezTo>
                  <a:lnTo>
                    <a:pt x="40" y="5"/>
                  </a:lnTo>
                  <a:close/>
                </a:path>
              </a:pathLst>
            </a:custGeom>
            <a:solidFill>
              <a:srgbClr val="2D5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3" name="îŝ1iḍe">
              <a:extLst>
                <a:ext uri="{FF2B5EF4-FFF2-40B4-BE49-F238E27FC236}">
                  <a16:creationId xmlns:a16="http://schemas.microsoft.com/office/drawing/2014/main" id="{FDC8198D-5EFB-472A-B1F2-3B60EF775CBD}"/>
                </a:ext>
              </a:extLst>
            </p:cNvPr>
            <p:cNvSpPr/>
            <p:nvPr/>
          </p:nvSpPr>
          <p:spPr bwMode="auto">
            <a:xfrm>
              <a:off x="7073900" y="4413250"/>
              <a:ext cx="493713" cy="1079500"/>
            </a:xfrm>
            <a:custGeom>
              <a:avLst/>
              <a:gdLst>
                <a:gd name="T0" fmla="*/ 11 w 86"/>
                <a:gd name="T1" fmla="*/ 6 h 188"/>
                <a:gd name="T2" fmla="*/ 8 w 86"/>
                <a:gd name="T3" fmla="*/ 181 h 188"/>
                <a:gd name="T4" fmla="*/ 36 w 86"/>
                <a:gd name="T5" fmla="*/ 181 h 188"/>
                <a:gd name="T6" fmla="*/ 61 w 86"/>
                <a:gd name="T7" fmla="*/ 76 h 188"/>
                <a:gd name="T8" fmla="*/ 86 w 86"/>
                <a:gd name="T9" fmla="*/ 28 h 188"/>
                <a:gd name="T10" fmla="*/ 75 w 86"/>
                <a:gd name="T11" fmla="*/ 3 h 188"/>
                <a:gd name="T12" fmla="*/ 11 w 86"/>
                <a:gd name="T13" fmla="*/ 6 h 188"/>
              </a:gdLst>
              <a:ahLst/>
              <a:cxnLst>
                <a:cxn ang="0">
                  <a:pos x="T0" y="T1"/>
                </a:cxn>
                <a:cxn ang="0">
                  <a:pos x="T2" y="T3"/>
                </a:cxn>
                <a:cxn ang="0">
                  <a:pos x="T4" y="T5"/>
                </a:cxn>
                <a:cxn ang="0">
                  <a:pos x="T6" y="T7"/>
                </a:cxn>
                <a:cxn ang="0">
                  <a:pos x="T8" y="T9"/>
                </a:cxn>
                <a:cxn ang="0">
                  <a:pos x="T10" y="T11"/>
                </a:cxn>
                <a:cxn ang="0">
                  <a:pos x="T12" y="T13"/>
                </a:cxn>
              </a:cxnLst>
              <a:rect l="0" t="0" r="r" b="b"/>
              <a:pathLst>
                <a:path w="86" h="188">
                  <a:moveTo>
                    <a:pt x="11" y="6"/>
                  </a:moveTo>
                  <a:cubicBezTo>
                    <a:pt x="11" y="6"/>
                    <a:pt x="0" y="174"/>
                    <a:pt x="8" y="181"/>
                  </a:cubicBezTo>
                  <a:cubicBezTo>
                    <a:pt x="17" y="188"/>
                    <a:pt x="36" y="181"/>
                    <a:pt x="36" y="181"/>
                  </a:cubicBezTo>
                  <a:cubicBezTo>
                    <a:pt x="36" y="181"/>
                    <a:pt x="52" y="83"/>
                    <a:pt x="61" y="76"/>
                  </a:cubicBezTo>
                  <a:cubicBezTo>
                    <a:pt x="71" y="70"/>
                    <a:pt x="86" y="56"/>
                    <a:pt x="86" y="28"/>
                  </a:cubicBezTo>
                  <a:cubicBezTo>
                    <a:pt x="86" y="0"/>
                    <a:pt x="75" y="3"/>
                    <a:pt x="75" y="3"/>
                  </a:cubicBezTo>
                  <a:lnTo>
                    <a:pt x="11" y="6"/>
                  </a:lnTo>
                  <a:close/>
                </a:path>
              </a:pathLst>
            </a:custGeom>
            <a:solidFill>
              <a:srgbClr val="2D5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4" name="isľiḓe">
              <a:extLst>
                <a:ext uri="{FF2B5EF4-FFF2-40B4-BE49-F238E27FC236}">
                  <a16:creationId xmlns:a16="http://schemas.microsoft.com/office/drawing/2014/main" id="{B02E7295-DA24-429F-8016-8BD63AA09DC9}"/>
                </a:ext>
              </a:extLst>
            </p:cNvPr>
            <p:cNvSpPr/>
            <p:nvPr/>
          </p:nvSpPr>
          <p:spPr bwMode="auto">
            <a:xfrm>
              <a:off x="7137400" y="3598863"/>
              <a:ext cx="561975" cy="941388"/>
            </a:xfrm>
            <a:custGeom>
              <a:avLst/>
              <a:gdLst>
                <a:gd name="T0" fmla="*/ 71 w 98"/>
                <a:gd name="T1" fmla="*/ 0 h 164"/>
                <a:gd name="T2" fmla="*/ 86 w 98"/>
                <a:gd name="T3" fmla="*/ 129 h 164"/>
                <a:gd name="T4" fmla="*/ 28 w 98"/>
                <a:gd name="T5" fmla="*/ 164 h 164"/>
                <a:gd name="T6" fmla="*/ 0 w 98"/>
                <a:gd name="T7" fmla="*/ 148 h 164"/>
                <a:gd name="T8" fmla="*/ 2 w 98"/>
                <a:gd name="T9" fmla="*/ 71 h 164"/>
                <a:gd name="T10" fmla="*/ 27 w 98"/>
                <a:gd name="T11" fmla="*/ 20 h 164"/>
                <a:gd name="T12" fmla="*/ 71 w 98"/>
                <a:gd name="T13" fmla="*/ 0 h 164"/>
              </a:gdLst>
              <a:ahLst/>
              <a:cxnLst>
                <a:cxn ang="0">
                  <a:pos x="T0" y="T1"/>
                </a:cxn>
                <a:cxn ang="0">
                  <a:pos x="T2" y="T3"/>
                </a:cxn>
                <a:cxn ang="0">
                  <a:pos x="T4" y="T5"/>
                </a:cxn>
                <a:cxn ang="0">
                  <a:pos x="T6" y="T7"/>
                </a:cxn>
                <a:cxn ang="0">
                  <a:pos x="T8" y="T9"/>
                </a:cxn>
                <a:cxn ang="0">
                  <a:pos x="T10" y="T11"/>
                </a:cxn>
                <a:cxn ang="0">
                  <a:pos x="T12" y="T13"/>
                </a:cxn>
              </a:cxnLst>
              <a:rect l="0" t="0" r="r" b="b"/>
              <a:pathLst>
                <a:path w="98" h="164">
                  <a:moveTo>
                    <a:pt x="71" y="0"/>
                  </a:moveTo>
                  <a:cubicBezTo>
                    <a:pt x="98" y="3"/>
                    <a:pt x="88" y="115"/>
                    <a:pt x="86" y="129"/>
                  </a:cubicBezTo>
                  <a:cubicBezTo>
                    <a:pt x="85" y="143"/>
                    <a:pt x="45" y="164"/>
                    <a:pt x="28" y="164"/>
                  </a:cubicBezTo>
                  <a:cubicBezTo>
                    <a:pt x="11" y="164"/>
                    <a:pt x="0" y="163"/>
                    <a:pt x="0" y="148"/>
                  </a:cubicBezTo>
                  <a:cubicBezTo>
                    <a:pt x="0" y="132"/>
                    <a:pt x="2" y="77"/>
                    <a:pt x="2" y="71"/>
                  </a:cubicBezTo>
                  <a:cubicBezTo>
                    <a:pt x="2" y="48"/>
                    <a:pt x="8" y="34"/>
                    <a:pt x="27" y="20"/>
                  </a:cubicBezTo>
                  <a:cubicBezTo>
                    <a:pt x="49" y="3"/>
                    <a:pt x="64" y="0"/>
                    <a:pt x="71" y="0"/>
                  </a:cubicBezTo>
                  <a:close/>
                </a:path>
              </a:pathLst>
            </a:custGeom>
            <a:solidFill>
              <a:srgbClr val="F6BB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5" name="í$ļïďé">
              <a:extLst>
                <a:ext uri="{FF2B5EF4-FFF2-40B4-BE49-F238E27FC236}">
                  <a16:creationId xmlns:a16="http://schemas.microsoft.com/office/drawing/2014/main" id="{805C79BC-3BCF-4BF7-A708-F68859503C45}"/>
                </a:ext>
              </a:extLst>
            </p:cNvPr>
            <p:cNvSpPr/>
            <p:nvPr/>
          </p:nvSpPr>
          <p:spPr bwMode="auto">
            <a:xfrm>
              <a:off x="7131050" y="3144838"/>
              <a:ext cx="460375" cy="533400"/>
            </a:xfrm>
            <a:custGeom>
              <a:avLst/>
              <a:gdLst>
                <a:gd name="T0" fmla="*/ 30 w 80"/>
                <a:gd name="T1" fmla="*/ 88 h 93"/>
                <a:gd name="T2" fmla="*/ 28 w 80"/>
                <a:gd name="T3" fmla="*/ 88 h 93"/>
                <a:gd name="T4" fmla="*/ 4 w 80"/>
                <a:gd name="T5" fmla="*/ 47 h 93"/>
                <a:gd name="T6" fmla="*/ 9 w 80"/>
                <a:gd name="T7" fmla="*/ 29 h 93"/>
                <a:gd name="T8" fmla="*/ 50 w 80"/>
                <a:gd name="T9" fmla="*/ 5 h 93"/>
                <a:gd name="T10" fmla="*/ 51 w 80"/>
                <a:gd name="T11" fmla="*/ 5 h 93"/>
                <a:gd name="T12" fmla="*/ 75 w 80"/>
                <a:gd name="T13" fmla="*/ 46 h 93"/>
                <a:gd name="T14" fmla="*/ 70 w 80"/>
                <a:gd name="T15" fmla="*/ 64 h 93"/>
                <a:gd name="T16" fmla="*/ 30 w 80"/>
                <a:gd name="T17" fmla="*/ 8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0" h="93">
                  <a:moveTo>
                    <a:pt x="30" y="88"/>
                  </a:moveTo>
                  <a:cubicBezTo>
                    <a:pt x="28" y="88"/>
                    <a:pt x="28" y="88"/>
                    <a:pt x="28" y="88"/>
                  </a:cubicBezTo>
                  <a:cubicBezTo>
                    <a:pt x="10" y="84"/>
                    <a:pt x="0" y="65"/>
                    <a:pt x="4" y="47"/>
                  </a:cubicBezTo>
                  <a:cubicBezTo>
                    <a:pt x="9" y="29"/>
                    <a:pt x="9" y="29"/>
                    <a:pt x="9" y="29"/>
                  </a:cubicBezTo>
                  <a:cubicBezTo>
                    <a:pt x="13" y="11"/>
                    <a:pt x="32" y="0"/>
                    <a:pt x="50" y="5"/>
                  </a:cubicBezTo>
                  <a:cubicBezTo>
                    <a:pt x="51" y="5"/>
                    <a:pt x="51" y="5"/>
                    <a:pt x="51" y="5"/>
                  </a:cubicBezTo>
                  <a:cubicBezTo>
                    <a:pt x="69" y="10"/>
                    <a:pt x="80" y="28"/>
                    <a:pt x="75" y="46"/>
                  </a:cubicBezTo>
                  <a:cubicBezTo>
                    <a:pt x="70" y="64"/>
                    <a:pt x="70" y="64"/>
                    <a:pt x="70" y="64"/>
                  </a:cubicBezTo>
                  <a:cubicBezTo>
                    <a:pt x="66" y="82"/>
                    <a:pt x="47" y="93"/>
                    <a:pt x="30" y="88"/>
                  </a:cubicBez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6" name="íṩ1ïďe">
              <a:extLst>
                <a:ext uri="{FF2B5EF4-FFF2-40B4-BE49-F238E27FC236}">
                  <a16:creationId xmlns:a16="http://schemas.microsoft.com/office/drawing/2014/main" id="{1342412C-0A0B-421F-9B33-2F9F067BFF17}"/>
                </a:ext>
              </a:extLst>
            </p:cNvPr>
            <p:cNvSpPr/>
            <p:nvPr/>
          </p:nvSpPr>
          <p:spPr bwMode="auto">
            <a:xfrm>
              <a:off x="7148513" y="3122613"/>
              <a:ext cx="649288" cy="762000"/>
            </a:xfrm>
            <a:custGeom>
              <a:avLst/>
              <a:gdLst>
                <a:gd name="T0" fmla="*/ 63 w 113"/>
                <a:gd name="T1" fmla="*/ 121 h 133"/>
                <a:gd name="T2" fmla="*/ 96 w 113"/>
                <a:gd name="T3" fmla="*/ 64 h 133"/>
                <a:gd name="T4" fmla="*/ 59 w 113"/>
                <a:gd name="T5" fmla="*/ 5 h 133"/>
                <a:gd name="T6" fmla="*/ 16 w 113"/>
                <a:gd name="T7" fmla="*/ 1 h 133"/>
                <a:gd name="T8" fmla="*/ 7 w 113"/>
                <a:gd name="T9" fmla="*/ 26 h 133"/>
                <a:gd name="T10" fmla="*/ 29 w 113"/>
                <a:gd name="T11" fmla="*/ 46 h 133"/>
                <a:gd name="T12" fmla="*/ 63 w 113"/>
                <a:gd name="T13" fmla="*/ 121 h 133"/>
              </a:gdLst>
              <a:ahLst/>
              <a:cxnLst>
                <a:cxn ang="0">
                  <a:pos x="T0" y="T1"/>
                </a:cxn>
                <a:cxn ang="0">
                  <a:pos x="T2" y="T3"/>
                </a:cxn>
                <a:cxn ang="0">
                  <a:pos x="T4" y="T5"/>
                </a:cxn>
                <a:cxn ang="0">
                  <a:pos x="T6" y="T7"/>
                </a:cxn>
                <a:cxn ang="0">
                  <a:pos x="T8" y="T9"/>
                </a:cxn>
                <a:cxn ang="0">
                  <a:pos x="T10" y="T11"/>
                </a:cxn>
                <a:cxn ang="0">
                  <a:pos x="T12" y="T13"/>
                </a:cxn>
              </a:cxnLst>
              <a:rect l="0" t="0" r="r" b="b"/>
              <a:pathLst>
                <a:path w="113" h="133">
                  <a:moveTo>
                    <a:pt x="63" y="121"/>
                  </a:moveTo>
                  <a:cubicBezTo>
                    <a:pt x="83" y="117"/>
                    <a:pt x="113" y="104"/>
                    <a:pt x="96" y="64"/>
                  </a:cubicBezTo>
                  <a:cubicBezTo>
                    <a:pt x="84" y="36"/>
                    <a:pt x="97" y="16"/>
                    <a:pt x="59" y="5"/>
                  </a:cubicBezTo>
                  <a:cubicBezTo>
                    <a:pt x="41" y="0"/>
                    <a:pt x="31" y="3"/>
                    <a:pt x="16" y="1"/>
                  </a:cubicBezTo>
                  <a:cubicBezTo>
                    <a:pt x="8" y="0"/>
                    <a:pt x="0" y="17"/>
                    <a:pt x="7" y="26"/>
                  </a:cubicBezTo>
                  <a:cubicBezTo>
                    <a:pt x="13" y="36"/>
                    <a:pt x="29" y="46"/>
                    <a:pt x="29" y="46"/>
                  </a:cubicBezTo>
                  <a:cubicBezTo>
                    <a:pt x="29" y="46"/>
                    <a:pt x="3" y="133"/>
                    <a:pt x="63" y="121"/>
                  </a:cubicBezTo>
                  <a:close/>
                </a:path>
              </a:pathLst>
            </a:custGeom>
            <a:solidFill>
              <a:srgbClr val="582426"/>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7" name="íṥļide">
              <a:extLst>
                <a:ext uri="{FF2B5EF4-FFF2-40B4-BE49-F238E27FC236}">
                  <a16:creationId xmlns:a16="http://schemas.microsoft.com/office/drawing/2014/main" id="{9484236F-E512-408C-8230-11E6493F4D1F}"/>
                </a:ext>
              </a:extLst>
            </p:cNvPr>
            <p:cNvSpPr/>
            <p:nvPr/>
          </p:nvSpPr>
          <p:spPr bwMode="auto">
            <a:xfrm>
              <a:off x="6727825" y="3798888"/>
              <a:ext cx="684213" cy="614363"/>
            </a:xfrm>
            <a:custGeom>
              <a:avLst/>
              <a:gdLst>
                <a:gd name="T0" fmla="*/ 95 w 119"/>
                <a:gd name="T1" fmla="*/ 4 h 107"/>
                <a:gd name="T2" fmla="*/ 57 w 119"/>
                <a:gd name="T3" fmla="*/ 64 h 107"/>
                <a:gd name="T4" fmla="*/ 6 w 119"/>
                <a:gd name="T5" fmla="*/ 47 h 107"/>
                <a:gd name="T6" fmla="*/ 16 w 119"/>
                <a:gd name="T7" fmla="*/ 65 h 107"/>
                <a:gd name="T8" fmla="*/ 75 w 119"/>
                <a:gd name="T9" fmla="*/ 91 h 107"/>
                <a:gd name="T10" fmla="*/ 95 w 119"/>
                <a:gd name="T11" fmla="*/ 4 h 107"/>
              </a:gdLst>
              <a:ahLst/>
              <a:cxnLst>
                <a:cxn ang="0">
                  <a:pos x="T0" y="T1"/>
                </a:cxn>
                <a:cxn ang="0">
                  <a:pos x="T2" y="T3"/>
                </a:cxn>
                <a:cxn ang="0">
                  <a:pos x="T4" y="T5"/>
                </a:cxn>
                <a:cxn ang="0">
                  <a:pos x="T6" y="T7"/>
                </a:cxn>
                <a:cxn ang="0">
                  <a:pos x="T8" y="T9"/>
                </a:cxn>
                <a:cxn ang="0">
                  <a:pos x="T10" y="T11"/>
                </a:cxn>
              </a:cxnLst>
              <a:rect l="0" t="0" r="r" b="b"/>
              <a:pathLst>
                <a:path w="119" h="107">
                  <a:moveTo>
                    <a:pt x="95" y="4"/>
                  </a:moveTo>
                  <a:cubicBezTo>
                    <a:pt x="80" y="0"/>
                    <a:pt x="62" y="62"/>
                    <a:pt x="57" y="64"/>
                  </a:cubicBezTo>
                  <a:cubicBezTo>
                    <a:pt x="51" y="67"/>
                    <a:pt x="16" y="45"/>
                    <a:pt x="6" y="47"/>
                  </a:cubicBezTo>
                  <a:cubicBezTo>
                    <a:pt x="0" y="49"/>
                    <a:pt x="7" y="56"/>
                    <a:pt x="16" y="65"/>
                  </a:cubicBezTo>
                  <a:cubicBezTo>
                    <a:pt x="33" y="83"/>
                    <a:pt x="64" y="107"/>
                    <a:pt x="75" y="91"/>
                  </a:cubicBezTo>
                  <a:cubicBezTo>
                    <a:pt x="93" y="68"/>
                    <a:pt x="119" y="11"/>
                    <a:pt x="95" y="4"/>
                  </a:cubicBez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8" name="íşḷïďé">
              <a:extLst>
                <a:ext uri="{FF2B5EF4-FFF2-40B4-BE49-F238E27FC236}">
                  <a16:creationId xmlns:a16="http://schemas.microsoft.com/office/drawing/2014/main" id="{19B73787-F788-4754-A61C-EFC14B52E523}"/>
                </a:ext>
              </a:extLst>
            </p:cNvPr>
            <p:cNvSpPr/>
            <p:nvPr/>
          </p:nvSpPr>
          <p:spPr bwMode="auto">
            <a:xfrm>
              <a:off x="7010400" y="3787775"/>
              <a:ext cx="390525" cy="596900"/>
            </a:xfrm>
            <a:custGeom>
              <a:avLst/>
              <a:gdLst>
                <a:gd name="T0" fmla="*/ 47 w 68"/>
                <a:gd name="T1" fmla="*/ 0 h 104"/>
                <a:gd name="T2" fmla="*/ 8 w 68"/>
                <a:gd name="T3" fmla="*/ 66 h 104"/>
                <a:gd name="T4" fmla="*/ 30 w 68"/>
                <a:gd name="T5" fmla="*/ 104 h 104"/>
                <a:gd name="T6" fmla="*/ 67 w 68"/>
                <a:gd name="T7" fmla="*/ 28 h 104"/>
                <a:gd name="T8" fmla="*/ 47 w 68"/>
                <a:gd name="T9" fmla="*/ 0 h 104"/>
              </a:gdLst>
              <a:ahLst/>
              <a:cxnLst>
                <a:cxn ang="0">
                  <a:pos x="T0" y="T1"/>
                </a:cxn>
                <a:cxn ang="0">
                  <a:pos x="T2" y="T3"/>
                </a:cxn>
                <a:cxn ang="0">
                  <a:pos x="T4" y="T5"/>
                </a:cxn>
                <a:cxn ang="0">
                  <a:pos x="T6" y="T7"/>
                </a:cxn>
                <a:cxn ang="0">
                  <a:pos x="T8" y="T9"/>
                </a:cxn>
              </a:cxnLst>
              <a:rect l="0" t="0" r="r" b="b"/>
              <a:pathLst>
                <a:path w="68" h="104">
                  <a:moveTo>
                    <a:pt x="47" y="0"/>
                  </a:moveTo>
                  <a:cubicBezTo>
                    <a:pt x="30" y="0"/>
                    <a:pt x="8" y="66"/>
                    <a:pt x="8" y="66"/>
                  </a:cubicBezTo>
                  <a:cubicBezTo>
                    <a:pt x="8" y="66"/>
                    <a:pt x="0" y="104"/>
                    <a:pt x="30" y="104"/>
                  </a:cubicBezTo>
                  <a:cubicBezTo>
                    <a:pt x="39" y="104"/>
                    <a:pt x="68" y="48"/>
                    <a:pt x="67" y="28"/>
                  </a:cubicBezTo>
                  <a:cubicBezTo>
                    <a:pt x="66" y="8"/>
                    <a:pt x="62" y="0"/>
                    <a:pt x="47" y="0"/>
                  </a:cubicBezTo>
                  <a:close/>
                </a:path>
              </a:pathLst>
            </a:custGeom>
            <a:solidFill>
              <a:srgbClr val="F6BB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69" name="íṡḻíḑe">
              <a:extLst>
                <a:ext uri="{FF2B5EF4-FFF2-40B4-BE49-F238E27FC236}">
                  <a16:creationId xmlns:a16="http://schemas.microsoft.com/office/drawing/2014/main" id="{1DEBAF1F-444F-4D58-9FAD-58641C57E13C}"/>
                </a:ext>
              </a:extLst>
            </p:cNvPr>
            <p:cNvSpPr/>
            <p:nvPr/>
          </p:nvSpPr>
          <p:spPr bwMode="auto">
            <a:xfrm>
              <a:off x="7131050" y="3937000"/>
              <a:ext cx="276225" cy="458788"/>
            </a:xfrm>
            <a:custGeom>
              <a:avLst/>
              <a:gdLst>
                <a:gd name="T0" fmla="*/ 45 w 48"/>
                <a:gd name="T1" fmla="*/ 2 h 80"/>
                <a:gd name="T2" fmla="*/ 45 w 48"/>
                <a:gd name="T3" fmla="*/ 3 h 80"/>
                <a:gd name="T4" fmla="*/ 41 w 48"/>
                <a:gd name="T5" fmla="*/ 22 h 80"/>
                <a:gd name="T6" fmla="*/ 27 w 48"/>
                <a:gd name="T7" fmla="*/ 56 h 80"/>
                <a:gd name="T8" fmla="*/ 20 w 48"/>
                <a:gd name="T9" fmla="*/ 69 h 80"/>
                <a:gd name="T10" fmla="*/ 17 w 48"/>
                <a:gd name="T11" fmla="*/ 73 h 80"/>
                <a:gd name="T12" fmla="*/ 16 w 48"/>
                <a:gd name="T13" fmla="*/ 75 h 80"/>
                <a:gd name="T14" fmla="*/ 8 w 48"/>
                <a:gd name="T15" fmla="*/ 77 h 80"/>
                <a:gd name="T16" fmla="*/ 4 w 48"/>
                <a:gd name="T17" fmla="*/ 76 h 80"/>
                <a:gd name="T18" fmla="*/ 3 w 48"/>
                <a:gd name="T19" fmla="*/ 76 h 80"/>
                <a:gd name="T20" fmla="*/ 2 w 48"/>
                <a:gd name="T21" fmla="*/ 76 h 80"/>
                <a:gd name="T22" fmla="*/ 1 w 48"/>
                <a:gd name="T23" fmla="*/ 77 h 80"/>
                <a:gd name="T24" fmla="*/ 2 w 48"/>
                <a:gd name="T25" fmla="*/ 79 h 80"/>
                <a:gd name="T26" fmla="*/ 8 w 48"/>
                <a:gd name="T27" fmla="*/ 80 h 80"/>
                <a:gd name="T28" fmla="*/ 18 w 48"/>
                <a:gd name="T29" fmla="*/ 77 h 80"/>
                <a:gd name="T30" fmla="*/ 21 w 48"/>
                <a:gd name="T31" fmla="*/ 73 h 80"/>
                <a:gd name="T32" fmla="*/ 37 w 48"/>
                <a:gd name="T33" fmla="*/ 40 h 80"/>
                <a:gd name="T34" fmla="*/ 48 w 48"/>
                <a:gd name="T35" fmla="*/ 3 h 80"/>
                <a:gd name="T36" fmla="*/ 48 w 48"/>
                <a:gd name="T37" fmla="*/ 2 h 80"/>
                <a:gd name="T38" fmla="*/ 46 w 48"/>
                <a:gd name="T39" fmla="*/ 0 h 80"/>
                <a:gd name="T40" fmla="*/ 45 w 48"/>
                <a:gd name="T41" fmla="*/ 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48" h="80">
                  <a:moveTo>
                    <a:pt x="45" y="2"/>
                  </a:moveTo>
                  <a:cubicBezTo>
                    <a:pt x="45" y="2"/>
                    <a:pt x="45" y="3"/>
                    <a:pt x="45" y="3"/>
                  </a:cubicBezTo>
                  <a:cubicBezTo>
                    <a:pt x="45" y="8"/>
                    <a:pt x="43" y="15"/>
                    <a:pt x="41" y="22"/>
                  </a:cubicBezTo>
                  <a:cubicBezTo>
                    <a:pt x="37" y="33"/>
                    <a:pt x="32" y="46"/>
                    <a:pt x="27" y="56"/>
                  </a:cubicBezTo>
                  <a:cubicBezTo>
                    <a:pt x="24" y="61"/>
                    <a:pt x="22" y="65"/>
                    <a:pt x="20" y="69"/>
                  </a:cubicBezTo>
                  <a:cubicBezTo>
                    <a:pt x="19" y="70"/>
                    <a:pt x="18" y="72"/>
                    <a:pt x="17" y="73"/>
                  </a:cubicBezTo>
                  <a:cubicBezTo>
                    <a:pt x="17" y="74"/>
                    <a:pt x="16" y="74"/>
                    <a:pt x="16" y="75"/>
                  </a:cubicBezTo>
                  <a:cubicBezTo>
                    <a:pt x="14" y="76"/>
                    <a:pt x="11" y="77"/>
                    <a:pt x="8" y="77"/>
                  </a:cubicBezTo>
                  <a:cubicBezTo>
                    <a:pt x="7" y="77"/>
                    <a:pt x="5" y="77"/>
                    <a:pt x="4" y="76"/>
                  </a:cubicBezTo>
                  <a:cubicBezTo>
                    <a:pt x="3" y="76"/>
                    <a:pt x="3" y="76"/>
                    <a:pt x="3" y="76"/>
                  </a:cubicBezTo>
                  <a:cubicBezTo>
                    <a:pt x="2" y="76"/>
                    <a:pt x="2" y="76"/>
                    <a:pt x="2" y="76"/>
                  </a:cubicBezTo>
                  <a:cubicBezTo>
                    <a:pt x="2" y="76"/>
                    <a:pt x="1" y="77"/>
                    <a:pt x="1" y="77"/>
                  </a:cubicBezTo>
                  <a:cubicBezTo>
                    <a:pt x="0" y="78"/>
                    <a:pt x="1" y="79"/>
                    <a:pt x="2" y="79"/>
                  </a:cubicBezTo>
                  <a:cubicBezTo>
                    <a:pt x="2" y="79"/>
                    <a:pt x="5" y="80"/>
                    <a:pt x="8" y="80"/>
                  </a:cubicBezTo>
                  <a:cubicBezTo>
                    <a:pt x="11" y="80"/>
                    <a:pt x="15" y="79"/>
                    <a:pt x="18" y="77"/>
                  </a:cubicBezTo>
                  <a:cubicBezTo>
                    <a:pt x="19" y="76"/>
                    <a:pt x="20" y="75"/>
                    <a:pt x="21" y="73"/>
                  </a:cubicBezTo>
                  <a:cubicBezTo>
                    <a:pt x="25" y="67"/>
                    <a:pt x="31" y="54"/>
                    <a:pt x="37" y="40"/>
                  </a:cubicBezTo>
                  <a:cubicBezTo>
                    <a:pt x="43" y="27"/>
                    <a:pt x="48" y="12"/>
                    <a:pt x="48" y="3"/>
                  </a:cubicBezTo>
                  <a:cubicBezTo>
                    <a:pt x="48" y="3"/>
                    <a:pt x="48" y="2"/>
                    <a:pt x="48" y="2"/>
                  </a:cubicBezTo>
                  <a:cubicBezTo>
                    <a:pt x="48" y="1"/>
                    <a:pt x="47" y="0"/>
                    <a:pt x="46" y="0"/>
                  </a:cubicBezTo>
                  <a:cubicBezTo>
                    <a:pt x="45" y="0"/>
                    <a:pt x="45" y="1"/>
                    <a:pt x="45" y="2"/>
                  </a:cubicBezTo>
                  <a:close/>
                </a:path>
              </a:pathLst>
            </a:custGeom>
            <a:solidFill>
              <a:srgbClr val="DD9C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0" name="íṡ1iḑê">
              <a:extLst>
                <a:ext uri="{FF2B5EF4-FFF2-40B4-BE49-F238E27FC236}">
                  <a16:creationId xmlns:a16="http://schemas.microsoft.com/office/drawing/2014/main" id="{57BD743A-87CE-40A7-A3F4-E1482D78EC10}"/>
                </a:ext>
              </a:extLst>
            </p:cNvPr>
            <p:cNvSpPr/>
            <p:nvPr/>
          </p:nvSpPr>
          <p:spPr bwMode="auto">
            <a:xfrm>
              <a:off x="7045325" y="3856038"/>
              <a:ext cx="153988" cy="322263"/>
            </a:xfrm>
            <a:custGeom>
              <a:avLst/>
              <a:gdLst>
                <a:gd name="T0" fmla="*/ 24 w 27"/>
                <a:gd name="T1" fmla="*/ 1 h 56"/>
                <a:gd name="T2" fmla="*/ 0 w 27"/>
                <a:gd name="T3" fmla="*/ 54 h 56"/>
                <a:gd name="T4" fmla="*/ 1 w 27"/>
                <a:gd name="T5" fmla="*/ 56 h 56"/>
                <a:gd name="T6" fmla="*/ 3 w 27"/>
                <a:gd name="T7" fmla="*/ 55 h 56"/>
                <a:gd name="T8" fmla="*/ 5 w 27"/>
                <a:gd name="T9" fmla="*/ 49 h 56"/>
                <a:gd name="T10" fmla="*/ 27 w 27"/>
                <a:gd name="T11" fmla="*/ 3 h 56"/>
                <a:gd name="T12" fmla="*/ 26 w 27"/>
                <a:gd name="T13" fmla="*/ 1 h 56"/>
                <a:gd name="T14" fmla="*/ 24 w 27"/>
                <a:gd name="T15" fmla="*/ 1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 h="56">
                  <a:moveTo>
                    <a:pt x="24" y="1"/>
                  </a:moveTo>
                  <a:cubicBezTo>
                    <a:pt x="11" y="21"/>
                    <a:pt x="0" y="54"/>
                    <a:pt x="0" y="54"/>
                  </a:cubicBezTo>
                  <a:cubicBezTo>
                    <a:pt x="0" y="55"/>
                    <a:pt x="0" y="56"/>
                    <a:pt x="1" y="56"/>
                  </a:cubicBezTo>
                  <a:cubicBezTo>
                    <a:pt x="2" y="56"/>
                    <a:pt x="3" y="56"/>
                    <a:pt x="3" y="55"/>
                  </a:cubicBezTo>
                  <a:cubicBezTo>
                    <a:pt x="3" y="55"/>
                    <a:pt x="4" y="53"/>
                    <a:pt x="5" y="49"/>
                  </a:cubicBezTo>
                  <a:cubicBezTo>
                    <a:pt x="9" y="39"/>
                    <a:pt x="17" y="17"/>
                    <a:pt x="27" y="3"/>
                  </a:cubicBezTo>
                  <a:cubicBezTo>
                    <a:pt x="27" y="2"/>
                    <a:pt x="27" y="1"/>
                    <a:pt x="26" y="1"/>
                  </a:cubicBezTo>
                  <a:cubicBezTo>
                    <a:pt x="25" y="0"/>
                    <a:pt x="24" y="1"/>
                    <a:pt x="24" y="1"/>
                  </a:cubicBezTo>
                  <a:close/>
                </a:path>
              </a:pathLst>
            </a:custGeom>
            <a:solidFill>
              <a:srgbClr val="DD9C6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1" name="î$ľíḍé">
              <a:extLst>
                <a:ext uri="{FF2B5EF4-FFF2-40B4-BE49-F238E27FC236}">
                  <a16:creationId xmlns:a16="http://schemas.microsoft.com/office/drawing/2014/main" id="{856DA2A0-F850-46B4-9625-943FB68EE4B3}"/>
                </a:ext>
              </a:extLst>
            </p:cNvPr>
            <p:cNvSpPr/>
            <p:nvPr/>
          </p:nvSpPr>
          <p:spPr bwMode="auto">
            <a:xfrm>
              <a:off x="6596063" y="3890963"/>
              <a:ext cx="298450" cy="263525"/>
            </a:xfrm>
            <a:custGeom>
              <a:avLst/>
              <a:gdLst>
                <a:gd name="T0" fmla="*/ 50 w 52"/>
                <a:gd name="T1" fmla="*/ 40 h 46"/>
                <a:gd name="T2" fmla="*/ 40 w 52"/>
                <a:gd name="T3" fmla="*/ 14 h 46"/>
                <a:gd name="T4" fmla="*/ 37 w 52"/>
                <a:gd name="T5" fmla="*/ 22 h 46"/>
                <a:gd name="T6" fmla="*/ 4 w 52"/>
                <a:gd name="T7" fmla="*/ 12 h 46"/>
                <a:gd name="T8" fmla="*/ 32 w 52"/>
                <a:gd name="T9" fmla="*/ 44 h 46"/>
                <a:gd name="T10" fmla="*/ 50 w 52"/>
                <a:gd name="T11" fmla="*/ 40 h 46"/>
              </a:gdLst>
              <a:ahLst/>
              <a:cxnLst>
                <a:cxn ang="0">
                  <a:pos x="T0" y="T1"/>
                </a:cxn>
                <a:cxn ang="0">
                  <a:pos x="T2" y="T3"/>
                </a:cxn>
                <a:cxn ang="0">
                  <a:pos x="T4" y="T5"/>
                </a:cxn>
                <a:cxn ang="0">
                  <a:pos x="T6" y="T7"/>
                </a:cxn>
                <a:cxn ang="0">
                  <a:pos x="T8" y="T9"/>
                </a:cxn>
                <a:cxn ang="0">
                  <a:pos x="T10" y="T11"/>
                </a:cxn>
              </a:cxnLst>
              <a:rect l="0" t="0" r="r" b="b"/>
              <a:pathLst>
                <a:path w="52" h="46">
                  <a:moveTo>
                    <a:pt x="50" y="40"/>
                  </a:moveTo>
                  <a:cubicBezTo>
                    <a:pt x="50" y="40"/>
                    <a:pt x="48" y="18"/>
                    <a:pt x="40" y="14"/>
                  </a:cubicBezTo>
                  <a:cubicBezTo>
                    <a:pt x="31" y="10"/>
                    <a:pt x="37" y="22"/>
                    <a:pt x="37" y="22"/>
                  </a:cubicBezTo>
                  <a:cubicBezTo>
                    <a:pt x="37" y="22"/>
                    <a:pt x="9" y="0"/>
                    <a:pt x="4" y="12"/>
                  </a:cubicBezTo>
                  <a:cubicBezTo>
                    <a:pt x="0" y="25"/>
                    <a:pt x="27" y="43"/>
                    <a:pt x="32" y="44"/>
                  </a:cubicBezTo>
                  <a:cubicBezTo>
                    <a:pt x="37" y="46"/>
                    <a:pt x="52" y="46"/>
                    <a:pt x="50" y="40"/>
                  </a:cubicBez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2" name="íšḻïḑê">
              <a:extLst>
                <a:ext uri="{FF2B5EF4-FFF2-40B4-BE49-F238E27FC236}">
                  <a16:creationId xmlns:a16="http://schemas.microsoft.com/office/drawing/2014/main" id="{E8253FAC-BEA9-4A90-8E86-C00BFF69786D}"/>
                </a:ext>
              </a:extLst>
            </p:cNvPr>
            <p:cNvSpPr/>
            <p:nvPr/>
          </p:nvSpPr>
          <p:spPr bwMode="auto">
            <a:xfrm>
              <a:off x="7032625" y="5556250"/>
              <a:ext cx="173038" cy="142875"/>
            </a:xfrm>
            <a:custGeom>
              <a:avLst/>
              <a:gdLst>
                <a:gd name="T0" fmla="*/ 18 w 30"/>
                <a:gd name="T1" fmla="*/ 23 h 25"/>
                <a:gd name="T2" fmla="*/ 2 w 30"/>
                <a:gd name="T3" fmla="*/ 11 h 25"/>
                <a:gd name="T4" fmla="*/ 14 w 30"/>
                <a:gd name="T5" fmla="*/ 1 h 25"/>
                <a:gd name="T6" fmla="*/ 30 w 30"/>
                <a:gd name="T7" fmla="*/ 16 h 25"/>
                <a:gd name="T8" fmla="*/ 18 w 30"/>
                <a:gd name="T9" fmla="*/ 23 h 25"/>
              </a:gdLst>
              <a:ahLst/>
              <a:cxnLst>
                <a:cxn ang="0">
                  <a:pos x="T0" y="T1"/>
                </a:cxn>
                <a:cxn ang="0">
                  <a:pos x="T2" y="T3"/>
                </a:cxn>
                <a:cxn ang="0">
                  <a:pos x="T4" y="T5"/>
                </a:cxn>
                <a:cxn ang="0">
                  <a:pos x="T6" y="T7"/>
                </a:cxn>
                <a:cxn ang="0">
                  <a:pos x="T8" y="T9"/>
                </a:cxn>
              </a:cxnLst>
              <a:rect l="0" t="0" r="r" b="b"/>
              <a:pathLst>
                <a:path w="30" h="25">
                  <a:moveTo>
                    <a:pt x="18" y="23"/>
                  </a:moveTo>
                  <a:cubicBezTo>
                    <a:pt x="18" y="23"/>
                    <a:pt x="3" y="15"/>
                    <a:pt x="2" y="11"/>
                  </a:cubicBezTo>
                  <a:cubicBezTo>
                    <a:pt x="0" y="7"/>
                    <a:pt x="10" y="0"/>
                    <a:pt x="14" y="1"/>
                  </a:cubicBezTo>
                  <a:cubicBezTo>
                    <a:pt x="18" y="3"/>
                    <a:pt x="30" y="16"/>
                    <a:pt x="30" y="16"/>
                  </a:cubicBezTo>
                  <a:cubicBezTo>
                    <a:pt x="30" y="16"/>
                    <a:pt x="21" y="25"/>
                    <a:pt x="18" y="23"/>
                  </a:cubicBez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3" name="îṧḻíḓê">
              <a:extLst>
                <a:ext uri="{FF2B5EF4-FFF2-40B4-BE49-F238E27FC236}">
                  <a16:creationId xmlns:a16="http://schemas.microsoft.com/office/drawing/2014/main" id="{2731F7A2-A9A0-4F47-B013-70B95DBA91B9}"/>
                </a:ext>
              </a:extLst>
            </p:cNvPr>
            <p:cNvSpPr/>
            <p:nvPr/>
          </p:nvSpPr>
          <p:spPr bwMode="auto">
            <a:xfrm>
              <a:off x="7389813" y="5464175"/>
              <a:ext cx="173038" cy="142875"/>
            </a:xfrm>
            <a:custGeom>
              <a:avLst/>
              <a:gdLst>
                <a:gd name="T0" fmla="*/ 18 w 30"/>
                <a:gd name="T1" fmla="*/ 23 h 25"/>
                <a:gd name="T2" fmla="*/ 1 w 30"/>
                <a:gd name="T3" fmla="*/ 11 h 25"/>
                <a:gd name="T4" fmla="*/ 13 w 30"/>
                <a:gd name="T5" fmla="*/ 1 h 25"/>
                <a:gd name="T6" fmla="*/ 30 w 30"/>
                <a:gd name="T7" fmla="*/ 16 h 25"/>
                <a:gd name="T8" fmla="*/ 18 w 30"/>
                <a:gd name="T9" fmla="*/ 23 h 25"/>
              </a:gdLst>
              <a:ahLst/>
              <a:cxnLst>
                <a:cxn ang="0">
                  <a:pos x="T0" y="T1"/>
                </a:cxn>
                <a:cxn ang="0">
                  <a:pos x="T2" y="T3"/>
                </a:cxn>
                <a:cxn ang="0">
                  <a:pos x="T4" y="T5"/>
                </a:cxn>
                <a:cxn ang="0">
                  <a:pos x="T6" y="T7"/>
                </a:cxn>
                <a:cxn ang="0">
                  <a:pos x="T8" y="T9"/>
                </a:cxn>
              </a:cxnLst>
              <a:rect l="0" t="0" r="r" b="b"/>
              <a:pathLst>
                <a:path w="30" h="25">
                  <a:moveTo>
                    <a:pt x="18" y="23"/>
                  </a:moveTo>
                  <a:cubicBezTo>
                    <a:pt x="18" y="23"/>
                    <a:pt x="3" y="15"/>
                    <a:pt x="1" y="11"/>
                  </a:cubicBezTo>
                  <a:cubicBezTo>
                    <a:pt x="0" y="7"/>
                    <a:pt x="9" y="0"/>
                    <a:pt x="13" y="1"/>
                  </a:cubicBezTo>
                  <a:cubicBezTo>
                    <a:pt x="17" y="2"/>
                    <a:pt x="30" y="16"/>
                    <a:pt x="30" y="16"/>
                  </a:cubicBezTo>
                  <a:cubicBezTo>
                    <a:pt x="30" y="16"/>
                    <a:pt x="21" y="25"/>
                    <a:pt x="18" y="23"/>
                  </a:cubicBezTo>
                  <a:close/>
                </a:path>
              </a:pathLst>
            </a:custGeom>
            <a:solidFill>
              <a:srgbClr val="FFA6BD"/>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4" name="íṥliḋè">
              <a:extLst>
                <a:ext uri="{FF2B5EF4-FFF2-40B4-BE49-F238E27FC236}">
                  <a16:creationId xmlns:a16="http://schemas.microsoft.com/office/drawing/2014/main" id="{20237C11-6803-4B2B-A3B4-6227486F7C53}"/>
                </a:ext>
              </a:extLst>
            </p:cNvPr>
            <p:cNvSpPr/>
            <p:nvPr/>
          </p:nvSpPr>
          <p:spPr bwMode="auto">
            <a:xfrm>
              <a:off x="5365750" y="1130300"/>
              <a:ext cx="1258888" cy="1257300"/>
            </a:xfrm>
            <a:custGeom>
              <a:avLst/>
              <a:gdLst>
                <a:gd name="T0" fmla="*/ 110 w 219"/>
                <a:gd name="T1" fmla="*/ 211 h 219"/>
                <a:gd name="T2" fmla="*/ 8 w 219"/>
                <a:gd name="T3" fmla="*/ 109 h 219"/>
                <a:gd name="T4" fmla="*/ 110 w 219"/>
                <a:gd name="T5" fmla="*/ 8 h 219"/>
                <a:gd name="T6" fmla="*/ 211 w 219"/>
                <a:gd name="T7" fmla="*/ 109 h 219"/>
                <a:gd name="T8" fmla="*/ 110 w 219"/>
                <a:gd name="T9" fmla="*/ 211 h 219"/>
                <a:gd name="T10" fmla="*/ 110 w 219"/>
                <a:gd name="T11" fmla="*/ 0 h 219"/>
                <a:gd name="T12" fmla="*/ 0 w 219"/>
                <a:gd name="T13" fmla="*/ 109 h 219"/>
                <a:gd name="T14" fmla="*/ 110 w 219"/>
                <a:gd name="T15" fmla="*/ 219 h 219"/>
                <a:gd name="T16" fmla="*/ 219 w 219"/>
                <a:gd name="T17" fmla="*/ 109 h 219"/>
                <a:gd name="T18" fmla="*/ 110 w 219"/>
                <a:gd name="T19" fmla="*/ 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9" h="219">
                  <a:moveTo>
                    <a:pt x="110" y="211"/>
                  </a:moveTo>
                  <a:cubicBezTo>
                    <a:pt x="54" y="211"/>
                    <a:pt x="8" y="165"/>
                    <a:pt x="8" y="109"/>
                  </a:cubicBezTo>
                  <a:cubicBezTo>
                    <a:pt x="8" y="53"/>
                    <a:pt x="54" y="8"/>
                    <a:pt x="110" y="8"/>
                  </a:cubicBezTo>
                  <a:cubicBezTo>
                    <a:pt x="166" y="8"/>
                    <a:pt x="211" y="53"/>
                    <a:pt x="211" y="109"/>
                  </a:cubicBezTo>
                  <a:cubicBezTo>
                    <a:pt x="211" y="165"/>
                    <a:pt x="166" y="211"/>
                    <a:pt x="110" y="211"/>
                  </a:cubicBezTo>
                  <a:moveTo>
                    <a:pt x="110" y="0"/>
                  </a:moveTo>
                  <a:cubicBezTo>
                    <a:pt x="49" y="0"/>
                    <a:pt x="0" y="49"/>
                    <a:pt x="0" y="109"/>
                  </a:cubicBezTo>
                  <a:cubicBezTo>
                    <a:pt x="0" y="170"/>
                    <a:pt x="49" y="219"/>
                    <a:pt x="110" y="219"/>
                  </a:cubicBezTo>
                  <a:cubicBezTo>
                    <a:pt x="170" y="219"/>
                    <a:pt x="219" y="170"/>
                    <a:pt x="219" y="109"/>
                  </a:cubicBezTo>
                  <a:cubicBezTo>
                    <a:pt x="219" y="49"/>
                    <a:pt x="170" y="0"/>
                    <a:pt x="110" y="0"/>
                  </a:cubicBezTo>
                </a:path>
              </a:pathLst>
            </a:custGeom>
            <a:solidFill>
              <a:srgbClr val="FCE9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5" name="îSḻïḍé">
              <a:extLst>
                <a:ext uri="{FF2B5EF4-FFF2-40B4-BE49-F238E27FC236}">
                  <a16:creationId xmlns:a16="http://schemas.microsoft.com/office/drawing/2014/main" id="{8645D449-D9F6-4B24-A995-BF3013E203F7}"/>
                </a:ext>
              </a:extLst>
            </p:cNvPr>
            <p:cNvSpPr/>
            <p:nvPr/>
          </p:nvSpPr>
          <p:spPr bwMode="auto">
            <a:xfrm>
              <a:off x="5238750" y="1003300"/>
              <a:ext cx="1512888" cy="1509713"/>
            </a:xfrm>
            <a:custGeom>
              <a:avLst/>
              <a:gdLst>
                <a:gd name="T0" fmla="*/ 132 w 263"/>
                <a:gd name="T1" fmla="*/ 259 h 263"/>
                <a:gd name="T2" fmla="*/ 4 w 263"/>
                <a:gd name="T3" fmla="*/ 131 h 263"/>
                <a:gd name="T4" fmla="*/ 132 w 263"/>
                <a:gd name="T5" fmla="*/ 4 h 263"/>
                <a:gd name="T6" fmla="*/ 259 w 263"/>
                <a:gd name="T7" fmla="*/ 131 h 263"/>
                <a:gd name="T8" fmla="*/ 132 w 263"/>
                <a:gd name="T9" fmla="*/ 259 h 263"/>
                <a:gd name="T10" fmla="*/ 132 w 263"/>
                <a:gd name="T11" fmla="*/ 0 h 263"/>
                <a:gd name="T12" fmla="*/ 0 w 263"/>
                <a:gd name="T13" fmla="*/ 131 h 263"/>
                <a:gd name="T14" fmla="*/ 132 w 263"/>
                <a:gd name="T15" fmla="*/ 263 h 263"/>
                <a:gd name="T16" fmla="*/ 263 w 263"/>
                <a:gd name="T17" fmla="*/ 131 h 263"/>
                <a:gd name="T18" fmla="*/ 132 w 263"/>
                <a:gd name="T19" fmla="*/ 0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3" h="263">
                  <a:moveTo>
                    <a:pt x="132" y="259"/>
                  </a:moveTo>
                  <a:cubicBezTo>
                    <a:pt x="61" y="259"/>
                    <a:pt x="4" y="202"/>
                    <a:pt x="4" y="131"/>
                  </a:cubicBezTo>
                  <a:cubicBezTo>
                    <a:pt x="4" y="61"/>
                    <a:pt x="61" y="4"/>
                    <a:pt x="132" y="4"/>
                  </a:cubicBezTo>
                  <a:cubicBezTo>
                    <a:pt x="202" y="4"/>
                    <a:pt x="259" y="61"/>
                    <a:pt x="259" y="131"/>
                  </a:cubicBezTo>
                  <a:cubicBezTo>
                    <a:pt x="259" y="202"/>
                    <a:pt x="202" y="259"/>
                    <a:pt x="132" y="259"/>
                  </a:cubicBezTo>
                  <a:moveTo>
                    <a:pt x="132" y="0"/>
                  </a:moveTo>
                  <a:cubicBezTo>
                    <a:pt x="59" y="0"/>
                    <a:pt x="0" y="59"/>
                    <a:pt x="0" y="131"/>
                  </a:cubicBezTo>
                  <a:cubicBezTo>
                    <a:pt x="0" y="204"/>
                    <a:pt x="59" y="263"/>
                    <a:pt x="132" y="263"/>
                  </a:cubicBezTo>
                  <a:cubicBezTo>
                    <a:pt x="204" y="263"/>
                    <a:pt x="263" y="204"/>
                    <a:pt x="263" y="131"/>
                  </a:cubicBezTo>
                  <a:cubicBezTo>
                    <a:pt x="263" y="59"/>
                    <a:pt x="204" y="0"/>
                    <a:pt x="132" y="0"/>
                  </a:cubicBezTo>
                </a:path>
              </a:pathLst>
            </a:custGeom>
            <a:solidFill>
              <a:srgbClr val="FCE9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6" name="iśḻïḑê">
              <a:extLst>
                <a:ext uri="{FF2B5EF4-FFF2-40B4-BE49-F238E27FC236}">
                  <a16:creationId xmlns:a16="http://schemas.microsoft.com/office/drawing/2014/main" id="{AA4CE09B-873F-453E-9476-A9262C602320}"/>
                </a:ext>
              </a:extLst>
            </p:cNvPr>
            <p:cNvSpPr/>
            <p:nvPr/>
          </p:nvSpPr>
          <p:spPr bwMode="auto">
            <a:xfrm>
              <a:off x="5124450" y="889000"/>
              <a:ext cx="1741488" cy="1739900"/>
            </a:xfrm>
            <a:custGeom>
              <a:avLst/>
              <a:gdLst>
                <a:gd name="T0" fmla="*/ 152 w 303"/>
                <a:gd name="T1" fmla="*/ 301 h 303"/>
                <a:gd name="T2" fmla="*/ 2 w 303"/>
                <a:gd name="T3" fmla="*/ 151 h 303"/>
                <a:gd name="T4" fmla="*/ 152 w 303"/>
                <a:gd name="T5" fmla="*/ 2 h 303"/>
                <a:gd name="T6" fmla="*/ 301 w 303"/>
                <a:gd name="T7" fmla="*/ 151 h 303"/>
                <a:gd name="T8" fmla="*/ 152 w 303"/>
                <a:gd name="T9" fmla="*/ 301 h 303"/>
                <a:gd name="T10" fmla="*/ 152 w 303"/>
                <a:gd name="T11" fmla="*/ 0 h 303"/>
                <a:gd name="T12" fmla="*/ 0 w 303"/>
                <a:gd name="T13" fmla="*/ 151 h 303"/>
                <a:gd name="T14" fmla="*/ 152 w 303"/>
                <a:gd name="T15" fmla="*/ 303 h 303"/>
                <a:gd name="T16" fmla="*/ 303 w 303"/>
                <a:gd name="T17" fmla="*/ 151 h 303"/>
                <a:gd name="T18" fmla="*/ 152 w 303"/>
                <a:gd name="T19"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3" h="303">
                  <a:moveTo>
                    <a:pt x="152" y="301"/>
                  </a:moveTo>
                  <a:cubicBezTo>
                    <a:pt x="69" y="301"/>
                    <a:pt x="2" y="234"/>
                    <a:pt x="2" y="151"/>
                  </a:cubicBezTo>
                  <a:cubicBezTo>
                    <a:pt x="2" y="69"/>
                    <a:pt x="69" y="2"/>
                    <a:pt x="152" y="2"/>
                  </a:cubicBezTo>
                  <a:cubicBezTo>
                    <a:pt x="234" y="2"/>
                    <a:pt x="301" y="69"/>
                    <a:pt x="301" y="151"/>
                  </a:cubicBezTo>
                  <a:cubicBezTo>
                    <a:pt x="301" y="234"/>
                    <a:pt x="234" y="301"/>
                    <a:pt x="152" y="301"/>
                  </a:cubicBezTo>
                  <a:moveTo>
                    <a:pt x="152" y="0"/>
                  </a:moveTo>
                  <a:cubicBezTo>
                    <a:pt x="68" y="0"/>
                    <a:pt x="0" y="68"/>
                    <a:pt x="0" y="151"/>
                  </a:cubicBezTo>
                  <a:cubicBezTo>
                    <a:pt x="0" y="235"/>
                    <a:pt x="68" y="303"/>
                    <a:pt x="152" y="303"/>
                  </a:cubicBezTo>
                  <a:cubicBezTo>
                    <a:pt x="235" y="303"/>
                    <a:pt x="303" y="235"/>
                    <a:pt x="303" y="151"/>
                  </a:cubicBezTo>
                  <a:cubicBezTo>
                    <a:pt x="303" y="68"/>
                    <a:pt x="235" y="0"/>
                    <a:pt x="152" y="0"/>
                  </a:cubicBezTo>
                </a:path>
              </a:pathLst>
            </a:custGeom>
            <a:solidFill>
              <a:srgbClr val="FCE9D5"/>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7" name="îšļiḓe">
              <a:extLst>
                <a:ext uri="{FF2B5EF4-FFF2-40B4-BE49-F238E27FC236}">
                  <a16:creationId xmlns:a16="http://schemas.microsoft.com/office/drawing/2014/main" id="{49982CA1-812B-4D39-AD3B-39E8F05DBE58}"/>
                </a:ext>
              </a:extLst>
            </p:cNvPr>
            <p:cNvSpPr/>
            <p:nvPr/>
          </p:nvSpPr>
          <p:spPr bwMode="auto">
            <a:xfrm>
              <a:off x="5964238" y="2168525"/>
              <a:ext cx="138113" cy="138113"/>
            </a:xfrm>
            <a:custGeom>
              <a:avLst/>
              <a:gdLst>
                <a:gd name="T0" fmla="*/ 24 w 24"/>
                <a:gd name="T1" fmla="*/ 12 h 24"/>
                <a:gd name="T2" fmla="*/ 12 w 24"/>
                <a:gd name="T3" fmla="*/ 24 h 24"/>
                <a:gd name="T4" fmla="*/ 0 w 24"/>
                <a:gd name="T5" fmla="*/ 13 h 24"/>
                <a:gd name="T6" fmla="*/ 12 w 24"/>
                <a:gd name="T7" fmla="*/ 1 h 24"/>
                <a:gd name="T8" fmla="*/ 24 w 24"/>
                <a:gd name="T9" fmla="*/ 12 h 24"/>
              </a:gdLst>
              <a:ahLst/>
              <a:cxnLst>
                <a:cxn ang="0">
                  <a:pos x="T0" y="T1"/>
                </a:cxn>
                <a:cxn ang="0">
                  <a:pos x="T2" y="T3"/>
                </a:cxn>
                <a:cxn ang="0">
                  <a:pos x="T4" y="T5"/>
                </a:cxn>
                <a:cxn ang="0">
                  <a:pos x="T6" y="T7"/>
                </a:cxn>
                <a:cxn ang="0">
                  <a:pos x="T8" y="T9"/>
                </a:cxn>
              </a:cxnLst>
              <a:rect l="0" t="0" r="r" b="b"/>
              <a:pathLst>
                <a:path w="24" h="24">
                  <a:moveTo>
                    <a:pt x="24" y="12"/>
                  </a:moveTo>
                  <a:cubicBezTo>
                    <a:pt x="24" y="18"/>
                    <a:pt x="19" y="24"/>
                    <a:pt x="12" y="24"/>
                  </a:cubicBezTo>
                  <a:cubicBezTo>
                    <a:pt x="6" y="24"/>
                    <a:pt x="1" y="19"/>
                    <a:pt x="0" y="13"/>
                  </a:cubicBezTo>
                  <a:cubicBezTo>
                    <a:pt x="0" y="6"/>
                    <a:pt x="5" y="1"/>
                    <a:pt x="12" y="1"/>
                  </a:cubicBezTo>
                  <a:cubicBezTo>
                    <a:pt x="18" y="0"/>
                    <a:pt x="23" y="5"/>
                    <a:pt x="24" y="12"/>
                  </a:cubicBezTo>
                  <a:close/>
                </a:path>
              </a:pathLst>
            </a:custGeom>
            <a:solidFill>
              <a:srgbClr val="3F0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8" name="îṣḷïḓê">
              <a:extLst>
                <a:ext uri="{FF2B5EF4-FFF2-40B4-BE49-F238E27FC236}">
                  <a16:creationId xmlns:a16="http://schemas.microsoft.com/office/drawing/2014/main" id="{E7988676-1102-43C6-96F3-5D079DC0D28D}"/>
                </a:ext>
              </a:extLst>
            </p:cNvPr>
            <p:cNvSpPr/>
            <p:nvPr/>
          </p:nvSpPr>
          <p:spPr bwMode="auto">
            <a:xfrm>
              <a:off x="5681663" y="1285875"/>
              <a:ext cx="650875" cy="871538"/>
            </a:xfrm>
            <a:custGeom>
              <a:avLst/>
              <a:gdLst>
                <a:gd name="T0" fmla="*/ 113 w 113"/>
                <a:gd name="T1" fmla="*/ 55 h 152"/>
                <a:gd name="T2" fmla="*/ 93 w 113"/>
                <a:gd name="T3" fmla="*/ 99 h 152"/>
                <a:gd name="T4" fmla="*/ 61 w 113"/>
                <a:gd name="T5" fmla="*/ 151 h 152"/>
                <a:gd name="T6" fmla="*/ 24 w 113"/>
                <a:gd name="T7" fmla="*/ 102 h 152"/>
                <a:gd name="T8" fmla="*/ 1 w 113"/>
                <a:gd name="T9" fmla="*/ 59 h 152"/>
                <a:gd name="T10" fmla="*/ 55 w 113"/>
                <a:gd name="T11" fmla="*/ 1 h 152"/>
                <a:gd name="T12" fmla="*/ 113 w 113"/>
                <a:gd name="T13" fmla="*/ 55 h 152"/>
              </a:gdLst>
              <a:ahLst/>
              <a:cxnLst>
                <a:cxn ang="0">
                  <a:pos x="T0" y="T1"/>
                </a:cxn>
                <a:cxn ang="0">
                  <a:pos x="T2" y="T3"/>
                </a:cxn>
                <a:cxn ang="0">
                  <a:pos x="T4" y="T5"/>
                </a:cxn>
                <a:cxn ang="0">
                  <a:pos x="T6" y="T7"/>
                </a:cxn>
                <a:cxn ang="0">
                  <a:pos x="T8" y="T9"/>
                </a:cxn>
                <a:cxn ang="0">
                  <a:pos x="T10" y="T11"/>
                </a:cxn>
                <a:cxn ang="0">
                  <a:pos x="T12" y="T13"/>
                </a:cxn>
              </a:cxnLst>
              <a:rect l="0" t="0" r="r" b="b"/>
              <a:pathLst>
                <a:path w="113" h="152">
                  <a:moveTo>
                    <a:pt x="113" y="55"/>
                  </a:moveTo>
                  <a:cubicBezTo>
                    <a:pt x="113" y="73"/>
                    <a:pt x="103" y="87"/>
                    <a:pt x="93" y="99"/>
                  </a:cubicBezTo>
                  <a:cubicBezTo>
                    <a:pt x="76" y="120"/>
                    <a:pt x="75" y="151"/>
                    <a:pt x="61" y="151"/>
                  </a:cubicBezTo>
                  <a:cubicBezTo>
                    <a:pt x="49" y="152"/>
                    <a:pt x="46" y="120"/>
                    <a:pt x="24" y="102"/>
                  </a:cubicBezTo>
                  <a:cubicBezTo>
                    <a:pt x="11" y="92"/>
                    <a:pt x="2" y="77"/>
                    <a:pt x="1" y="59"/>
                  </a:cubicBezTo>
                  <a:cubicBezTo>
                    <a:pt x="0" y="29"/>
                    <a:pt x="24" y="3"/>
                    <a:pt x="55" y="1"/>
                  </a:cubicBezTo>
                  <a:cubicBezTo>
                    <a:pt x="85" y="0"/>
                    <a:pt x="111" y="24"/>
                    <a:pt x="113" y="55"/>
                  </a:cubicBezTo>
                  <a:close/>
                </a:path>
              </a:pathLst>
            </a:custGeom>
            <a:solidFill>
              <a:srgbClr val="F7D1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79" name="išļiďe">
              <a:extLst>
                <a:ext uri="{FF2B5EF4-FFF2-40B4-BE49-F238E27FC236}">
                  <a16:creationId xmlns:a16="http://schemas.microsoft.com/office/drawing/2014/main" id="{3BEBF8CA-89FF-4D79-A63B-ACF25AC6EEDB}"/>
                </a:ext>
              </a:extLst>
            </p:cNvPr>
            <p:cNvSpPr/>
            <p:nvPr/>
          </p:nvSpPr>
          <p:spPr bwMode="auto">
            <a:xfrm>
              <a:off x="5681663" y="1285875"/>
              <a:ext cx="650875" cy="871538"/>
            </a:xfrm>
            <a:custGeom>
              <a:avLst/>
              <a:gdLst>
                <a:gd name="T0" fmla="*/ 113 w 113"/>
                <a:gd name="T1" fmla="*/ 55 h 152"/>
                <a:gd name="T2" fmla="*/ 93 w 113"/>
                <a:gd name="T3" fmla="*/ 99 h 152"/>
                <a:gd name="T4" fmla="*/ 61 w 113"/>
                <a:gd name="T5" fmla="*/ 151 h 152"/>
                <a:gd name="T6" fmla="*/ 24 w 113"/>
                <a:gd name="T7" fmla="*/ 102 h 152"/>
                <a:gd name="T8" fmla="*/ 1 w 113"/>
                <a:gd name="T9" fmla="*/ 59 h 152"/>
                <a:gd name="T10" fmla="*/ 55 w 113"/>
                <a:gd name="T11" fmla="*/ 1 h 152"/>
                <a:gd name="T12" fmla="*/ 113 w 113"/>
                <a:gd name="T13" fmla="*/ 55 h 152"/>
              </a:gdLst>
              <a:ahLst/>
              <a:cxnLst>
                <a:cxn ang="0">
                  <a:pos x="T0" y="T1"/>
                </a:cxn>
                <a:cxn ang="0">
                  <a:pos x="T2" y="T3"/>
                </a:cxn>
                <a:cxn ang="0">
                  <a:pos x="T4" y="T5"/>
                </a:cxn>
                <a:cxn ang="0">
                  <a:pos x="T6" y="T7"/>
                </a:cxn>
                <a:cxn ang="0">
                  <a:pos x="T8" y="T9"/>
                </a:cxn>
                <a:cxn ang="0">
                  <a:pos x="T10" y="T11"/>
                </a:cxn>
                <a:cxn ang="0">
                  <a:pos x="T12" y="T13"/>
                </a:cxn>
              </a:cxnLst>
              <a:rect l="0" t="0" r="r" b="b"/>
              <a:pathLst>
                <a:path w="113" h="152">
                  <a:moveTo>
                    <a:pt x="113" y="55"/>
                  </a:moveTo>
                  <a:cubicBezTo>
                    <a:pt x="113" y="73"/>
                    <a:pt x="103" y="87"/>
                    <a:pt x="93" y="99"/>
                  </a:cubicBezTo>
                  <a:cubicBezTo>
                    <a:pt x="76" y="120"/>
                    <a:pt x="75" y="151"/>
                    <a:pt x="61" y="151"/>
                  </a:cubicBezTo>
                  <a:cubicBezTo>
                    <a:pt x="49" y="152"/>
                    <a:pt x="46" y="120"/>
                    <a:pt x="24" y="102"/>
                  </a:cubicBezTo>
                  <a:cubicBezTo>
                    <a:pt x="11" y="92"/>
                    <a:pt x="2" y="77"/>
                    <a:pt x="1" y="59"/>
                  </a:cubicBezTo>
                  <a:cubicBezTo>
                    <a:pt x="0" y="29"/>
                    <a:pt x="24" y="3"/>
                    <a:pt x="55" y="1"/>
                  </a:cubicBezTo>
                  <a:cubicBezTo>
                    <a:pt x="85" y="0"/>
                    <a:pt x="111" y="24"/>
                    <a:pt x="113" y="55"/>
                  </a:cubicBezTo>
                  <a:close/>
                </a:path>
              </a:pathLst>
            </a:custGeom>
            <a:solidFill>
              <a:srgbClr val="F6BB7E"/>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0" name="îṣḻïḓè">
              <a:extLst>
                <a:ext uri="{FF2B5EF4-FFF2-40B4-BE49-F238E27FC236}">
                  <a16:creationId xmlns:a16="http://schemas.microsoft.com/office/drawing/2014/main" id="{239BF937-9B1A-467D-868E-CD6DE890E764}"/>
                </a:ext>
              </a:extLst>
            </p:cNvPr>
            <p:cNvSpPr/>
            <p:nvPr/>
          </p:nvSpPr>
          <p:spPr bwMode="auto">
            <a:xfrm>
              <a:off x="5861050" y="1560513"/>
              <a:ext cx="309563" cy="603250"/>
            </a:xfrm>
            <a:custGeom>
              <a:avLst/>
              <a:gdLst>
                <a:gd name="T0" fmla="*/ 14 w 54"/>
                <a:gd name="T1" fmla="*/ 54 h 105"/>
                <a:gd name="T2" fmla="*/ 16 w 54"/>
                <a:gd name="T3" fmla="*/ 54 h 105"/>
                <a:gd name="T4" fmla="*/ 9 w 54"/>
                <a:gd name="T5" fmla="*/ 35 h 105"/>
                <a:gd name="T6" fmla="*/ 4 w 54"/>
                <a:gd name="T7" fmla="*/ 17 h 105"/>
                <a:gd name="T8" fmla="*/ 8 w 54"/>
                <a:gd name="T9" fmla="*/ 8 h 105"/>
                <a:gd name="T10" fmla="*/ 16 w 54"/>
                <a:gd name="T11" fmla="*/ 4 h 105"/>
                <a:gd name="T12" fmla="*/ 28 w 54"/>
                <a:gd name="T13" fmla="*/ 12 h 105"/>
                <a:gd name="T14" fmla="*/ 34 w 54"/>
                <a:gd name="T15" fmla="*/ 26 h 105"/>
                <a:gd name="T16" fmla="*/ 32 w 54"/>
                <a:gd name="T17" fmla="*/ 32 h 105"/>
                <a:gd name="T18" fmla="*/ 26 w 54"/>
                <a:gd name="T19" fmla="*/ 35 h 105"/>
                <a:gd name="T20" fmla="*/ 24 w 54"/>
                <a:gd name="T21" fmla="*/ 35 h 105"/>
                <a:gd name="T22" fmla="*/ 20 w 54"/>
                <a:gd name="T23" fmla="*/ 33 h 105"/>
                <a:gd name="T24" fmla="*/ 19 w 54"/>
                <a:gd name="T25" fmla="*/ 28 h 105"/>
                <a:gd name="T26" fmla="*/ 23 w 54"/>
                <a:gd name="T27" fmla="*/ 12 h 105"/>
                <a:gd name="T28" fmla="*/ 35 w 54"/>
                <a:gd name="T29" fmla="*/ 4 h 105"/>
                <a:gd name="T30" fmla="*/ 36 w 54"/>
                <a:gd name="T31" fmla="*/ 3 h 105"/>
                <a:gd name="T32" fmla="*/ 46 w 54"/>
                <a:gd name="T33" fmla="*/ 9 h 105"/>
                <a:gd name="T34" fmla="*/ 50 w 54"/>
                <a:gd name="T35" fmla="*/ 27 h 105"/>
                <a:gd name="T36" fmla="*/ 46 w 54"/>
                <a:gd name="T37" fmla="*/ 51 h 105"/>
                <a:gd name="T38" fmla="*/ 37 w 54"/>
                <a:gd name="T39" fmla="*/ 101 h 105"/>
                <a:gd name="T40" fmla="*/ 39 w 54"/>
                <a:gd name="T41" fmla="*/ 102 h 105"/>
                <a:gd name="T42" fmla="*/ 39 w 54"/>
                <a:gd name="T43" fmla="*/ 100 h 105"/>
                <a:gd name="T44" fmla="*/ 23 w 54"/>
                <a:gd name="T45" fmla="*/ 101 h 105"/>
                <a:gd name="T46" fmla="*/ 23 w 54"/>
                <a:gd name="T47" fmla="*/ 103 h 105"/>
                <a:gd name="T48" fmla="*/ 25 w 54"/>
                <a:gd name="T49" fmla="*/ 103 h 105"/>
                <a:gd name="T50" fmla="*/ 16 w 54"/>
                <a:gd name="T51" fmla="*/ 54 h 105"/>
                <a:gd name="T52" fmla="*/ 14 w 54"/>
                <a:gd name="T53" fmla="*/ 54 h 105"/>
                <a:gd name="T54" fmla="*/ 12 w 54"/>
                <a:gd name="T55" fmla="*/ 55 h 105"/>
                <a:gd name="T56" fmla="*/ 18 w 54"/>
                <a:gd name="T57" fmla="*/ 86 h 105"/>
                <a:gd name="T58" fmla="*/ 21 w 54"/>
                <a:gd name="T59" fmla="*/ 98 h 105"/>
                <a:gd name="T60" fmla="*/ 21 w 54"/>
                <a:gd name="T61" fmla="*/ 103 h 105"/>
                <a:gd name="T62" fmla="*/ 22 w 54"/>
                <a:gd name="T63" fmla="*/ 105 h 105"/>
                <a:gd name="T64" fmla="*/ 41 w 54"/>
                <a:gd name="T65" fmla="*/ 103 h 105"/>
                <a:gd name="T66" fmla="*/ 41 w 54"/>
                <a:gd name="T67" fmla="*/ 102 h 105"/>
                <a:gd name="T68" fmla="*/ 41 w 54"/>
                <a:gd name="T69" fmla="*/ 97 h 105"/>
                <a:gd name="T70" fmla="*/ 50 w 54"/>
                <a:gd name="T71" fmla="*/ 52 h 105"/>
                <a:gd name="T72" fmla="*/ 54 w 54"/>
                <a:gd name="T73" fmla="*/ 27 h 105"/>
                <a:gd name="T74" fmla="*/ 49 w 54"/>
                <a:gd name="T75" fmla="*/ 7 h 105"/>
                <a:gd name="T76" fmla="*/ 36 w 54"/>
                <a:gd name="T77" fmla="*/ 0 h 105"/>
                <a:gd name="T78" fmla="*/ 34 w 54"/>
                <a:gd name="T79" fmla="*/ 0 h 105"/>
                <a:gd name="T80" fmla="*/ 20 w 54"/>
                <a:gd name="T81" fmla="*/ 10 h 105"/>
                <a:gd name="T82" fmla="*/ 15 w 54"/>
                <a:gd name="T83" fmla="*/ 28 h 105"/>
                <a:gd name="T84" fmla="*/ 17 w 54"/>
                <a:gd name="T85" fmla="*/ 35 h 105"/>
                <a:gd name="T86" fmla="*/ 24 w 54"/>
                <a:gd name="T87" fmla="*/ 39 h 105"/>
                <a:gd name="T88" fmla="*/ 27 w 54"/>
                <a:gd name="T89" fmla="*/ 39 h 105"/>
                <a:gd name="T90" fmla="*/ 35 w 54"/>
                <a:gd name="T91" fmla="*/ 34 h 105"/>
                <a:gd name="T92" fmla="*/ 37 w 54"/>
                <a:gd name="T93" fmla="*/ 26 h 105"/>
                <a:gd name="T94" fmla="*/ 31 w 54"/>
                <a:gd name="T95" fmla="*/ 9 h 105"/>
                <a:gd name="T96" fmla="*/ 16 w 54"/>
                <a:gd name="T97" fmla="*/ 1 h 105"/>
                <a:gd name="T98" fmla="*/ 6 w 54"/>
                <a:gd name="T99" fmla="*/ 5 h 105"/>
                <a:gd name="T100" fmla="*/ 0 w 54"/>
                <a:gd name="T101" fmla="*/ 17 h 105"/>
                <a:gd name="T102" fmla="*/ 5 w 54"/>
                <a:gd name="T103" fmla="*/ 36 h 105"/>
                <a:gd name="T104" fmla="*/ 12 w 54"/>
                <a:gd name="T105" fmla="*/ 55 h 105"/>
                <a:gd name="T106" fmla="*/ 14 w 54"/>
                <a:gd name="T107" fmla="*/ 54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54" h="105">
                  <a:moveTo>
                    <a:pt x="14" y="54"/>
                  </a:moveTo>
                  <a:cubicBezTo>
                    <a:pt x="16" y="54"/>
                    <a:pt x="16" y="54"/>
                    <a:pt x="16" y="54"/>
                  </a:cubicBezTo>
                  <a:cubicBezTo>
                    <a:pt x="14" y="48"/>
                    <a:pt x="11" y="41"/>
                    <a:pt x="9" y="35"/>
                  </a:cubicBezTo>
                  <a:cubicBezTo>
                    <a:pt x="6" y="28"/>
                    <a:pt x="4" y="22"/>
                    <a:pt x="4" y="17"/>
                  </a:cubicBezTo>
                  <a:cubicBezTo>
                    <a:pt x="4" y="13"/>
                    <a:pt x="5" y="10"/>
                    <a:pt x="8" y="8"/>
                  </a:cubicBezTo>
                  <a:cubicBezTo>
                    <a:pt x="11" y="5"/>
                    <a:pt x="13" y="4"/>
                    <a:pt x="16" y="4"/>
                  </a:cubicBezTo>
                  <a:cubicBezTo>
                    <a:pt x="20" y="4"/>
                    <a:pt x="25" y="7"/>
                    <a:pt x="28" y="12"/>
                  </a:cubicBezTo>
                  <a:cubicBezTo>
                    <a:pt x="31" y="16"/>
                    <a:pt x="34" y="21"/>
                    <a:pt x="34" y="26"/>
                  </a:cubicBezTo>
                  <a:cubicBezTo>
                    <a:pt x="34" y="28"/>
                    <a:pt x="33" y="30"/>
                    <a:pt x="32" y="32"/>
                  </a:cubicBezTo>
                  <a:cubicBezTo>
                    <a:pt x="31" y="33"/>
                    <a:pt x="29" y="35"/>
                    <a:pt x="26" y="35"/>
                  </a:cubicBezTo>
                  <a:cubicBezTo>
                    <a:pt x="25" y="35"/>
                    <a:pt x="25" y="35"/>
                    <a:pt x="24" y="35"/>
                  </a:cubicBezTo>
                  <a:cubicBezTo>
                    <a:pt x="22" y="35"/>
                    <a:pt x="21" y="34"/>
                    <a:pt x="20" y="33"/>
                  </a:cubicBezTo>
                  <a:cubicBezTo>
                    <a:pt x="19" y="32"/>
                    <a:pt x="19" y="30"/>
                    <a:pt x="19" y="28"/>
                  </a:cubicBezTo>
                  <a:cubicBezTo>
                    <a:pt x="19" y="23"/>
                    <a:pt x="20" y="17"/>
                    <a:pt x="23" y="12"/>
                  </a:cubicBezTo>
                  <a:cubicBezTo>
                    <a:pt x="27" y="8"/>
                    <a:pt x="31" y="4"/>
                    <a:pt x="35" y="4"/>
                  </a:cubicBezTo>
                  <a:cubicBezTo>
                    <a:pt x="35" y="3"/>
                    <a:pt x="36" y="3"/>
                    <a:pt x="36" y="3"/>
                  </a:cubicBezTo>
                  <a:cubicBezTo>
                    <a:pt x="41" y="3"/>
                    <a:pt x="44" y="5"/>
                    <a:pt x="46" y="9"/>
                  </a:cubicBezTo>
                  <a:cubicBezTo>
                    <a:pt x="48" y="13"/>
                    <a:pt x="50" y="19"/>
                    <a:pt x="50" y="27"/>
                  </a:cubicBezTo>
                  <a:cubicBezTo>
                    <a:pt x="50" y="34"/>
                    <a:pt x="49" y="42"/>
                    <a:pt x="46" y="51"/>
                  </a:cubicBezTo>
                  <a:cubicBezTo>
                    <a:pt x="39" y="76"/>
                    <a:pt x="37" y="101"/>
                    <a:pt x="37" y="101"/>
                  </a:cubicBezTo>
                  <a:cubicBezTo>
                    <a:pt x="39" y="102"/>
                    <a:pt x="39" y="102"/>
                    <a:pt x="39" y="102"/>
                  </a:cubicBezTo>
                  <a:cubicBezTo>
                    <a:pt x="39" y="100"/>
                    <a:pt x="39" y="100"/>
                    <a:pt x="39" y="100"/>
                  </a:cubicBezTo>
                  <a:cubicBezTo>
                    <a:pt x="23" y="101"/>
                    <a:pt x="23" y="101"/>
                    <a:pt x="23" y="101"/>
                  </a:cubicBezTo>
                  <a:cubicBezTo>
                    <a:pt x="23" y="103"/>
                    <a:pt x="23" y="103"/>
                    <a:pt x="23" y="103"/>
                  </a:cubicBezTo>
                  <a:cubicBezTo>
                    <a:pt x="25" y="103"/>
                    <a:pt x="25" y="103"/>
                    <a:pt x="25" y="103"/>
                  </a:cubicBezTo>
                  <a:cubicBezTo>
                    <a:pt x="25" y="103"/>
                    <a:pt x="20" y="72"/>
                    <a:pt x="16" y="54"/>
                  </a:cubicBezTo>
                  <a:cubicBezTo>
                    <a:pt x="14" y="54"/>
                    <a:pt x="14" y="54"/>
                    <a:pt x="14" y="54"/>
                  </a:cubicBezTo>
                  <a:cubicBezTo>
                    <a:pt x="12" y="55"/>
                    <a:pt x="12" y="55"/>
                    <a:pt x="12" y="55"/>
                  </a:cubicBezTo>
                  <a:cubicBezTo>
                    <a:pt x="14" y="64"/>
                    <a:pt x="17" y="76"/>
                    <a:pt x="18" y="86"/>
                  </a:cubicBezTo>
                  <a:cubicBezTo>
                    <a:pt x="19" y="91"/>
                    <a:pt x="20" y="95"/>
                    <a:pt x="21" y="98"/>
                  </a:cubicBezTo>
                  <a:cubicBezTo>
                    <a:pt x="21" y="102"/>
                    <a:pt x="21" y="103"/>
                    <a:pt x="21" y="103"/>
                  </a:cubicBezTo>
                  <a:cubicBezTo>
                    <a:pt x="22" y="105"/>
                    <a:pt x="22" y="105"/>
                    <a:pt x="22" y="105"/>
                  </a:cubicBezTo>
                  <a:cubicBezTo>
                    <a:pt x="41" y="103"/>
                    <a:pt x="41" y="103"/>
                    <a:pt x="41" y="103"/>
                  </a:cubicBezTo>
                  <a:cubicBezTo>
                    <a:pt x="41" y="102"/>
                    <a:pt x="41" y="102"/>
                    <a:pt x="41" y="102"/>
                  </a:cubicBezTo>
                  <a:cubicBezTo>
                    <a:pt x="41" y="102"/>
                    <a:pt x="41" y="100"/>
                    <a:pt x="41" y="97"/>
                  </a:cubicBezTo>
                  <a:cubicBezTo>
                    <a:pt x="42" y="89"/>
                    <a:pt x="44" y="71"/>
                    <a:pt x="50" y="52"/>
                  </a:cubicBezTo>
                  <a:cubicBezTo>
                    <a:pt x="52" y="43"/>
                    <a:pt x="54" y="34"/>
                    <a:pt x="54" y="27"/>
                  </a:cubicBezTo>
                  <a:cubicBezTo>
                    <a:pt x="54" y="19"/>
                    <a:pt x="52" y="12"/>
                    <a:pt x="49" y="7"/>
                  </a:cubicBezTo>
                  <a:cubicBezTo>
                    <a:pt x="46" y="3"/>
                    <a:pt x="42" y="0"/>
                    <a:pt x="36" y="0"/>
                  </a:cubicBezTo>
                  <a:cubicBezTo>
                    <a:pt x="36" y="0"/>
                    <a:pt x="35" y="0"/>
                    <a:pt x="34" y="0"/>
                  </a:cubicBezTo>
                  <a:cubicBezTo>
                    <a:pt x="28" y="1"/>
                    <a:pt x="24" y="5"/>
                    <a:pt x="20" y="10"/>
                  </a:cubicBezTo>
                  <a:cubicBezTo>
                    <a:pt x="17" y="16"/>
                    <a:pt x="15" y="22"/>
                    <a:pt x="15" y="28"/>
                  </a:cubicBezTo>
                  <a:cubicBezTo>
                    <a:pt x="15" y="31"/>
                    <a:pt x="15" y="33"/>
                    <a:pt x="17" y="35"/>
                  </a:cubicBezTo>
                  <a:cubicBezTo>
                    <a:pt x="19" y="38"/>
                    <a:pt x="21" y="39"/>
                    <a:pt x="24" y="39"/>
                  </a:cubicBezTo>
                  <a:cubicBezTo>
                    <a:pt x="25" y="39"/>
                    <a:pt x="26" y="39"/>
                    <a:pt x="27" y="39"/>
                  </a:cubicBezTo>
                  <a:cubicBezTo>
                    <a:pt x="30" y="38"/>
                    <a:pt x="33" y="37"/>
                    <a:pt x="35" y="34"/>
                  </a:cubicBezTo>
                  <a:cubicBezTo>
                    <a:pt x="37" y="32"/>
                    <a:pt x="37" y="29"/>
                    <a:pt x="37" y="26"/>
                  </a:cubicBezTo>
                  <a:cubicBezTo>
                    <a:pt x="37" y="20"/>
                    <a:pt x="35" y="14"/>
                    <a:pt x="31" y="9"/>
                  </a:cubicBezTo>
                  <a:cubicBezTo>
                    <a:pt x="27" y="4"/>
                    <a:pt x="22" y="1"/>
                    <a:pt x="16" y="1"/>
                  </a:cubicBezTo>
                  <a:cubicBezTo>
                    <a:pt x="12" y="1"/>
                    <a:pt x="9" y="2"/>
                    <a:pt x="6" y="5"/>
                  </a:cubicBezTo>
                  <a:cubicBezTo>
                    <a:pt x="2" y="8"/>
                    <a:pt x="0" y="13"/>
                    <a:pt x="0" y="17"/>
                  </a:cubicBezTo>
                  <a:cubicBezTo>
                    <a:pt x="0" y="23"/>
                    <a:pt x="3" y="30"/>
                    <a:pt x="5" y="36"/>
                  </a:cubicBezTo>
                  <a:cubicBezTo>
                    <a:pt x="8" y="43"/>
                    <a:pt x="11" y="49"/>
                    <a:pt x="12" y="55"/>
                  </a:cubicBezTo>
                  <a:lnTo>
                    <a:pt x="14" y="54"/>
                  </a:lnTo>
                  <a:close/>
                </a:path>
              </a:pathLst>
            </a:custGeom>
            <a:solidFill>
              <a:srgbClr val="FEFAE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1" name="ïṡľíḑè">
              <a:extLst>
                <a:ext uri="{FF2B5EF4-FFF2-40B4-BE49-F238E27FC236}">
                  <a16:creationId xmlns:a16="http://schemas.microsoft.com/office/drawing/2014/main" id="{A360394C-1182-4D28-A150-FF26E07997C2}"/>
                </a:ext>
              </a:extLst>
            </p:cNvPr>
            <p:cNvSpPr/>
            <p:nvPr/>
          </p:nvSpPr>
          <p:spPr bwMode="auto">
            <a:xfrm>
              <a:off x="5922963" y="2047875"/>
              <a:ext cx="212725" cy="195263"/>
            </a:xfrm>
            <a:custGeom>
              <a:avLst/>
              <a:gdLst>
                <a:gd name="T0" fmla="*/ 25 w 37"/>
                <a:gd name="T1" fmla="*/ 33 h 34"/>
                <a:gd name="T2" fmla="*/ 13 w 37"/>
                <a:gd name="T3" fmla="*/ 34 h 34"/>
                <a:gd name="T4" fmla="*/ 1 w 37"/>
                <a:gd name="T5" fmla="*/ 23 h 34"/>
                <a:gd name="T6" fmla="*/ 0 w 37"/>
                <a:gd name="T7" fmla="*/ 12 h 34"/>
                <a:gd name="T8" fmla="*/ 11 w 37"/>
                <a:gd name="T9" fmla="*/ 0 h 34"/>
                <a:gd name="T10" fmla="*/ 24 w 37"/>
                <a:gd name="T11" fmla="*/ 0 h 34"/>
                <a:gd name="T12" fmla="*/ 36 w 37"/>
                <a:gd name="T13" fmla="*/ 11 h 34"/>
                <a:gd name="T14" fmla="*/ 36 w 37"/>
                <a:gd name="T15" fmla="*/ 22 h 34"/>
                <a:gd name="T16" fmla="*/ 25 w 37"/>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7" h="34">
                  <a:moveTo>
                    <a:pt x="25" y="33"/>
                  </a:moveTo>
                  <a:cubicBezTo>
                    <a:pt x="13" y="34"/>
                    <a:pt x="13" y="34"/>
                    <a:pt x="13" y="34"/>
                  </a:cubicBezTo>
                  <a:cubicBezTo>
                    <a:pt x="6" y="34"/>
                    <a:pt x="1" y="29"/>
                    <a:pt x="1" y="23"/>
                  </a:cubicBezTo>
                  <a:cubicBezTo>
                    <a:pt x="0" y="12"/>
                    <a:pt x="0" y="12"/>
                    <a:pt x="0" y="12"/>
                  </a:cubicBezTo>
                  <a:cubicBezTo>
                    <a:pt x="0" y="6"/>
                    <a:pt x="5" y="1"/>
                    <a:pt x="11" y="0"/>
                  </a:cubicBezTo>
                  <a:cubicBezTo>
                    <a:pt x="24" y="0"/>
                    <a:pt x="24" y="0"/>
                    <a:pt x="24" y="0"/>
                  </a:cubicBezTo>
                  <a:cubicBezTo>
                    <a:pt x="30" y="0"/>
                    <a:pt x="36" y="5"/>
                    <a:pt x="36" y="11"/>
                  </a:cubicBezTo>
                  <a:cubicBezTo>
                    <a:pt x="36" y="22"/>
                    <a:pt x="36" y="22"/>
                    <a:pt x="36" y="22"/>
                  </a:cubicBezTo>
                  <a:cubicBezTo>
                    <a:pt x="37" y="28"/>
                    <a:pt x="32" y="33"/>
                    <a:pt x="25" y="33"/>
                  </a:cubicBezTo>
                  <a:close/>
                </a:path>
              </a:pathLst>
            </a:custGeom>
            <a:solidFill>
              <a:srgbClr val="2D5AB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2" name="ïṧliḓê">
              <a:extLst>
                <a:ext uri="{FF2B5EF4-FFF2-40B4-BE49-F238E27FC236}">
                  <a16:creationId xmlns:a16="http://schemas.microsoft.com/office/drawing/2014/main" id="{98ED93E4-E920-47DE-859E-7C25184FC471}"/>
                </a:ext>
              </a:extLst>
            </p:cNvPr>
            <p:cNvSpPr/>
            <p:nvPr/>
          </p:nvSpPr>
          <p:spPr bwMode="auto">
            <a:xfrm>
              <a:off x="5900738" y="2093913"/>
              <a:ext cx="252413" cy="41275"/>
            </a:xfrm>
            <a:custGeom>
              <a:avLst/>
              <a:gdLst>
                <a:gd name="T0" fmla="*/ 41 w 44"/>
                <a:gd name="T1" fmla="*/ 6 h 7"/>
                <a:gd name="T2" fmla="*/ 4 w 44"/>
                <a:gd name="T3" fmla="*/ 7 h 7"/>
                <a:gd name="T4" fmla="*/ 0 w 44"/>
                <a:gd name="T5" fmla="*/ 4 h 7"/>
                <a:gd name="T6" fmla="*/ 3 w 44"/>
                <a:gd name="T7" fmla="*/ 1 h 7"/>
                <a:gd name="T8" fmla="*/ 41 w 44"/>
                <a:gd name="T9" fmla="*/ 0 h 7"/>
                <a:gd name="T10" fmla="*/ 44 w 44"/>
                <a:gd name="T11" fmla="*/ 3 h 7"/>
                <a:gd name="T12" fmla="*/ 41 w 44"/>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44" h="7">
                  <a:moveTo>
                    <a:pt x="41" y="6"/>
                  </a:moveTo>
                  <a:cubicBezTo>
                    <a:pt x="4" y="7"/>
                    <a:pt x="4" y="7"/>
                    <a:pt x="4" y="7"/>
                  </a:cubicBezTo>
                  <a:cubicBezTo>
                    <a:pt x="2" y="7"/>
                    <a:pt x="0" y="6"/>
                    <a:pt x="0" y="4"/>
                  </a:cubicBezTo>
                  <a:cubicBezTo>
                    <a:pt x="0" y="3"/>
                    <a:pt x="2" y="1"/>
                    <a:pt x="3" y="1"/>
                  </a:cubicBezTo>
                  <a:cubicBezTo>
                    <a:pt x="41" y="0"/>
                    <a:pt x="41" y="0"/>
                    <a:pt x="41" y="0"/>
                  </a:cubicBezTo>
                  <a:cubicBezTo>
                    <a:pt x="42" y="0"/>
                    <a:pt x="44" y="1"/>
                    <a:pt x="44" y="3"/>
                  </a:cubicBezTo>
                  <a:cubicBezTo>
                    <a:pt x="44" y="4"/>
                    <a:pt x="43" y="6"/>
                    <a:pt x="41" y="6"/>
                  </a:cubicBezTo>
                  <a:close/>
                </a:path>
              </a:pathLst>
            </a:custGeom>
            <a:solidFill>
              <a:srgbClr val="3F0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sp>
          <p:nvSpPr>
            <p:cNvPr id="183" name="iśḷiḍé">
              <a:extLst>
                <a:ext uri="{FF2B5EF4-FFF2-40B4-BE49-F238E27FC236}">
                  <a16:creationId xmlns:a16="http://schemas.microsoft.com/office/drawing/2014/main" id="{CF3C30C4-F840-4CB1-99CB-3D9039390B24}"/>
                </a:ext>
              </a:extLst>
            </p:cNvPr>
            <p:cNvSpPr/>
            <p:nvPr/>
          </p:nvSpPr>
          <p:spPr bwMode="auto">
            <a:xfrm>
              <a:off x="5907088" y="2163763"/>
              <a:ext cx="246063" cy="39688"/>
            </a:xfrm>
            <a:custGeom>
              <a:avLst/>
              <a:gdLst>
                <a:gd name="T0" fmla="*/ 40 w 43"/>
                <a:gd name="T1" fmla="*/ 6 h 7"/>
                <a:gd name="T2" fmla="*/ 3 w 43"/>
                <a:gd name="T3" fmla="*/ 7 h 7"/>
                <a:gd name="T4" fmla="*/ 0 w 43"/>
                <a:gd name="T5" fmla="*/ 4 h 7"/>
                <a:gd name="T6" fmla="*/ 3 w 43"/>
                <a:gd name="T7" fmla="*/ 1 h 7"/>
                <a:gd name="T8" fmla="*/ 40 w 43"/>
                <a:gd name="T9" fmla="*/ 0 h 7"/>
                <a:gd name="T10" fmla="*/ 43 w 43"/>
                <a:gd name="T11" fmla="*/ 3 h 7"/>
                <a:gd name="T12" fmla="*/ 40 w 43"/>
                <a:gd name="T13" fmla="*/ 6 h 7"/>
              </a:gdLst>
              <a:ahLst/>
              <a:cxnLst>
                <a:cxn ang="0">
                  <a:pos x="T0" y="T1"/>
                </a:cxn>
                <a:cxn ang="0">
                  <a:pos x="T2" y="T3"/>
                </a:cxn>
                <a:cxn ang="0">
                  <a:pos x="T4" y="T5"/>
                </a:cxn>
                <a:cxn ang="0">
                  <a:pos x="T6" y="T7"/>
                </a:cxn>
                <a:cxn ang="0">
                  <a:pos x="T8" y="T9"/>
                </a:cxn>
                <a:cxn ang="0">
                  <a:pos x="T10" y="T11"/>
                </a:cxn>
                <a:cxn ang="0">
                  <a:pos x="T12" y="T13"/>
                </a:cxn>
              </a:cxnLst>
              <a:rect l="0" t="0" r="r" b="b"/>
              <a:pathLst>
                <a:path w="43" h="7">
                  <a:moveTo>
                    <a:pt x="40" y="6"/>
                  </a:moveTo>
                  <a:cubicBezTo>
                    <a:pt x="3" y="7"/>
                    <a:pt x="3" y="7"/>
                    <a:pt x="3" y="7"/>
                  </a:cubicBezTo>
                  <a:cubicBezTo>
                    <a:pt x="1" y="7"/>
                    <a:pt x="0" y="6"/>
                    <a:pt x="0" y="4"/>
                  </a:cubicBezTo>
                  <a:cubicBezTo>
                    <a:pt x="0" y="3"/>
                    <a:pt x="1" y="1"/>
                    <a:pt x="3" y="1"/>
                  </a:cubicBezTo>
                  <a:cubicBezTo>
                    <a:pt x="40" y="0"/>
                    <a:pt x="40" y="0"/>
                    <a:pt x="40" y="0"/>
                  </a:cubicBezTo>
                  <a:cubicBezTo>
                    <a:pt x="42" y="0"/>
                    <a:pt x="43" y="1"/>
                    <a:pt x="43" y="3"/>
                  </a:cubicBezTo>
                  <a:cubicBezTo>
                    <a:pt x="43" y="4"/>
                    <a:pt x="42" y="6"/>
                    <a:pt x="40" y="6"/>
                  </a:cubicBezTo>
                  <a:close/>
                </a:path>
              </a:pathLst>
            </a:custGeom>
            <a:solidFill>
              <a:srgbClr val="3F004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p>
          </p:txBody>
        </p:sp>
      </p:grpSp>
      <p:grpSp>
        <p:nvGrpSpPr>
          <p:cNvPr id="97" name="组合 96">
            <a:extLst>
              <a:ext uri="{FF2B5EF4-FFF2-40B4-BE49-F238E27FC236}">
                <a16:creationId xmlns:a16="http://schemas.microsoft.com/office/drawing/2014/main" id="{1F71FFB7-E4AD-4084-B390-31C9D50732FC}"/>
              </a:ext>
            </a:extLst>
          </p:cNvPr>
          <p:cNvGrpSpPr/>
          <p:nvPr/>
        </p:nvGrpSpPr>
        <p:grpSpPr>
          <a:xfrm>
            <a:off x="358140" y="288290"/>
            <a:ext cx="3219450" cy="369570"/>
            <a:chOff x="564" y="454"/>
            <a:chExt cx="5070" cy="582"/>
          </a:xfrm>
        </p:grpSpPr>
        <p:grpSp>
          <p:nvGrpSpPr>
            <p:cNvPr id="98" name="组合 97">
              <a:extLst>
                <a:ext uri="{FF2B5EF4-FFF2-40B4-BE49-F238E27FC236}">
                  <a16:creationId xmlns:a16="http://schemas.microsoft.com/office/drawing/2014/main" id="{D355CD93-E13A-40F9-8F01-3FF68B407642}"/>
                </a:ext>
              </a:extLst>
            </p:cNvPr>
            <p:cNvGrpSpPr/>
            <p:nvPr/>
          </p:nvGrpSpPr>
          <p:grpSpPr>
            <a:xfrm>
              <a:off x="564" y="512"/>
              <a:ext cx="466" cy="466"/>
              <a:chOff x="3386" y="3538"/>
              <a:chExt cx="3309" cy="3309"/>
            </a:xfrm>
          </p:grpSpPr>
          <p:sp>
            <p:nvSpPr>
              <p:cNvPr id="100" name="椭圆 99">
                <a:extLst>
                  <a:ext uri="{FF2B5EF4-FFF2-40B4-BE49-F238E27FC236}">
                    <a16:creationId xmlns:a16="http://schemas.microsoft.com/office/drawing/2014/main" id="{87B9448C-C81A-4E29-A43C-50333A371026}"/>
                  </a:ext>
                </a:extLst>
              </p:cNvPr>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4" name="椭圆 183">
                <a:extLst>
                  <a:ext uri="{FF2B5EF4-FFF2-40B4-BE49-F238E27FC236}">
                    <a16:creationId xmlns:a16="http://schemas.microsoft.com/office/drawing/2014/main" id="{CF267C7D-1350-4CF0-855F-56E02FD25F9D}"/>
                  </a:ext>
                </a:extLst>
              </p:cNvPr>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99" name="文本框 98">
              <a:extLst>
                <a:ext uri="{FF2B5EF4-FFF2-40B4-BE49-F238E27FC236}">
                  <a16:creationId xmlns:a16="http://schemas.microsoft.com/office/drawing/2014/main" id="{849964FB-1117-4FE0-BC41-F9531D2E3CEA}"/>
                </a:ext>
              </a:extLst>
            </p:cNvPr>
            <p:cNvSpPr txBox="1"/>
            <p:nvPr/>
          </p:nvSpPr>
          <p:spPr>
            <a:xfrm>
              <a:off x="1168" y="454"/>
              <a:ext cx="4466" cy="582"/>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概述</a:t>
              </a:r>
              <a:r>
                <a:rPr lang="en-US" altLang="zh-CN" b="1" dirty="0">
                  <a:solidFill>
                    <a:schemeClr val="accent1">
                      <a:lumMod val="50000"/>
                    </a:schemeClr>
                  </a:solidFill>
                  <a:cs typeface="+mn-ea"/>
                  <a:sym typeface="+mn-lt"/>
                </a:rPr>
                <a:t>-</a:t>
              </a:r>
              <a:r>
                <a:rPr lang="zh-CN" altLang="en-US" b="1" dirty="0">
                  <a:solidFill>
                    <a:schemeClr val="accent1">
                      <a:lumMod val="50000"/>
                    </a:schemeClr>
                  </a:solidFill>
                  <a:cs typeface="+mn-ea"/>
                  <a:sym typeface="+mn-lt"/>
                </a:rPr>
                <a:t>观课云</a:t>
              </a:r>
            </a:p>
          </p:txBody>
        </p:sp>
      </p:grpSp>
    </p:spTree>
    <p:custDataLst>
      <p:tags r:id="rId1"/>
    </p:custDataLst>
    <p:extLst>
      <p:ext uri="{BB962C8B-B14F-4D97-AF65-F5344CB8AC3E}">
        <p14:creationId xmlns:p14="http://schemas.microsoft.com/office/powerpoint/2010/main" val="1308260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组合 54">
            <a:extLst>
              <a:ext uri="{FF2B5EF4-FFF2-40B4-BE49-F238E27FC236}">
                <a16:creationId xmlns:a16="http://schemas.microsoft.com/office/drawing/2014/main" id="{0F0E515D-86EF-412D-9CA6-5C936DC55EFD}"/>
              </a:ext>
            </a:extLst>
          </p:cNvPr>
          <p:cNvGrpSpPr/>
          <p:nvPr>
            <p:custDataLst>
              <p:tags r:id="rId2"/>
            </p:custDataLst>
          </p:nvPr>
        </p:nvGrpSpPr>
        <p:grpSpPr>
          <a:xfrm>
            <a:off x="660400" y="976355"/>
            <a:ext cx="10858500" cy="5262938"/>
            <a:chOff x="660400" y="976355"/>
            <a:chExt cx="10858500" cy="5262938"/>
          </a:xfrm>
        </p:grpSpPr>
        <p:sp>
          <p:nvSpPr>
            <p:cNvPr id="43" name="îŝliḑé">
              <a:extLst>
                <a:ext uri="{FF2B5EF4-FFF2-40B4-BE49-F238E27FC236}">
                  <a16:creationId xmlns:a16="http://schemas.microsoft.com/office/drawing/2014/main" id="{D2C3104A-6D6E-4422-9A87-F77BB8C11279}"/>
                </a:ext>
              </a:extLst>
            </p:cNvPr>
            <p:cNvSpPr/>
            <p:nvPr/>
          </p:nvSpPr>
          <p:spPr>
            <a:xfrm>
              <a:off x="660403" y="976355"/>
              <a:ext cx="10858497" cy="561886"/>
            </a:xfrm>
            <a:prstGeom prst="rect">
              <a:avLst/>
            </a:prstGeom>
            <a:noFill/>
          </p:spPr>
          <p:txBody>
            <a:bodyPr wrap="square" anchor="b" anchorCtr="0">
              <a:spAutoFit/>
            </a:bodyPr>
            <a:lstStyle/>
            <a:p>
              <a:pPr>
                <a:lnSpc>
                  <a:spcPct val="120000"/>
                </a:lnSpc>
              </a:pPr>
              <a:r>
                <a:rPr lang="zh-CN" altLang="en-US" sz="2800" b="1" dirty="0"/>
                <a:t>观课云的优缺点</a:t>
              </a:r>
              <a:endParaRPr lang="en-US" altLang="zh-CN" sz="2800" b="1" dirty="0"/>
            </a:p>
          </p:txBody>
        </p:sp>
        <p:grpSp>
          <p:nvGrpSpPr>
            <p:cNvPr id="5" name="ïṣḻídé">
              <a:extLst>
                <a:ext uri="{FF2B5EF4-FFF2-40B4-BE49-F238E27FC236}">
                  <a16:creationId xmlns:a16="http://schemas.microsoft.com/office/drawing/2014/main" id="{160F2331-4EE0-4314-9EA6-AC10E33BD500}"/>
                </a:ext>
              </a:extLst>
            </p:cNvPr>
            <p:cNvGrpSpPr/>
            <p:nvPr/>
          </p:nvGrpSpPr>
          <p:grpSpPr>
            <a:xfrm>
              <a:off x="660400" y="2063089"/>
              <a:ext cx="5219600" cy="4176204"/>
              <a:chOff x="660400" y="2063090"/>
              <a:chExt cx="5219600" cy="4176204"/>
            </a:xfrm>
          </p:grpSpPr>
          <p:grpSp>
            <p:nvGrpSpPr>
              <p:cNvPr id="25" name="ïṡlîḓé">
                <a:extLst>
                  <a:ext uri="{FF2B5EF4-FFF2-40B4-BE49-F238E27FC236}">
                    <a16:creationId xmlns:a16="http://schemas.microsoft.com/office/drawing/2014/main" id="{D7B417BF-7A73-49EB-9F15-AED6EFB262E6}"/>
                  </a:ext>
                </a:extLst>
              </p:cNvPr>
              <p:cNvGrpSpPr/>
              <p:nvPr/>
            </p:nvGrpSpPr>
            <p:grpSpPr>
              <a:xfrm>
                <a:off x="850899" y="3247824"/>
                <a:ext cx="4766130" cy="1668697"/>
                <a:chOff x="850899" y="3247824"/>
                <a:chExt cx="4766130" cy="1668697"/>
              </a:xfrm>
            </p:grpSpPr>
            <p:grpSp>
              <p:nvGrpSpPr>
                <p:cNvPr id="28" name="îṡḻïďé">
                  <a:extLst>
                    <a:ext uri="{FF2B5EF4-FFF2-40B4-BE49-F238E27FC236}">
                      <a16:creationId xmlns:a16="http://schemas.microsoft.com/office/drawing/2014/main" id="{FF74C73F-F12C-463D-962B-07B8C924716D}"/>
                    </a:ext>
                  </a:extLst>
                </p:cNvPr>
                <p:cNvGrpSpPr/>
                <p:nvPr/>
              </p:nvGrpSpPr>
              <p:grpSpPr>
                <a:xfrm>
                  <a:off x="850900" y="3247824"/>
                  <a:ext cx="4766129" cy="295820"/>
                  <a:chOff x="850900" y="3222424"/>
                  <a:chExt cx="4766129" cy="295820"/>
                </a:xfrm>
              </p:grpSpPr>
              <p:sp>
                <p:nvSpPr>
                  <p:cNvPr id="39" name="iṣ1iḋè">
                    <a:extLst>
                      <a:ext uri="{FF2B5EF4-FFF2-40B4-BE49-F238E27FC236}">
                        <a16:creationId xmlns:a16="http://schemas.microsoft.com/office/drawing/2014/main" id="{6CC2D2E3-3000-4E2D-B99E-38738DDE6D69}"/>
                      </a:ext>
                    </a:extLst>
                  </p:cNvPr>
                  <p:cNvSpPr txBox="1"/>
                  <p:nvPr/>
                </p:nvSpPr>
                <p:spPr>
                  <a:xfrm>
                    <a:off x="1274388" y="3222424"/>
                    <a:ext cx="4342641" cy="293607"/>
                  </a:xfrm>
                  <a:prstGeom prst="rect">
                    <a:avLst/>
                  </a:prstGeom>
                  <a:noFill/>
                </p:spPr>
                <p:txBody>
                  <a:bodyPr wrap="square" rtlCol="0">
                    <a:spAutoFit/>
                  </a:bodyPr>
                  <a:lstStyle/>
                  <a:p>
                    <a:pPr>
                      <a:lnSpc>
                        <a:spcPct val="120000"/>
                      </a:lnSpc>
                    </a:pPr>
                    <a:r>
                      <a:rPr lang="zh-CN" altLang="en-US" sz="1200" dirty="0">
                        <a:solidFill>
                          <a:schemeClr val="bg1">
                            <a:lumMod val="50000"/>
                          </a:schemeClr>
                        </a:solidFill>
                      </a:rPr>
                      <a:t>简单且兼容性强</a:t>
                    </a:r>
                  </a:p>
                </p:txBody>
              </p:sp>
              <p:grpSp>
                <p:nvGrpSpPr>
                  <p:cNvPr id="40" name="íṩlíde">
                    <a:extLst>
                      <a:ext uri="{FF2B5EF4-FFF2-40B4-BE49-F238E27FC236}">
                        <a16:creationId xmlns:a16="http://schemas.microsoft.com/office/drawing/2014/main" id="{556687C1-E9B4-4F47-A64C-E2C2DA1762A6}"/>
                      </a:ext>
                    </a:extLst>
                  </p:cNvPr>
                  <p:cNvGrpSpPr/>
                  <p:nvPr/>
                </p:nvGrpSpPr>
                <p:grpSpPr>
                  <a:xfrm>
                    <a:off x="850900" y="3238844"/>
                    <a:ext cx="279400" cy="279400"/>
                    <a:chOff x="850900" y="3242446"/>
                    <a:chExt cx="279400" cy="279400"/>
                  </a:xfrm>
                </p:grpSpPr>
                <p:sp>
                  <p:nvSpPr>
                    <p:cNvPr id="41" name="îṡḻídê">
                      <a:extLst>
                        <a:ext uri="{FF2B5EF4-FFF2-40B4-BE49-F238E27FC236}">
                          <a16:creationId xmlns:a16="http://schemas.microsoft.com/office/drawing/2014/main" id="{B5FC3F33-4EC8-448F-B935-40A9130C896D}"/>
                        </a:ext>
                      </a:extLst>
                    </p:cNvPr>
                    <p:cNvSpPr/>
                    <p:nvPr/>
                  </p:nvSpPr>
                  <p:spPr>
                    <a:xfrm>
                      <a:off x="850900" y="3242446"/>
                      <a:ext cx="279400" cy="279400"/>
                    </a:xfrm>
                    <a:prstGeom prst="rect">
                      <a:avLst/>
                    </a:prstGeom>
                    <a:noFill/>
                    <a:ln w="2540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p>
                      <a:pPr algn="ctr" defTabSz="914354"/>
                      <a:endParaRPr lang="zh-CN" altLang="en-US" sz="2000" b="1" dirty="0">
                        <a:solidFill>
                          <a:schemeClr val="bg1"/>
                        </a:solidFill>
                      </a:endParaRPr>
                    </a:p>
                  </p:txBody>
                </p:sp>
                <p:sp>
                  <p:nvSpPr>
                    <p:cNvPr id="42" name="ís1îďé">
                      <a:extLst>
                        <a:ext uri="{FF2B5EF4-FFF2-40B4-BE49-F238E27FC236}">
                          <a16:creationId xmlns:a16="http://schemas.microsoft.com/office/drawing/2014/main" id="{6B2D5FBB-4B37-4DB5-BFF7-3F813FA4EBEF}"/>
                        </a:ext>
                      </a:extLst>
                    </p:cNvPr>
                    <p:cNvSpPr/>
                    <p:nvPr/>
                  </p:nvSpPr>
                  <p:spPr bwMode="auto">
                    <a:xfrm>
                      <a:off x="891365" y="3283122"/>
                      <a:ext cx="198470" cy="198049"/>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1"/>
                    </a:solidFill>
                    <a:ln>
                      <a:noFill/>
                    </a:ln>
                  </p:spPr>
                </p:sp>
              </p:grpSp>
            </p:grpSp>
            <p:grpSp>
              <p:nvGrpSpPr>
                <p:cNvPr id="29" name="iṧ1íḑê">
                  <a:extLst>
                    <a:ext uri="{FF2B5EF4-FFF2-40B4-BE49-F238E27FC236}">
                      <a16:creationId xmlns:a16="http://schemas.microsoft.com/office/drawing/2014/main" id="{E9F5F24B-D495-4459-98C9-B84CCE4C9F35}"/>
                    </a:ext>
                  </a:extLst>
                </p:cNvPr>
                <p:cNvGrpSpPr/>
                <p:nvPr/>
              </p:nvGrpSpPr>
              <p:grpSpPr>
                <a:xfrm>
                  <a:off x="850899" y="3921653"/>
                  <a:ext cx="4766129" cy="300482"/>
                  <a:chOff x="850899" y="2895702"/>
                  <a:chExt cx="4766129" cy="300482"/>
                </a:xfrm>
              </p:grpSpPr>
              <p:sp>
                <p:nvSpPr>
                  <p:cNvPr id="35" name="íṩliḋe">
                    <a:extLst>
                      <a:ext uri="{FF2B5EF4-FFF2-40B4-BE49-F238E27FC236}">
                        <a16:creationId xmlns:a16="http://schemas.microsoft.com/office/drawing/2014/main" id="{709CC660-EA15-4340-800C-23E8131C0942}"/>
                      </a:ext>
                    </a:extLst>
                  </p:cNvPr>
                  <p:cNvSpPr txBox="1"/>
                  <p:nvPr/>
                </p:nvSpPr>
                <p:spPr>
                  <a:xfrm>
                    <a:off x="1274387" y="2895702"/>
                    <a:ext cx="4342641" cy="293607"/>
                  </a:xfrm>
                  <a:prstGeom prst="rect">
                    <a:avLst/>
                  </a:prstGeom>
                  <a:noFill/>
                </p:spPr>
                <p:txBody>
                  <a:bodyPr wrap="square" rtlCol="0">
                    <a:spAutoFit/>
                  </a:bodyPr>
                  <a:lstStyle/>
                  <a:p>
                    <a:pPr>
                      <a:lnSpc>
                        <a:spcPct val="120000"/>
                      </a:lnSpc>
                    </a:pPr>
                    <a:r>
                      <a:rPr lang="zh-CN" altLang="en-US" sz="1200" dirty="0">
                        <a:solidFill>
                          <a:schemeClr val="bg1">
                            <a:lumMod val="50000"/>
                          </a:schemeClr>
                        </a:solidFill>
                      </a:rPr>
                      <a:t>降低教研门槛</a:t>
                    </a:r>
                  </a:p>
                </p:txBody>
              </p:sp>
              <p:grpSp>
                <p:nvGrpSpPr>
                  <p:cNvPr id="36" name="îSļiḓê">
                    <a:extLst>
                      <a:ext uri="{FF2B5EF4-FFF2-40B4-BE49-F238E27FC236}">
                        <a16:creationId xmlns:a16="http://schemas.microsoft.com/office/drawing/2014/main" id="{EF21C86A-E7A9-466A-9A48-3FA0623EE22E}"/>
                      </a:ext>
                    </a:extLst>
                  </p:cNvPr>
                  <p:cNvGrpSpPr/>
                  <p:nvPr/>
                </p:nvGrpSpPr>
                <p:grpSpPr>
                  <a:xfrm>
                    <a:off x="850899" y="2916784"/>
                    <a:ext cx="279400" cy="279400"/>
                    <a:chOff x="850899" y="2920386"/>
                    <a:chExt cx="279400" cy="279400"/>
                  </a:xfrm>
                </p:grpSpPr>
                <p:sp>
                  <p:nvSpPr>
                    <p:cNvPr id="37" name="iŝḷïḍé">
                      <a:extLst>
                        <a:ext uri="{FF2B5EF4-FFF2-40B4-BE49-F238E27FC236}">
                          <a16:creationId xmlns:a16="http://schemas.microsoft.com/office/drawing/2014/main" id="{B4C6B0C0-789C-4BDA-9D4C-A55702B9A534}"/>
                        </a:ext>
                      </a:extLst>
                    </p:cNvPr>
                    <p:cNvSpPr/>
                    <p:nvPr/>
                  </p:nvSpPr>
                  <p:spPr>
                    <a:xfrm>
                      <a:off x="850899" y="2920386"/>
                      <a:ext cx="279400" cy="279400"/>
                    </a:xfrm>
                    <a:prstGeom prst="rect">
                      <a:avLst/>
                    </a:prstGeom>
                    <a:noFill/>
                    <a:ln w="2540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p>
                      <a:pPr algn="ctr" defTabSz="914354"/>
                      <a:endParaRPr lang="zh-CN" altLang="en-US" sz="2000" b="1" dirty="0">
                        <a:solidFill>
                          <a:schemeClr val="bg1"/>
                        </a:solidFill>
                      </a:endParaRPr>
                    </a:p>
                  </p:txBody>
                </p:sp>
                <p:sp>
                  <p:nvSpPr>
                    <p:cNvPr id="38" name="iSḷíde">
                      <a:extLst>
                        <a:ext uri="{FF2B5EF4-FFF2-40B4-BE49-F238E27FC236}">
                          <a16:creationId xmlns:a16="http://schemas.microsoft.com/office/drawing/2014/main" id="{5CF5CBB8-FB13-4553-AC2B-926BB634B613}"/>
                        </a:ext>
                      </a:extLst>
                    </p:cNvPr>
                    <p:cNvSpPr/>
                    <p:nvPr/>
                  </p:nvSpPr>
                  <p:spPr bwMode="auto">
                    <a:xfrm>
                      <a:off x="891364" y="2961062"/>
                      <a:ext cx="198470" cy="198049"/>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1"/>
                    </a:solidFill>
                    <a:ln>
                      <a:noFill/>
                    </a:ln>
                  </p:spPr>
                </p:sp>
              </p:grpSp>
            </p:grpSp>
            <p:grpSp>
              <p:nvGrpSpPr>
                <p:cNvPr id="30" name="iślîdé">
                  <a:extLst>
                    <a:ext uri="{FF2B5EF4-FFF2-40B4-BE49-F238E27FC236}">
                      <a16:creationId xmlns:a16="http://schemas.microsoft.com/office/drawing/2014/main" id="{5D6F65DF-B78E-4578-87E4-18EBF685D7CC}"/>
                    </a:ext>
                  </a:extLst>
                </p:cNvPr>
                <p:cNvGrpSpPr/>
                <p:nvPr/>
              </p:nvGrpSpPr>
              <p:grpSpPr>
                <a:xfrm>
                  <a:off x="850900" y="4602357"/>
                  <a:ext cx="4766129" cy="314164"/>
                  <a:chOff x="850900" y="2575855"/>
                  <a:chExt cx="4766129" cy="314164"/>
                </a:xfrm>
              </p:grpSpPr>
              <p:sp>
                <p:nvSpPr>
                  <p:cNvPr id="31" name="ïSḻîḑe">
                    <a:extLst>
                      <a:ext uri="{FF2B5EF4-FFF2-40B4-BE49-F238E27FC236}">
                        <a16:creationId xmlns:a16="http://schemas.microsoft.com/office/drawing/2014/main" id="{003A1A7F-0EBE-4810-B685-E949DFE67EE4}"/>
                      </a:ext>
                    </a:extLst>
                  </p:cNvPr>
                  <p:cNvSpPr txBox="1"/>
                  <p:nvPr/>
                </p:nvSpPr>
                <p:spPr>
                  <a:xfrm>
                    <a:off x="1274388" y="2575855"/>
                    <a:ext cx="4342641" cy="293607"/>
                  </a:xfrm>
                  <a:prstGeom prst="rect">
                    <a:avLst/>
                  </a:prstGeom>
                  <a:noFill/>
                </p:spPr>
                <p:txBody>
                  <a:bodyPr wrap="square" rtlCol="0">
                    <a:spAutoFit/>
                  </a:bodyPr>
                  <a:lstStyle/>
                  <a:p>
                    <a:pPr>
                      <a:lnSpc>
                        <a:spcPct val="120000"/>
                      </a:lnSpc>
                    </a:pPr>
                    <a:r>
                      <a:rPr lang="zh-CN" altLang="en-US" sz="1200" dirty="0">
                        <a:solidFill>
                          <a:schemeClr val="bg1">
                            <a:lumMod val="50000"/>
                          </a:schemeClr>
                        </a:solidFill>
                      </a:rPr>
                      <a:t>自动化程度高</a:t>
                    </a:r>
                  </a:p>
                </p:txBody>
              </p:sp>
              <p:grpSp>
                <p:nvGrpSpPr>
                  <p:cNvPr id="32" name="ïśľiḍê">
                    <a:extLst>
                      <a:ext uri="{FF2B5EF4-FFF2-40B4-BE49-F238E27FC236}">
                        <a16:creationId xmlns:a16="http://schemas.microsoft.com/office/drawing/2014/main" id="{5B1EA1C2-4B54-4648-A21E-2C39EC4B05BE}"/>
                      </a:ext>
                    </a:extLst>
                  </p:cNvPr>
                  <p:cNvGrpSpPr/>
                  <p:nvPr/>
                </p:nvGrpSpPr>
                <p:grpSpPr>
                  <a:xfrm>
                    <a:off x="850900" y="2610619"/>
                    <a:ext cx="279400" cy="279400"/>
                    <a:chOff x="850900" y="2614221"/>
                    <a:chExt cx="279400" cy="279400"/>
                  </a:xfrm>
                </p:grpSpPr>
                <p:sp>
                  <p:nvSpPr>
                    <p:cNvPr id="33" name="îṡļíḑé">
                      <a:extLst>
                        <a:ext uri="{FF2B5EF4-FFF2-40B4-BE49-F238E27FC236}">
                          <a16:creationId xmlns:a16="http://schemas.microsoft.com/office/drawing/2014/main" id="{44A3134B-94EF-4DE6-B71C-276551FB5FB4}"/>
                        </a:ext>
                      </a:extLst>
                    </p:cNvPr>
                    <p:cNvSpPr/>
                    <p:nvPr/>
                  </p:nvSpPr>
                  <p:spPr>
                    <a:xfrm>
                      <a:off x="850900" y="2614221"/>
                      <a:ext cx="279400" cy="279400"/>
                    </a:xfrm>
                    <a:prstGeom prst="rect">
                      <a:avLst/>
                    </a:prstGeom>
                    <a:noFill/>
                    <a:ln w="2540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p>
                      <a:pPr algn="ctr" defTabSz="914354"/>
                      <a:endParaRPr lang="zh-CN" altLang="en-US" sz="2000" b="1" dirty="0">
                        <a:solidFill>
                          <a:schemeClr val="bg1"/>
                        </a:solidFill>
                      </a:endParaRPr>
                    </a:p>
                  </p:txBody>
                </p:sp>
                <p:sp>
                  <p:nvSpPr>
                    <p:cNvPr id="34" name="í$1ïḑé">
                      <a:extLst>
                        <a:ext uri="{FF2B5EF4-FFF2-40B4-BE49-F238E27FC236}">
                          <a16:creationId xmlns:a16="http://schemas.microsoft.com/office/drawing/2014/main" id="{8647B816-491E-4B1C-A5A5-CE1282C76EB6}"/>
                        </a:ext>
                      </a:extLst>
                    </p:cNvPr>
                    <p:cNvSpPr/>
                    <p:nvPr/>
                  </p:nvSpPr>
                  <p:spPr bwMode="auto">
                    <a:xfrm>
                      <a:off x="891365" y="2654897"/>
                      <a:ext cx="198470" cy="198049"/>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1"/>
                    </a:solidFill>
                    <a:ln>
                      <a:noFill/>
                    </a:ln>
                  </p:spPr>
                </p:sp>
              </p:grpSp>
            </p:grpSp>
          </p:grpSp>
          <p:sp>
            <p:nvSpPr>
              <p:cNvPr id="26" name="îṧľidé">
                <a:extLst>
                  <a:ext uri="{FF2B5EF4-FFF2-40B4-BE49-F238E27FC236}">
                    <a16:creationId xmlns:a16="http://schemas.microsoft.com/office/drawing/2014/main" id="{54AFE2E1-3D30-4962-935B-F1BAB9551257}"/>
                  </a:ext>
                </a:extLst>
              </p:cNvPr>
              <p:cNvSpPr/>
              <p:nvPr/>
            </p:nvSpPr>
            <p:spPr>
              <a:xfrm>
                <a:off x="660400" y="2373681"/>
                <a:ext cx="5219600" cy="3865613"/>
              </a:xfrm>
              <a:prstGeom prst="rect">
                <a:avLst/>
              </a:prstGeom>
              <a:noFill/>
              <a:ln w="12700" cap="rnd">
                <a:solidFill>
                  <a:schemeClr val="bg1">
                    <a:lumMod val="7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7" name="îŝḻíḍe">
                <a:extLst>
                  <a:ext uri="{FF2B5EF4-FFF2-40B4-BE49-F238E27FC236}">
                    <a16:creationId xmlns:a16="http://schemas.microsoft.com/office/drawing/2014/main" id="{DDBD6186-F32C-4301-A475-B19784063EAD}"/>
                  </a:ext>
                </a:extLst>
              </p:cNvPr>
              <p:cNvSpPr/>
              <p:nvPr/>
            </p:nvSpPr>
            <p:spPr>
              <a:xfrm>
                <a:off x="660400" y="2063090"/>
                <a:ext cx="5219600" cy="772257"/>
              </a:xfrm>
              <a:prstGeom prst="rect">
                <a:avLst/>
              </a:prstGeom>
              <a:solidFill>
                <a:schemeClr val="accent1"/>
              </a:solidFill>
              <a:ln w="1270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r>
                  <a:rPr lang="zh-CN" altLang="en-US" sz="2000" b="1" dirty="0">
                    <a:solidFill>
                      <a:schemeClr val="bg1"/>
                    </a:solidFill>
                  </a:rPr>
                  <a:t>优点</a:t>
                </a:r>
                <a:r>
                  <a:rPr lang="en-US" altLang="zh-CN" sz="2000" b="1" dirty="0">
                    <a:solidFill>
                      <a:schemeClr val="bg1"/>
                    </a:solidFill>
                  </a:rPr>
                  <a:t>	</a:t>
                </a:r>
                <a:endParaRPr lang="zh-CN" altLang="en-US" sz="2000" b="1" dirty="0">
                  <a:solidFill>
                    <a:schemeClr val="bg1"/>
                  </a:solidFill>
                </a:endParaRPr>
              </a:p>
            </p:txBody>
          </p:sp>
        </p:grpSp>
        <p:grpSp>
          <p:nvGrpSpPr>
            <p:cNvPr id="6" name="iSḻïdè">
              <a:extLst>
                <a:ext uri="{FF2B5EF4-FFF2-40B4-BE49-F238E27FC236}">
                  <a16:creationId xmlns:a16="http://schemas.microsoft.com/office/drawing/2014/main" id="{E74BB037-0E30-4865-B9C7-078296F9BCCD}"/>
                </a:ext>
              </a:extLst>
            </p:cNvPr>
            <p:cNvGrpSpPr/>
            <p:nvPr/>
          </p:nvGrpSpPr>
          <p:grpSpPr>
            <a:xfrm>
              <a:off x="6299300" y="2063089"/>
              <a:ext cx="5219600" cy="4176204"/>
              <a:chOff x="660400" y="2063090"/>
              <a:chExt cx="5219600" cy="4176204"/>
            </a:xfrm>
          </p:grpSpPr>
          <p:grpSp>
            <p:nvGrpSpPr>
              <p:cNvPr id="10" name="îṩḻídê">
                <a:extLst>
                  <a:ext uri="{FF2B5EF4-FFF2-40B4-BE49-F238E27FC236}">
                    <a16:creationId xmlns:a16="http://schemas.microsoft.com/office/drawing/2014/main" id="{2D2477B6-E012-4638-A408-DBCFB87FB05C}"/>
                  </a:ext>
                </a:extLst>
              </p:cNvPr>
              <p:cNvGrpSpPr/>
              <p:nvPr/>
            </p:nvGrpSpPr>
            <p:grpSpPr>
              <a:xfrm>
                <a:off x="850900" y="3247824"/>
                <a:ext cx="4766129" cy="295820"/>
                <a:chOff x="850900" y="3222424"/>
                <a:chExt cx="4766129" cy="295820"/>
              </a:xfrm>
            </p:grpSpPr>
            <p:sp>
              <p:nvSpPr>
                <p:cNvPr id="21" name="íS1ïďê">
                  <a:extLst>
                    <a:ext uri="{FF2B5EF4-FFF2-40B4-BE49-F238E27FC236}">
                      <a16:creationId xmlns:a16="http://schemas.microsoft.com/office/drawing/2014/main" id="{50FB135D-E35D-4360-B660-5597ECAFB98D}"/>
                    </a:ext>
                  </a:extLst>
                </p:cNvPr>
                <p:cNvSpPr txBox="1"/>
                <p:nvPr/>
              </p:nvSpPr>
              <p:spPr>
                <a:xfrm>
                  <a:off x="1274388" y="3222424"/>
                  <a:ext cx="4342641" cy="293607"/>
                </a:xfrm>
                <a:prstGeom prst="rect">
                  <a:avLst/>
                </a:prstGeom>
                <a:noFill/>
              </p:spPr>
              <p:txBody>
                <a:bodyPr wrap="square" rtlCol="0">
                  <a:spAutoFit/>
                </a:bodyPr>
                <a:lstStyle/>
                <a:p>
                  <a:pPr>
                    <a:lnSpc>
                      <a:spcPct val="120000"/>
                    </a:lnSpc>
                  </a:pPr>
                  <a:r>
                    <a:rPr lang="zh-CN" altLang="en-US" sz="1200" dirty="0">
                      <a:solidFill>
                        <a:schemeClr val="bg1">
                          <a:lumMod val="50000"/>
                        </a:schemeClr>
                      </a:solidFill>
                    </a:rPr>
                    <a:t>前置数据准确性要求高</a:t>
                  </a:r>
                </a:p>
              </p:txBody>
            </p:sp>
            <p:grpSp>
              <p:nvGrpSpPr>
                <p:cNvPr id="22" name="iṩļïḓé">
                  <a:extLst>
                    <a:ext uri="{FF2B5EF4-FFF2-40B4-BE49-F238E27FC236}">
                      <a16:creationId xmlns:a16="http://schemas.microsoft.com/office/drawing/2014/main" id="{9E38FAAA-C6ED-4BCE-ADBC-7817982A78A9}"/>
                    </a:ext>
                  </a:extLst>
                </p:cNvPr>
                <p:cNvGrpSpPr/>
                <p:nvPr/>
              </p:nvGrpSpPr>
              <p:grpSpPr>
                <a:xfrm>
                  <a:off x="850900" y="3238844"/>
                  <a:ext cx="279400" cy="279400"/>
                  <a:chOff x="850900" y="3242446"/>
                  <a:chExt cx="279400" cy="279400"/>
                </a:xfrm>
              </p:grpSpPr>
              <p:sp>
                <p:nvSpPr>
                  <p:cNvPr id="23" name="îŝḻíḍê">
                    <a:extLst>
                      <a:ext uri="{FF2B5EF4-FFF2-40B4-BE49-F238E27FC236}">
                        <a16:creationId xmlns:a16="http://schemas.microsoft.com/office/drawing/2014/main" id="{97F4F6D7-7B9A-4A96-AD1A-8CBF91139ECC}"/>
                      </a:ext>
                    </a:extLst>
                  </p:cNvPr>
                  <p:cNvSpPr/>
                  <p:nvPr/>
                </p:nvSpPr>
                <p:spPr>
                  <a:xfrm>
                    <a:off x="850900" y="3242446"/>
                    <a:ext cx="279400" cy="279400"/>
                  </a:xfrm>
                  <a:prstGeom prst="rect">
                    <a:avLst/>
                  </a:prstGeom>
                  <a:noFill/>
                  <a:ln w="25400" cap="rnd">
                    <a:solidFill>
                      <a:schemeClr val="tx2"/>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p>
                    <a:pPr algn="ctr" defTabSz="914354"/>
                    <a:endParaRPr lang="zh-CN" altLang="en-US" sz="2000" b="1" dirty="0">
                      <a:solidFill>
                        <a:schemeClr val="bg1"/>
                      </a:solidFill>
                    </a:endParaRPr>
                  </a:p>
                </p:txBody>
              </p:sp>
              <p:sp>
                <p:nvSpPr>
                  <p:cNvPr id="24" name="íṧ1iḍe">
                    <a:extLst>
                      <a:ext uri="{FF2B5EF4-FFF2-40B4-BE49-F238E27FC236}">
                        <a16:creationId xmlns:a16="http://schemas.microsoft.com/office/drawing/2014/main" id="{AD20B93E-D3C8-4559-A288-22915359EC4E}"/>
                      </a:ext>
                    </a:extLst>
                  </p:cNvPr>
                  <p:cNvSpPr/>
                  <p:nvPr/>
                </p:nvSpPr>
                <p:spPr bwMode="auto">
                  <a:xfrm>
                    <a:off x="891365" y="3283122"/>
                    <a:ext cx="198470" cy="198049"/>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tx2"/>
                  </a:solidFill>
                  <a:ln>
                    <a:noFill/>
                  </a:ln>
                </p:spPr>
              </p:sp>
            </p:grpSp>
          </p:grpSp>
          <p:sp>
            <p:nvSpPr>
              <p:cNvPr id="8" name="îślïde">
                <a:extLst>
                  <a:ext uri="{FF2B5EF4-FFF2-40B4-BE49-F238E27FC236}">
                    <a16:creationId xmlns:a16="http://schemas.microsoft.com/office/drawing/2014/main" id="{63D3830B-F709-453D-BDD2-CC079F5A988A}"/>
                  </a:ext>
                </a:extLst>
              </p:cNvPr>
              <p:cNvSpPr/>
              <p:nvPr/>
            </p:nvSpPr>
            <p:spPr>
              <a:xfrm>
                <a:off x="660400" y="2373681"/>
                <a:ext cx="5219600" cy="3865613"/>
              </a:xfrm>
              <a:prstGeom prst="rect">
                <a:avLst/>
              </a:prstGeom>
              <a:noFill/>
              <a:ln w="12700" cap="rnd">
                <a:solidFill>
                  <a:schemeClr val="bg1">
                    <a:lumMod val="75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9" name="ï$ḷiḋe">
                <a:extLst>
                  <a:ext uri="{FF2B5EF4-FFF2-40B4-BE49-F238E27FC236}">
                    <a16:creationId xmlns:a16="http://schemas.microsoft.com/office/drawing/2014/main" id="{9F60EE9F-54C0-4A90-A29B-E3641ECB7877}"/>
                  </a:ext>
                </a:extLst>
              </p:cNvPr>
              <p:cNvSpPr/>
              <p:nvPr/>
            </p:nvSpPr>
            <p:spPr>
              <a:xfrm>
                <a:off x="660400" y="2063090"/>
                <a:ext cx="5219600" cy="772257"/>
              </a:xfrm>
              <a:prstGeom prst="rect">
                <a:avLst/>
              </a:prstGeom>
              <a:solidFill>
                <a:schemeClr val="tx2"/>
              </a:solidFill>
              <a:ln w="12700" cap="rnd">
                <a:solidFill>
                  <a:schemeClr val="tx2">
                    <a:alpha val="99000"/>
                  </a:schemeClr>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r>
                  <a:rPr lang="zh-CN" altLang="en-US" sz="2000" b="1" dirty="0">
                    <a:solidFill>
                      <a:schemeClr val="bg1"/>
                    </a:solidFill>
                  </a:rPr>
                  <a:t>缺点</a:t>
                </a:r>
              </a:p>
            </p:txBody>
          </p:sp>
        </p:grpSp>
      </p:grpSp>
      <p:sp>
        <p:nvSpPr>
          <p:cNvPr id="50" name="ïSḻîḑe">
            <a:extLst>
              <a:ext uri="{FF2B5EF4-FFF2-40B4-BE49-F238E27FC236}">
                <a16:creationId xmlns:a16="http://schemas.microsoft.com/office/drawing/2014/main" id="{6C7FB6A2-99A5-4EE5-9887-888E08E28F76}"/>
              </a:ext>
            </a:extLst>
          </p:cNvPr>
          <p:cNvSpPr txBox="1"/>
          <p:nvPr/>
        </p:nvSpPr>
        <p:spPr>
          <a:xfrm>
            <a:off x="1274388" y="5230249"/>
            <a:ext cx="4342641" cy="293607"/>
          </a:xfrm>
          <a:prstGeom prst="rect">
            <a:avLst/>
          </a:prstGeom>
          <a:noFill/>
        </p:spPr>
        <p:txBody>
          <a:bodyPr wrap="square" rtlCol="0">
            <a:spAutoFit/>
          </a:bodyPr>
          <a:lstStyle/>
          <a:p>
            <a:pPr>
              <a:lnSpc>
                <a:spcPct val="120000"/>
              </a:lnSpc>
            </a:pPr>
            <a:r>
              <a:rPr lang="zh-CN" altLang="en-US" sz="1200" dirty="0">
                <a:solidFill>
                  <a:schemeClr val="bg1">
                    <a:lumMod val="50000"/>
                  </a:schemeClr>
                </a:solidFill>
              </a:rPr>
              <a:t>大数据应用支撑</a:t>
            </a:r>
          </a:p>
        </p:txBody>
      </p:sp>
      <p:sp>
        <p:nvSpPr>
          <p:cNvPr id="52" name="îṡļíḑé">
            <a:extLst>
              <a:ext uri="{FF2B5EF4-FFF2-40B4-BE49-F238E27FC236}">
                <a16:creationId xmlns:a16="http://schemas.microsoft.com/office/drawing/2014/main" id="{FC1EABF4-986E-4CAC-A59C-7AA2108F3515}"/>
              </a:ext>
            </a:extLst>
          </p:cNvPr>
          <p:cNvSpPr/>
          <p:nvPr/>
        </p:nvSpPr>
        <p:spPr>
          <a:xfrm>
            <a:off x="850900" y="5265013"/>
            <a:ext cx="279400" cy="279400"/>
          </a:xfrm>
          <a:prstGeom prst="rect">
            <a:avLst/>
          </a:prstGeom>
          <a:noFill/>
          <a:ln w="25400" cap="rnd">
            <a:solidFill>
              <a:schemeClr val="accent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0000" lnSpcReduction="20000"/>
          </a:bodyPr>
          <a:lstStyle/>
          <a:p>
            <a:pPr algn="ctr" defTabSz="914354"/>
            <a:endParaRPr lang="zh-CN" altLang="en-US" sz="2000" b="1" dirty="0">
              <a:solidFill>
                <a:schemeClr val="bg1"/>
              </a:solidFill>
            </a:endParaRPr>
          </a:p>
        </p:txBody>
      </p:sp>
      <p:sp>
        <p:nvSpPr>
          <p:cNvPr id="54" name="í$1ïḑé">
            <a:extLst>
              <a:ext uri="{FF2B5EF4-FFF2-40B4-BE49-F238E27FC236}">
                <a16:creationId xmlns:a16="http://schemas.microsoft.com/office/drawing/2014/main" id="{4197BAB4-3DEE-4C92-820B-D7423E9385EE}"/>
              </a:ext>
            </a:extLst>
          </p:cNvPr>
          <p:cNvSpPr/>
          <p:nvPr/>
        </p:nvSpPr>
        <p:spPr bwMode="auto">
          <a:xfrm>
            <a:off x="891365" y="5305689"/>
            <a:ext cx="198470" cy="198049"/>
          </a:xfrm>
          <a:custGeom>
            <a:avLst/>
            <a:gdLst>
              <a:gd name="T0" fmla="*/ 12436 w 12765"/>
              <a:gd name="T1" fmla="*/ 0 h 12739"/>
              <a:gd name="T2" fmla="*/ 4469 w 12765"/>
              <a:gd name="T3" fmla="*/ 7970 h 12739"/>
              <a:gd name="T4" fmla="*/ 1369 w 12765"/>
              <a:gd name="T5" fmla="*/ 5163 h 12739"/>
              <a:gd name="T6" fmla="*/ 0 w 12765"/>
              <a:gd name="T7" fmla="*/ 6438 h 12739"/>
              <a:gd name="T8" fmla="*/ 5357 w 12765"/>
              <a:gd name="T9" fmla="*/ 12739 h 12739"/>
              <a:gd name="T10" fmla="*/ 12765 w 12765"/>
              <a:gd name="T11" fmla="*/ 877 h 12739"/>
              <a:gd name="T12" fmla="*/ 12436 w 12765"/>
              <a:gd name="T13" fmla="*/ 0 h 12739"/>
            </a:gdLst>
            <a:ahLst/>
            <a:cxnLst>
              <a:cxn ang="0">
                <a:pos x="T0" y="T1"/>
              </a:cxn>
              <a:cxn ang="0">
                <a:pos x="T2" y="T3"/>
              </a:cxn>
              <a:cxn ang="0">
                <a:pos x="T4" y="T5"/>
              </a:cxn>
              <a:cxn ang="0">
                <a:pos x="T6" y="T7"/>
              </a:cxn>
              <a:cxn ang="0">
                <a:pos x="T8" y="T9"/>
              </a:cxn>
              <a:cxn ang="0">
                <a:pos x="T10" y="T11"/>
              </a:cxn>
              <a:cxn ang="0">
                <a:pos x="T12" y="T13"/>
              </a:cxn>
            </a:cxnLst>
            <a:rect l="0" t="0" r="r" b="b"/>
            <a:pathLst>
              <a:path w="12765" h="12739">
                <a:moveTo>
                  <a:pt x="12436" y="0"/>
                </a:moveTo>
                <a:cubicBezTo>
                  <a:pt x="8552" y="2754"/>
                  <a:pt x="5734" y="6228"/>
                  <a:pt x="4469" y="7970"/>
                </a:cubicBezTo>
                <a:lnTo>
                  <a:pt x="1369" y="5163"/>
                </a:lnTo>
                <a:lnTo>
                  <a:pt x="0" y="6438"/>
                </a:lnTo>
                <a:lnTo>
                  <a:pt x="5357" y="12739"/>
                </a:lnTo>
                <a:cubicBezTo>
                  <a:pt x="6278" y="10010"/>
                  <a:pt x="9199" y="4669"/>
                  <a:pt x="12765" y="877"/>
                </a:cubicBezTo>
                <a:lnTo>
                  <a:pt x="12436" y="0"/>
                </a:lnTo>
                <a:close/>
              </a:path>
            </a:pathLst>
          </a:custGeom>
          <a:solidFill>
            <a:schemeClr val="accent1"/>
          </a:solidFill>
          <a:ln>
            <a:noFill/>
          </a:ln>
        </p:spPr>
      </p:sp>
      <p:grpSp>
        <p:nvGrpSpPr>
          <p:cNvPr id="44" name="组合 43">
            <a:extLst>
              <a:ext uri="{FF2B5EF4-FFF2-40B4-BE49-F238E27FC236}">
                <a16:creationId xmlns:a16="http://schemas.microsoft.com/office/drawing/2014/main" id="{8C38AF8E-6AEF-4FD9-8C3D-E472D9B3E161}"/>
              </a:ext>
            </a:extLst>
          </p:cNvPr>
          <p:cNvGrpSpPr/>
          <p:nvPr/>
        </p:nvGrpSpPr>
        <p:grpSpPr>
          <a:xfrm>
            <a:off x="358140" y="288290"/>
            <a:ext cx="3219450" cy="369570"/>
            <a:chOff x="564" y="454"/>
            <a:chExt cx="5070" cy="582"/>
          </a:xfrm>
        </p:grpSpPr>
        <p:grpSp>
          <p:nvGrpSpPr>
            <p:cNvPr id="45" name="组合 44">
              <a:extLst>
                <a:ext uri="{FF2B5EF4-FFF2-40B4-BE49-F238E27FC236}">
                  <a16:creationId xmlns:a16="http://schemas.microsoft.com/office/drawing/2014/main" id="{675509BC-9D9F-4E71-8D38-C8AA083F4AA4}"/>
                </a:ext>
              </a:extLst>
            </p:cNvPr>
            <p:cNvGrpSpPr/>
            <p:nvPr/>
          </p:nvGrpSpPr>
          <p:grpSpPr>
            <a:xfrm>
              <a:off x="564" y="512"/>
              <a:ext cx="466" cy="466"/>
              <a:chOff x="3386" y="3538"/>
              <a:chExt cx="3309" cy="3309"/>
            </a:xfrm>
          </p:grpSpPr>
          <p:sp>
            <p:nvSpPr>
              <p:cNvPr id="47" name="椭圆 46">
                <a:extLst>
                  <a:ext uri="{FF2B5EF4-FFF2-40B4-BE49-F238E27FC236}">
                    <a16:creationId xmlns:a16="http://schemas.microsoft.com/office/drawing/2014/main" id="{AE80E2F4-0ECA-426E-9A0F-9673665C60EA}"/>
                  </a:ext>
                </a:extLst>
              </p:cNvPr>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8" name="椭圆 47">
                <a:extLst>
                  <a:ext uri="{FF2B5EF4-FFF2-40B4-BE49-F238E27FC236}">
                    <a16:creationId xmlns:a16="http://schemas.microsoft.com/office/drawing/2014/main" id="{3EBB329D-0382-4505-B672-04B8FE829B22}"/>
                  </a:ext>
                </a:extLst>
              </p:cNvPr>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6" name="文本框 45">
              <a:extLst>
                <a:ext uri="{FF2B5EF4-FFF2-40B4-BE49-F238E27FC236}">
                  <a16:creationId xmlns:a16="http://schemas.microsoft.com/office/drawing/2014/main" id="{A313D2E9-D5C0-49CC-B718-F242243D9CF1}"/>
                </a:ext>
              </a:extLst>
            </p:cNvPr>
            <p:cNvSpPr txBox="1"/>
            <p:nvPr/>
          </p:nvSpPr>
          <p:spPr>
            <a:xfrm>
              <a:off x="1168" y="454"/>
              <a:ext cx="4466" cy="582"/>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优缺点</a:t>
              </a:r>
              <a:r>
                <a:rPr lang="en-US" altLang="zh-CN" b="1" dirty="0">
                  <a:solidFill>
                    <a:schemeClr val="accent1">
                      <a:lumMod val="50000"/>
                    </a:schemeClr>
                  </a:solidFill>
                  <a:cs typeface="+mn-ea"/>
                  <a:sym typeface="+mn-lt"/>
                </a:rPr>
                <a:t>-</a:t>
              </a:r>
              <a:r>
                <a:rPr lang="zh-CN" altLang="en-US" b="1" dirty="0">
                  <a:solidFill>
                    <a:schemeClr val="accent1">
                      <a:lumMod val="50000"/>
                    </a:schemeClr>
                  </a:solidFill>
                  <a:cs typeface="+mn-ea"/>
                  <a:sym typeface="+mn-lt"/>
                </a:rPr>
                <a:t>观课云</a:t>
              </a:r>
            </a:p>
          </p:txBody>
        </p:sp>
      </p:grpSp>
    </p:spTree>
    <p:custDataLst>
      <p:tags r:id="rId1"/>
    </p:custDataLst>
    <p:extLst>
      <p:ext uri="{BB962C8B-B14F-4D97-AF65-F5344CB8AC3E}">
        <p14:creationId xmlns:p14="http://schemas.microsoft.com/office/powerpoint/2010/main" val="190124105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userDrawn="1"/>
        </p:nvGrpSpPr>
        <p:grpSpPr>
          <a:xfrm>
            <a:off x="0" y="-45085"/>
            <a:ext cx="12192000" cy="6708140"/>
            <a:chOff x="0" y="0"/>
            <a:chExt cx="12192000" cy="7578726"/>
          </a:xfrm>
        </p:grpSpPr>
        <p:sp>
          <p:nvSpPr>
            <p:cNvPr id="7" name="矩形 6"/>
            <p:cNvSpPr/>
            <p:nvPr/>
          </p:nvSpPr>
          <p:spPr>
            <a:xfrm>
              <a:off x="0" y="0"/>
              <a:ext cx="12192000" cy="37893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0" y="3789363"/>
              <a:ext cx="12192000" cy="3789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p:cNvPicPr>
            <a:picLocks noChangeAspect="1"/>
          </p:cNvPicPr>
          <p:nvPr userDrawn="1"/>
        </p:nvPicPr>
        <p:blipFill rotWithShape="1">
          <a:blip r:embed="rId3"/>
          <a:srcRect l="928" t="-271" r="1233" b="2775"/>
          <a:stretch>
            <a:fillRect/>
          </a:stretch>
        </p:blipFill>
        <p:spPr>
          <a:xfrm>
            <a:off x="8890" y="-9525"/>
            <a:ext cx="12183110" cy="6877050"/>
          </a:xfrm>
          <a:prstGeom prst="rect">
            <a:avLst/>
          </a:prstGeom>
        </p:spPr>
      </p:pic>
      <p:sp>
        <p:nvSpPr>
          <p:cNvPr id="14" name="文本框 13"/>
          <p:cNvSpPr txBox="1"/>
          <p:nvPr/>
        </p:nvSpPr>
        <p:spPr>
          <a:xfrm>
            <a:off x="1960245" y="3212465"/>
            <a:ext cx="8117205" cy="792781"/>
          </a:xfrm>
          <a:prstGeom prst="rect">
            <a:avLst/>
          </a:prstGeom>
          <a:noFill/>
        </p:spPr>
        <p:txBody>
          <a:bodyPr wrap="square" rtlCol="0">
            <a:spAutoFit/>
          </a:bodyPr>
          <a:lstStyle/>
          <a:p>
            <a:pPr lvl="0" algn="ctr">
              <a:lnSpc>
                <a:spcPct val="150000"/>
              </a:lnSpc>
            </a:pPr>
            <a:r>
              <a:rPr lang="en-US" altLang="zh-CN" sz="1600" dirty="0">
                <a:solidFill>
                  <a:schemeClr val="tx1">
                    <a:lumMod val="65000"/>
                    <a:lumOff val="35000"/>
                  </a:schemeClr>
                </a:solidFill>
                <a:cs typeface="+mn-ea"/>
                <a:sym typeface="+mn-lt"/>
              </a:rPr>
              <a:t>PLEASE REPLACE TEXT, CLICK ADD RELEVANT HEADLINE, MODIFY THE TEXT CONTENT, ALSO CAN COPY YOUR CONTENT TO THIS DIRECTLY.</a:t>
            </a:r>
          </a:p>
        </p:txBody>
      </p:sp>
      <p:sp>
        <p:nvSpPr>
          <p:cNvPr id="3" name="文本框 2"/>
          <p:cNvSpPr txBox="1"/>
          <p:nvPr/>
        </p:nvSpPr>
        <p:spPr>
          <a:xfrm>
            <a:off x="3027045" y="4271010"/>
            <a:ext cx="6448260" cy="461665"/>
          </a:xfrm>
          <a:prstGeom prst="rect">
            <a:avLst/>
          </a:prstGeom>
          <a:noFill/>
        </p:spPr>
        <p:txBody>
          <a:bodyPr wrap="square" rtlCol="0">
            <a:spAutoFit/>
          </a:bodyPr>
          <a:lstStyle/>
          <a:p>
            <a:pPr algn="l"/>
            <a:r>
              <a:rPr lang="en-US" altLang="zh-CN" sz="2400" b="1" dirty="0">
                <a:solidFill>
                  <a:schemeClr val="accent1">
                    <a:lumMod val="50000"/>
                  </a:schemeClr>
                </a:solidFill>
                <a:cs typeface="+mn-ea"/>
                <a:sym typeface="+mn-lt"/>
              </a:rPr>
              <a:t>Reported by</a:t>
            </a:r>
            <a:r>
              <a:rPr lang="zh-CN" altLang="en-US" sz="2400" b="1" dirty="0">
                <a:solidFill>
                  <a:schemeClr val="accent1">
                    <a:lumMod val="50000"/>
                  </a:schemeClr>
                </a:solidFill>
                <a:cs typeface="+mn-ea"/>
                <a:sym typeface="+mn-lt"/>
              </a:rPr>
              <a:t>：</a:t>
            </a:r>
            <a:r>
              <a:rPr lang="en-US" altLang="zh-CN" sz="2400" b="1" dirty="0">
                <a:solidFill>
                  <a:schemeClr val="accent1">
                    <a:lumMod val="50000"/>
                  </a:schemeClr>
                </a:solidFill>
                <a:cs typeface="+mn-ea"/>
                <a:sym typeface="+mn-lt"/>
              </a:rPr>
              <a:t>XXXX</a:t>
            </a:r>
            <a:r>
              <a:rPr lang="zh-CN" altLang="en-US" sz="2400" b="1" dirty="0">
                <a:solidFill>
                  <a:schemeClr val="accent1">
                    <a:lumMod val="50000"/>
                  </a:schemeClr>
                </a:solidFill>
                <a:cs typeface="+mn-ea"/>
                <a:sym typeface="+mn-lt"/>
              </a:rPr>
              <a:t>        </a:t>
            </a:r>
            <a:r>
              <a:rPr lang="en-US" altLang="zh-CN" sz="2400" b="1" dirty="0">
                <a:solidFill>
                  <a:schemeClr val="accent1">
                    <a:lumMod val="50000"/>
                  </a:schemeClr>
                </a:solidFill>
                <a:cs typeface="+mn-ea"/>
                <a:sym typeface="+mn-lt"/>
              </a:rPr>
              <a:t>Date</a:t>
            </a:r>
            <a:r>
              <a:rPr lang="zh-CN" altLang="en-US" sz="2400" b="1" dirty="0">
                <a:solidFill>
                  <a:schemeClr val="accent1">
                    <a:lumMod val="50000"/>
                  </a:schemeClr>
                </a:solidFill>
                <a:cs typeface="+mn-ea"/>
                <a:sym typeface="+mn-lt"/>
              </a:rPr>
              <a:t>：</a:t>
            </a:r>
            <a:r>
              <a:rPr lang="en-US" altLang="zh-CN" sz="2400" b="1" dirty="0">
                <a:solidFill>
                  <a:schemeClr val="accent1">
                    <a:lumMod val="50000"/>
                  </a:schemeClr>
                </a:solidFill>
                <a:cs typeface="+mn-ea"/>
                <a:sym typeface="+mn-lt"/>
              </a:rPr>
              <a:t>201X.XX</a:t>
            </a:r>
            <a:endParaRPr lang="zh-CN" altLang="en-US" sz="2400" b="1" dirty="0">
              <a:solidFill>
                <a:schemeClr val="accent1">
                  <a:lumMod val="50000"/>
                </a:schemeClr>
              </a:solidFill>
              <a:cs typeface="+mn-ea"/>
              <a:sym typeface="+mn-lt"/>
            </a:endParaRPr>
          </a:p>
        </p:txBody>
      </p:sp>
      <p:sp>
        <p:nvSpPr>
          <p:cNvPr id="10" name="文本框 9">
            <a:extLst>
              <a:ext uri="{FF2B5EF4-FFF2-40B4-BE49-F238E27FC236}">
                <a16:creationId xmlns:a16="http://schemas.microsoft.com/office/drawing/2014/main" id="{A2420F8A-4C95-4CC7-8218-256A6C0F36DB}"/>
              </a:ext>
            </a:extLst>
          </p:cNvPr>
          <p:cNvSpPr txBox="1"/>
          <p:nvPr/>
        </p:nvSpPr>
        <p:spPr>
          <a:xfrm>
            <a:off x="2746375" y="1774825"/>
            <a:ext cx="8413750" cy="1322070"/>
          </a:xfrm>
          <a:prstGeom prst="rect">
            <a:avLst/>
          </a:prstGeom>
          <a:noFill/>
        </p:spPr>
        <p:txBody>
          <a:bodyPr wrap="square" rtlCol="0">
            <a:spAutoFit/>
          </a:bodyPr>
          <a:lstStyle/>
          <a:p>
            <a:r>
              <a:rPr lang="en-US" altLang="zh-CN" sz="8000" b="1" dirty="0">
                <a:solidFill>
                  <a:schemeClr val="accent1">
                    <a:lumMod val="50000"/>
                  </a:schemeClr>
                </a:solidFill>
                <a:cs typeface="+mn-ea"/>
                <a:sym typeface="+mn-lt"/>
              </a:rPr>
              <a:t>THANK YOU</a:t>
            </a:r>
            <a:endParaRPr lang="zh-CN" altLang="en-US" sz="8000" b="1" dirty="0">
              <a:solidFill>
                <a:schemeClr val="accent1">
                  <a:lumMod val="50000"/>
                </a:schemeClr>
              </a:solidFill>
              <a:cs typeface="+mn-ea"/>
              <a:sym typeface="+mn-lt"/>
            </a:endParaRPr>
          </a:p>
        </p:txBody>
      </p:sp>
    </p:spTree>
    <p:extLst>
      <p:ext uri="{BB962C8B-B14F-4D97-AF65-F5344CB8AC3E}">
        <p14:creationId xmlns:p14="http://schemas.microsoft.com/office/powerpoint/2010/main" val="4279628075"/>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userDrawn="1"/>
        </p:nvGrpSpPr>
        <p:grpSpPr>
          <a:xfrm>
            <a:off x="-5715" y="-20955"/>
            <a:ext cx="12192000" cy="6888480"/>
            <a:chOff x="0" y="0"/>
            <a:chExt cx="12192000" cy="7578726"/>
          </a:xfrm>
        </p:grpSpPr>
        <p:sp>
          <p:nvSpPr>
            <p:cNvPr id="7" name="矩形 6"/>
            <p:cNvSpPr/>
            <p:nvPr/>
          </p:nvSpPr>
          <p:spPr>
            <a:xfrm>
              <a:off x="0" y="0"/>
              <a:ext cx="12192000" cy="37893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0" y="3789363"/>
              <a:ext cx="12192000" cy="3789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p:cNvPicPr>
            <a:picLocks noChangeAspect="1"/>
          </p:cNvPicPr>
          <p:nvPr userDrawn="1"/>
        </p:nvPicPr>
        <p:blipFill rotWithShape="1">
          <a:blip r:embed="rId3"/>
          <a:srcRect l="928" t="-271" r="1233" b="2775"/>
          <a:stretch>
            <a:fillRect/>
          </a:stretch>
        </p:blipFill>
        <p:spPr>
          <a:xfrm>
            <a:off x="13970" y="16510"/>
            <a:ext cx="12183110" cy="6877050"/>
          </a:xfrm>
          <a:prstGeom prst="rect">
            <a:avLst/>
          </a:prstGeom>
        </p:spPr>
      </p:pic>
      <p:sp>
        <p:nvSpPr>
          <p:cNvPr id="68" name="文本框 67"/>
          <p:cNvSpPr txBox="1"/>
          <p:nvPr/>
        </p:nvSpPr>
        <p:spPr>
          <a:xfrm>
            <a:off x="4753228" y="869794"/>
            <a:ext cx="2723823" cy="646331"/>
          </a:xfrm>
          <a:prstGeom prst="rect">
            <a:avLst/>
          </a:prstGeom>
          <a:noFill/>
        </p:spPr>
        <p:txBody>
          <a:bodyPr wrap="none" rtlCol="0">
            <a:spAutoFit/>
          </a:bodyPr>
          <a:lstStyle/>
          <a:p>
            <a:pPr algn="ctr"/>
            <a:r>
              <a:rPr lang="en-US" altLang="zh-CN" sz="3600" b="1" dirty="0">
                <a:solidFill>
                  <a:schemeClr val="tx1">
                    <a:lumMod val="65000"/>
                    <a:lumOff val="35000"/>
                  </a:schemeClr>
                </a:solidFill>
                <a:cs typeface="+mn-ea"/>
                <a:sym typeface="+mn-lt"/>
              </a:rPr>
              <a:t>CONTENTS</a:t>
            </a:r>
            <a:endParaRPr lang="zh-CN" altLang="en-US" sz="3600" b="1" dirty="0">
              <a:solidFill>
                <a:schemeClr val="tx1">
                  <a:lumMod val="65000"/>
                  <a:lumOff val="35000"/>
                </a:schemeClr>
              </a:solidFill>
              <a:cs typeface="+mn-ea"/>
              <a:sym typeface="+mn-lt"/>
            </a:endParaRPr>
          </a:p>
        </p:txBody>
      </p:sp>
      <p:cxnSp>
        <p:nvCxnSpPr>
          <p:cNvPr id="69" name="直接连接符 68"/>
          <p:cNvCxnSpPr/>
          <p:nvPr/>
        </p:nvCxnSpPr>
        <p:spPr>
          <a:xfrm>
            <a:off x="5718156" y="1672683"/>
            <a:ext cx="702527" cy="0"/>
          </a:xfrm>
          <a:prstGeom prst="line">
            <a:avLst/>
          </a:prstGeom>
          <a:ln w="3810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grpSp>
        <p:nvGrpSpPr>
          <p:cNvPr id="70" name="组合 69"/>
          <p:cNvGrpSpPr/>
          <p:nvPr/>
        </p:nvGrpSpPr>
        <p:grpSpPr>
          <a:xfrm>
            <a:off x="822476" y="2637263"/>
            <a:ext cx="2031325" cy="3088888"/>
            <a:chOff x="785265" y="2653990"/>
            <a:chExt cx="2031325" cy="3088888"/>
          </a:xfrm>
        </p:grpSpPr>
        <p:sp>
          <p:nvSpPr>
            <p:cNvPr id="71" name="矩形 70"/>
            <p:cNvSpPr/>
            <p:nvPr/>
          </p:nvSpPr>
          <p:spPr>
            <a:xfrm>
              <a:off x="802888" y="2653990"/>
              <a:ext cx="1996068" cy="308888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2" name="文本框 71"/>
            <p:cNvSpPr txBox="1"/>
            <p:nvPr/>
          </p:nvSpPr>
          <p:spPr>
            <a:xfrm>
              <a:off x="1452108" y="3053516"/>
              <a:ext cx="697627" cy="646331"/>
            </a:xfrm>
            <a:prstGeom prst="rect">
              <a:avLst/>
            </a:prstGeom>
            <a:noFill/>
          </p:spPr>
          <p:txBody>
            <a:bodyPr wrap="none" rtlCol="0">
              <a:spAutoFit/>
            </a:bodyPr>
            <a:lstStyle/>
            <a:p>
              <a:pPr algn="ctr"/>
              <a:r>
                <a:rPr lang="en-US" altLang="zh-CN" sz="3600" b="1" dirty="0">
                  <a:solidFill>
                    <a:schemeClr val="tx1">
                      <a:lumMod val="65000"/>
                      <a:lumOff val="35000"/>
                    </a:schemeClr>
                  </a:solidFill>
                  <a:cs typeface="+mn-ea"/>
                  <a:sym typeface="+mn-lt"/>
                </a:rPr>
                <a:t>01</a:t>
              </a:r>
              <a:endParaRPr lang="zh-CN" altLang="en-US" sz="3600" b="1" dirty="0">
                <a:solidFill>
                  <a:schemeClr val="tx1">
                    <a:lumMod val="65000"/>
                    <a:lumOff val="35000"/>
                  </a:schemeClr>
                </a:solidFill>
                <a:cs typeface="+mn-ea"/>
                <a:sym typeface="+mn-lt"/>
              </a:endParaRPr>
            </a:p>
          </p:txBody>
        </p:sp>
        <p:sp>
          <p:nvSpPr>
            <p:cNvPr id="73" name="文本框 72"/>
            <p:cNvSpPr txBox="1"/>
            <p:nvPr/>
          </p:nvSpPr>
          <p:spPr>
            <a:xfrm>
              <a:off x="785265" y="3840034"/>
              <a:ext cx="2031325" cy="461665"/>
            </a:xfrm>
            <a:prstGeom prst="rect">
              <a:avLst/>
            </a:prstGeom>
            <a:noFill/>
          </p:spPr>
          <p:txBody>
            <a:bodyPr wrap="none" rtlCol="0">
              <a:spAutoFit/>
            </a:bodyPr>
            <a:lstStyle/>
            <a:p>
              <a:pPr algn="ctr"/>
              <a:r>
                <a:rPr lang="zh-CN" altLang="en-US" sz="2400" dirty="0">
                  <a:solidFill>
                    <a:schemeClr val="accent1">
                      <a:lumMod val="50000"/>
                    </a:schemeClr>
                  </a:solidFill>
                  <a:cs typeface="+mn-ea"/>
                  <a:sym typeface="+mn-lt"/>
                </a:rPr>
                <a:t>课堂观察溯源</a:t>
              </a:r>
            </a:p>
          </p:txBody>
        </p:sp>
        <p:sp>
          <p:nvSpPr>
            <p:cNvPr id="74" name="矩形 73"/>
            <p:cNvSpPr/>
            <p:nvPr/>
          </p:nvSpPr>
          <p:spPr>
            <a:xfrm>
              <a:off x="862685" y="4441886"/>
              <a:ext cx="1876474" cy="613694"/>
            </a:xfrm>
            <a:prstGeom prst="rect">
              <a:avLst/>
            </a:prstGeom>
          </p:spPr>
          <p:txBody>
            <a:bodyPr wrap="square">
              <a:spAutoFit/>
            </a:bodyPr>
            <a:lstStyle/>
            <a:p>
              <a:pPr algn="ctr">
                <a:lnSpc>
                  <a:spcPct val="150000"/>
                </a:lnSpc>
              </a:pPr>
              <a:r>
                <a:rPr lang="zh-CN" altLang="en-US" sz="1200" dirty="0">
                  <a:solidFill>
                    <a:schemeClr val="tx1">
                      <a:lumMod val="65000"/>
                      <a:lumOff val="35000"/>
                    </a:schemeClr>
                  </a:solidFill>
                  <a:cs typeface="+mn-ea"/>
                  <a:sym typeface="+mn-lt"/>
                </a:rPr>
                <a:t>课堂观察的定义、目的与发展历程</a:t>
              </a:r>
            </a:p>
          </p:txBody>
        </p:sp>
      </p:grpSp>
      <p:grpSp>
        <p:nvGrpSpPr>
          <p:cNvPr id="75" name="组合 74"/>
          <p:cNvGrpSpPr/>
          <p:nvPr/>
        </p:nvGrpSpPr>
        <p:grpSpPr>
          <a:xfrm>
            <a:off x="3572094" y="2637263"/>
            <a:ext cx="2100255" cy="3088888"/>
            <a:chOff x="750795" y="2653990"/>
            <a:chExt cx="2100255" cy="3088888"/>
          </a:xfrm>
        </p:grpSpPr>
        <p:sp>
          <p:nvSpPr>
            <p:cNvPr id="76" name="矩形 75"/>
            <p:cNvSpPr/>
            <p:nvPr/>
          </p:nvSpPr>
          <p:spPr>
            <a:xfrm>
              <a:off x="802888" y="2653990"/>
              <a:ext cx="1996068" cy="308888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77" name="文本框 76"/>
            <p:cNvSpPr txBox="1"/>
            <p:nvPr/>
          </p:nvSpPr>
          <p:spPr>
            <a:xfrm>
              <a:off x="1452108" y="3053516"/>
              <a:ext cx="697627" cy="646331"/>
            </a:xfrm>
            <a:prstGeom prst="rect">
              <a:avLst/>
            </a:prstGeom>
            <a:noFill/>
          </p:spPr>
          <p:txBody>
            <a:bodyPr wrap="none" rtlCol="0">
              <a:spAutoFit/>
            </a:bodyPr>
            <a:lstStyle/>
            <a:p>
              <a:pPr algn="ctr"/>
              <a:r>
                <a:rPr lang="en-US" altLang="zh-CN" sz="3600" b="1" dirty="0">
                  <a:solidFill>
                    <a:schemeClr val="tx1">
                      <a:lumMod val="65000"/>
                      <a:lumOff val="35000"/>
                    </a:schemeClr>
                  </a:solidFill>
                  <a:cs typeface="+mn-ea"/>
                  <a:sym typeface="+mn-lt"/>
                </a:rPr>
                <a:t>02</a:t>
              </a:r>
              <a:endParaRPr lang="zh-CN" altLang="en-US" sz="3600" b="1" dirty="0">
                <a:solidFill>
                  <a:schemeClr val="tx1">
                    <a:lumMod val="65000"/>
                    <a:lumOff val="35000"/>
                  </a:schemeClr>
                </a:solidFill>
                <a:cs typeface="+mn-ea"/>
                <a:sym typeface="+mn-lt"/>
              </a:endParaRPr>
            </a:p>
          </p:txBody>
        </p:sp>
        <p:sp>
          <p:nvSpPr>
            <p:cNvPr id="78" name="文本框 77"/>
            <p:cNvSpPr txBox="1"/>
            <p:nvPr/>
          </p:nvSpPr>
          <p:spPr>
            <a:xfrm>
              <a:off x="750795" y="3840034"/>
              <a:ext cx="2100255" cy="461665"/>
            </a:xfrm>
            <a:prstGeom prst="rect">
              <a:avLst/>
            </a:prstGeom>
            <a:noFill/>
          </p:spPr>
          <p:txBody>
            <a:bodyPr wrap="none" rtlCol="0">
              <a:spAutoFit/>
            </a:bodyPr>
            <a:lstStyle/>
            <a:p>
              <a:pPr algn="ctr"/>
              <a:r>
                <a:rPr lang="zh-CN" altLang="en-US" sz="2400" dirty="0">
                  <a:solidFill>
                    <a:schemeClr val="accent1">
                      <a:lumMod val="50000"/>
                    </a:schemeClr>
                  </a:solidFill>
                  <a:cs typeface="+mn-ea"/>
                  <a:sym typeface="+mn-lt"/>
                </a:rPr>
                <a:t>观察工具溯源</a:t>
              </a:r>
              <a:r>
                <a:rPr lang="en-US" altLang="zh-CN" sz="2400" dirty="0">
                  <a:solidFill>
                    <a:schemeClr val="accent1">
                      <a:lumMod val="50000"/>
                    </a:schemeClr>
                  </a:solidFill>
                  <a:cs typeface="+mn-ea"/>
                  <a:sym typeface="+mn-lt"/>
                </a:rPr>
                <a:t> </a:t>
              </a:r>
              <a:endParaRPr lang="zh-CN" altLang="en-US" sz="2400" dirty="0">
                <a:solidFill>
                  <a:schemeClr val="accent1">
                    <a:lumMod val="50000"/>
                  </a:schemeClr>
                </a:solidFill>
                <a:cs typeface="+mn-ea"/>
                <a:sym typeface="+mn-lt"/>
              </a:endParaRPr>
            </a:p>
          </p:txBody>
        </p:sp>
        <p:sp>
          <p:nvSpPr>
            <p:cNvPr id="79" name="矩形 78"/>
            <p:cNvSpPr/>
            <p:nvPr/>
          </p:nvSpPr>
          <p:spPr>
            <a:xfrm>
              <a:off x="862685" y="4441886"/>
              <a:ext cx="1876474" cy="613373"/>
            </a:xfrm>
            <a:prstGeom prst="rect">
              <a:avLst/>
            </a:prstGeom>
          </p:spPr>
          <p:txBody>
            <a:bodyPr wrap="square">
              <a:spAutoFit/>
            </a:bodyPr>
            <a:lstStyle/>
            <a:p>
              <a:pPr algn="ctr">
                <a:lnSpc>
                  <a:spcPct val="150000"/>
                </a:lnSpc>
              </a:pPr>
              <a:r>
                <a:rPr lang="zh-CN" altLang="en-US" sz="1200" dirty="0">
                  <a:solidFill>
                    <a:schemeClr val="tx1">
                      <a:lumMod val="65000"/>
                      <a:lumOff val="35000"/>
                    </a:schemeClr>
                  </a:solidFill>
                  <a:cs typeface="+mn-ea"/>
                  <a:sym typeface="+mn-lt"/>
                </a:rPr>
                <a:t>课堂观察工具的定义和演变历史</a:t>
              </a:r>
            </a:p>
          </p:txBody>
        </p:sp>
      </p:grpSp>
      <p:grpSp>
        <p:nvGrpSpPr>
          <p:cNvPr id="80" name="组合 79"/>
          <p:cNvGrpSpPr/>
          <p:nvPr/>
        </p:nvGrpSpPr>
        <p:grpSpPr>
          <a:xfrm>
            <a:off x="6353030" y="2637263"/>
            <a:ext cx="1996068" cy="3088888"/>
            <a:chOff x="802888" y="2653990"/>
            <a:chExt cx="1996068" cy="3088888"/>
          </a:xfrm>
        </p:grpSpPr>
        <p:sp>
          <p:nvSpPr>
            <p:cNvPr id="81" name="矩形 80"/>
            <p:cNvSpPr/>
            <p:nvPr/>
          </p:nvSpPr>
          <p:spPr>
            <a:xfrm>
              <a:off x="802888" y="2653990"/>
              <a:ext cx="1996068" cy="308888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2" name="文本框 81"/>
            <p:cNvSpPr txBox="1"/>
            <p:nvPr/>
          </p:nvSpPr>
          <p:spPr>
            <a:xfrm>
              <a:off x="1452108" y="3053516"/>
              <a:ext cx="697627" cy="646331"/>
            </a:xfrm>
            <a:prstGeom prst="rect">
              <a:avLst/>
            </a:prstGeom>
            <a:noFill/>
          </p:spPr>
          <p:txBody>
            <a:bodyPr wrap="none" rtlCol="0">
              <a:spAutoFit/>
            </a:bodyPr>
            <a:lstStyle/>
            <a:p>
              <a:pPr algn="ctr"/>
              <a:r>
                <a:rPr lang="en-US" altLang="zh-CN" sz="3600" b="1" dirty="0">
                  <a:solidFill>
                    <a:schemeClr val="tx1">
                      <a:lumMod val="65000"/>
                      <a:lumOff val="35000"/>
                    </a:schemeClr>
                  </a:solidFill>
                  <a:cs typeface="+mn-ea"/>
                  <a:sym typeface="+mn-lt"/>
                </a:rPr>
                <a:t>03</a:t>
              </a:r>
              <a:endParaRPr lang="zh-CN" altLang="en-US" sz="3600" b="1" dirty="0">
                <a:solidFill>
                  <a:schemeClr val="tx1">
                    <a:lumMod val="65000"/>
                    <a:lumOff val="35000"/>
                  </a:schemeClr>
                </a:solidFill>
                <a:cs typeface="+mn-ea"/>
                <a:sym typeface="+mn-lt"/>
              </a:endParaRPr>
            </a:p>
          </p:txBody>
        </p:sp>
        <p:sp>
          <p:nvSpPr>
            <p:cNvPr id="83" name="文本框 82"/>
            <p:cNvSpPr txBox="1"/>
            <p:nvPr/>
          </p:nvSpPr>
          <p:spPr>
            <a:xfrm>
              <a:off x="1007276" y="3840034"/>
              <a:ext cx="1587294" cy="461665"/>
            </a:xfrm>
            <a:prstGeom prst="rect">
              <a:avLst/>
            </a:prstGeom>
            <a:noFill/>
          </p:spPr>
          <p:txBody>
            <a:bodyPr wrap="none" rtlCol="0">
              <a:spAutoFit/>
            </a:bodyPr>
            <a:lstStyle/>
            <a:p>
              <a:pPr algn="ctr"/>
              <a:r>
                <a:rPr lang="en-US" altLang="zh-CN" sz="2400" dirty="0">
                  <a:solidFill>
                    <a:schemeClr val="accent1">
                      <a:lumMod val="50000"/>
                    </a:schemeClr>
                  </a:solidFill>
                  <a:cs typeface="+mn-ea"/>
                  <a:sym typeface="+mn-lt"/>
                </a:rPr>
                <a:t>LICC</a:t>
              </a:r>
              <a:r>
                <a:rPr lang="zh-CN" altLang="en-US" sz="2400" dirty="0">
                  <a:solidFill>
                    <a:schemeClr val="accent1">
                      <a:lumMod val="50000"/>
                    </a:schemeClr>
                  </a:solidFill>
                  <a:cs typeface="+mn-ea"/>
                  <a:sym typeface="+mn-lt"/>
                </a:rPr>
                <a:t>范式</a:t>
              </a:r>
              <a:r>
                <a:rPr lang="en-US" altLang="zh-CN" sz="2400" dirty="0">
                  <a:solidFill>
                    <a:schemeClr val="accent1">
                      <a:lumMod val="50000"/>
                    </a:schemeClr>
                  </a:solidFill>
                  <a:cs typeface="+mn-ea"/>
                  <a:sym typeface="+mn-lt"/>
                </a:rPr>
                <a:t> </a:t>
              </a:r>
              <a:endParaRPr lang="zh-CN" altLang="en-US" sz="2400" dirty="0">
                <a:solidFill>
                  <a:schemeClr val="accent1">
                    <a:lumMod val="50000"/>
                  </a:schemeClr>
                </a:solidFill>
                <a:cs typeface="+mn-ea"/>
                <a:sym typeface="+mn-lt"/>
              </a:endParaRPr>
            </a:p>
          </p:txBody>
        </p:sp>
        <p:sp>
          <p:nvSpPr>
            <p:cNvPr id="84" name="矩形 83"/>
            <p:cNvSpPr/>
            <p:nvPr/>
          </p:nvSpPr>
          <p:spPr>
            <a:xfrm>
              <a:off x="862685" y="4441886"/>
              <a:ext cx="1876474" cy="612155"/>
            </a:xfrm>
            <a:prstGeom prst="rect">
              <a:avLst/>
            </a:prstGeom>
          </p:spPr>
          <p:txBody>
            <a:bodyPr wrap="square">
              <a:spAutoFit/>
            </a:bodyPr>
            <a:lstStyle/>
            <a:p>
              <a:pPr algn="ctr">
                <a:lnSpc>
                  <a:spcPct val="150000"/>
                </a:lnSpc>
              </a:pPr>
              <a:r>
                <a:rPr lang="zh-CN" altLang="en-US" sz="1200" dirty="0">
                  <a:solidFill>
                    <a:schemeClr val="tx1">
                      <a:lumMod val="65000"/>
                      <a:lumOff val="35000"/>
                    </a:schemeClr>
                  </a:solidFill>
                  <a:cs typeface="+mn-ea"/>
                  <a:sym typeface="+mn-lt"/>
                </a:rPr>
                <a:t>一种广泛应用的课堂观察模式</a:t>
              </a:r>
            </a:p>
          </p:txBody>
        </p:sp>
      </p:grpSp>
      <p:grpSp>
        <p:nvGrpSpPr>
          <p:cNvPr id="85" name="组合 84"/>
          <p:cNvGrpSpPr/>
          <p:nvPr/>
        </p:nvGrpSpPr>
        <p:grpSpPr>
          <a:xfrm>
            <a:off x="9192363" y="2637263"/>
            <a:ext cx="1996068" cy="3088888"/>
            <a:chOff x="802888" y="2653990"/>
            <a:chExt cx="1996068" cy="3088888"/>
          </a:xfrm>
        </p:grpSpPr>
        <p:sp>
          <p:nvSpPr>
            <p:cNvPr id="86" name="矩形 85"/>
            <p:cNvSpPr/>
            <p:nvPr/>
          </p:nvSpPr>
          <p:spPr>
            <a:xfrm>
              <a:off x="802888" y="2653990"/>
              <a:ext cx="1996068" cy="3088888"/>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7" name="文本框 86"/>
            <p:cNvSpPr txBox="1"/>
            <p:nvPr/>
          </p:nvSpPr>
          <p:spPr>
            <a:xfrm>
              <a:off x="1452108" y="3053516"/>
              <a:ext cx="697627" cy="646331"/>
            </a:xfrm>
            <a:prstGeom prst="rect">
              <a:avLst/>
            </a:prstGeom>
            <a:noFill/>
          </p:spPr>
          <p:txBody>
            <a:bodyPr wrap="none" rtlCol="0">
              <a:spAutoFit/>
            </a:bodyPr>
            <a:lstStyle/>
            <a:p>
              <a:pPr algn="ctr"/>
              <a:r>
                <a:rPr lang="en-US" altLang="zh-CN" sz="3600" b="1" dirty="0">
                  <a:solidFill>
                    <a:schemeClr val="tx1">
                      <a:lumMod val="65000"/>
                      <a:lumOff val="35000"/>
                    </a:schemeClr>
                  </a:solidFill>
                  <a:cs typeface="+mn-ea"/>
                  <a:sym typeface="+mn-lt"/>
                </a:rPr>
                <a:t>04</a:t>
              </a:r>
              <a:endParaRPr lang="zh-CN" altLang="en-US" sz="3600" b="1" dirty="0">
                <a:solidFill>
                  <a:schemeClr val="tx1">
                    <a:lumMod val="65000"/>
                    <a:lumOff val="35000"/>
                  </a:schemeClr>
                </a:solidFill>
                <a:cs typeface="+mn-ea"/>
                <a:sym typeface="+mn-lt"/>
              </a:endParaRPr>
            </a:p>
          </p:txBody>
        </p:sp>
        <p:sp>
          <p:nvSpPr>
            <p:cNvPr id="88" name="文本框 87"/>
            <p:cNvSpPr txBox="1"/>
            <p:nvPr/>
          </p:nvSpPr>
          <p:spPr>
            <a:xfrm>
              <a:off x="1204446" y="3840034"/>
              <a:ext cx="1192955" cy="461665"/>
            </a:xfrm>
            <a:prstGeom prst="rect">
              <a:avLst/>
            </a:prstGeom>
            <a:noFill/>
          </p:spPr>
          <p:txBody>
            <a:bodyPr wrap="none" rtlCol="0">
              <a:spAutoFit/>
            </a:bodyPr>
            <a:lstStyle/>
            <a:p>
              <a:pPr algn="ctr"/>
              <a:r>
                <a:rPr lang="zh-CN" altLang="en-US" sz="2400" dirty="0">
                  <a:solidFill>
                    <a:schemeClr val="accent1">
                      <a:lumMod val="50000"/>
                    </a:schemeClr>
                  </a:solidFill>
                  <a:cs typeface="+mn-ea"/>
                  <a:sym typeface="+mn-lt"/>
                </a:rPr>
                <a:t>观课云</a:t>
              </a:r>
              <a:r>
                <a:rPr lang="en-US" altLang="zh-CN" sz="2400" dirty="0">
                  <a:solidFill>
                    <a:schemeClr val="accent1">
                      <a:lumMod val="50000"/>
                    </a:schemeClr>
                  </a:solidFill>
                  <a:cs typeface="+mn-ea"/>
                  <a:sym typeface="+mn-lt"/>
                </a:rPr>
                <a:t> </a:t>
              </a:r>
              <a:endParaRPr lang="zh-CN" altLang="en-US" sz="2400" dirty="0">
                <a:solidFill>
                  <a:schemeClr val="accent1">
                    <a:lumMod val="50000"/>
                  </a:schemeClr>
                </a:solidFill>
                <a:cs typeface="+mn-ea"/>
                <a:sym typeface="+mn-lt"/>
              </a:endParaRPr>
            </a:p>
          </p:txBody>
        </p:sp>
        <p:sp>
          <p:nvSpPr>
            <p:cNvPr id="89" name="矩形 88"/>
            <p:cNvSpPr/>
            <p:nvPr/>
          </p:nvSpPr>
          <p:spPr>
            <a:xfrm>
              <a:off x="862685" y="4441886"/>
              <a:ext cx="1876474" cy="336374"/>
            </a:xfrm>
            <a:prstGeom prst="rect">
              <a:avLst/>
            </a:prstGeom>
          </p:spPr>
          <p:txBody>
            <a:bodyPr wrap="square">
              <a:spAutoFit/>
            </a:bodyPr>
            <a:lstStyle/>
            <a:p>
              <a:pPr algn="ctr">
                <a:lnSpc>
                  <a:spcPct val="150000"/>
                </a:lnSpc>
              </a:pPr>
              <a:r>
                <a:rPr lang="zh-CN" altLang="en-US" sz="1200" dirty="0">
                  <a:solidFill>
                    <a:schemeClr val="tx1">
                      <a:lumMod val="65000"/>
                      <a:lumOff val="35000"/>
                    </a:schemeClr>
                  </a:solidFill>
                  <a:cs typeface="+mn-ea"/>
                  <a:sym typeface="+mn-lt"/>
                </a:rPr>
                <a:t>观课云项目的愿景</a:t>
              </a: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 calcmode="lin" valueType="num">
                                      <p:cBhvr additive="base">
                                        <p:cTn id="7" dur="500" fill="hold"/>
                                        <p:tgtEl>
                                          <p:spTgt spid="70"/>
                                        </p:tgtEl>
                                        <p:attrNameLst>
                                          <p:attrName>ppt_x</p:attrName>
                                        </p:attrNameLst>
                                      </p:cBhvr>
                                      <p:tavLst>
                                        <p:tav tm="0">
                                          <p:val>
                                            <p:strVal val="#ppt_x"/>
                                          </p:val>
                                        </p:tav>
                                        <p:tav tm="100000">
                                          <p:val>
                                            <p:strVal val="#ppt_x"/>
                                          </p:val>
                                        </p:tav>
                                      </p:tavLst>
                                    </p:anim>
                                    <p:anim calcmode="lin" valueType="num">
                                      <p:cBhvr additive="base">
                                        <p:cTn id="8" dur="500" fill="hold"/>
                                        <p:tgtEl>
                                          <p:spTgt spid="70"/>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75"/>
                                        </p:tgtEl>
                                        <p:attrNameLst>
                                          <p:attrName>style.visibility</p:attrName>
                                        </p:attrNameLst>
                                      </p:cBhvr>
                                      <p:to>
                                        <p:strVal val="visible"/>
                                      </p:to>
                                    </p:set>
                                    <p:anim calcmode="lin" valueType="num">
                                      <p:cBhvr additive="base">
                                        <p:cTn id="11" dur="500" fill="hold"/>
                                        <p:tgtEl>
                                          <p:spTgt spid="75"/>
                                        </p:tgtEl>
                                        <p:attrNameLst>
                                          <p:attrName>ppt_x</p:attrName>
                                        </p:attrNameLst>
                                      </p:cBhvr>
                                      <p:tavLst>
                                        <p:tav tm="0">
                                          <p:val>
                                            <p:strVal val="#ppt_x"/>
                                          </p:val>
                                        </p:tav>
                                        <p:tav tm="100000">
                                          <p:val>
                                            <p:strVal val="#ppt_x"/>
                                          </p:val>
                                        </p:tav>
                                      </p:tavLst>
                                    </p:anim>
                                    <p:anim calcmode="lin" valueType="num">
                                      <p:cBhvr additive="base">
                                        <p:cTn id="12" dur="500" fill="hold"/>
                                        <p:tgtEl>
                                          <p:spTgt spid="75"/>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80"/>
                                        </p:tgtEl>
                                        <p:attrNameLst>
                                          <p:attrName>style.visibility</p:attrName>
                                        </p:attrNameLst>
                                      </p:cBhvr>
                                      <p:to>
                                        <p:strVal val="visible"/>
                                      </p:to>
                                    </p:set>
                                    <p:anim calcmode="lin" valueType="num">
                                      <p:cBhvr additive="base">
                                        <p:cTn id="15" dur="500" fill="hold"/>
                                        <p:tgtEl>
                                          <p:spTgt spid="80"/>
                                        </p:tgtEl>
                                        <p:attrNameLst>
                                          <p:attrName>ppt_x</p:attrName>
                                        </p:attrNameLst>
                                      </p:cBhvr>
                                      <p:tavLst>
                                        <p:tav tm="0">
                                          <p:val>
                                            <p:strVal val="#ppt_x"/>
                                          </p:val>
                                        </p:tav>
                                        <p:tav tm="100000">
                                          <p:val>
                                            <p:strVal val="#ppt_x"/>
                                          </p:val>
                                        </p:tav>
                                      </p:tavLst>
                                    </p:anim>
                                    <p:anim calcmode="lin" valueType="num">
                                      <p:cBhvr additive="base">
                                        <p:cTn id="16" dur="500" fill="hold"/>
                                        <p:tgtEl>
                                          <p:spTgt spid="80"/>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ppt_x"/>
                                          </p:val>
                                        </p:tav>
                                        <p:tav tm="100000">
                                          <p:val>
                                            <p:strVal val="#ppt_x"/>
                                          </p:val>
                                        </p:tav>
                                      </p:tavLst>
                                    </p:anim>
                                    <p:anim calcmode="lin" valueType="num">
                                      <p:cBhvr additive="base">
                                        <p:cTn id="20" dur="500" fill="hold"/>
                                        <p:tgtEl>
                                          <p:spTgt spid="8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占位符 24"/>
          <p:cNvPicPr>
            <a:picLocks noChangeAspect="1"/>
          </p:cNvPicPr>
          <p:nvPr/>
        </p:nvPicPr>
        <p:blipFill>
          <a:blip r:embed="rId3" cstate="hqprint">
            <a:grayscl/>
          </a:blip>
          <a:srcRect/>
          <a:stretch>
            <a:fillRect/>
          </a:stretch>
        </p:blipFill>
        <p:spPr>
          <a:xfrm>
            <a:off x="609601" y="3792516"/>
            <a:ext cx="3604878" cy="1699193"/>
          </a:xfrm>
          <a:custGeom>
            <a:avLst/>
            <a:gdLst>
              <a:gd name="connsiteX0" fmla="*/ 0 w 4005420"/>
              <a:gd name="connsiteY0" fmla="*/ 0 h 1887992"/>
              <a:gd name="connsiteX1" fmla="*/ 4005420 w 4005420"/>
              <a:gd name="connsiteY1" fmla="*/ 0 h 1887992"/>
              <a:gd name="connsiteX2" fmla="*/ 4005420 w 4005420"/>
              <a:gd name="connsiteY2" fmla="*/ 1887992 h 1887992"/>
              <a:gd name="connsiteX3" fmla="*/ 0 w 4005420"/>
              <a:gd name="connsiteY3" fmla="*/ 1887992 h 1887992"/>
            </a:gdLst>
            <a:ahLst/>
            <a:cxnLst>
              <a:cxn ang="0">
                <a:pos x="connsiteX0" y="connsiteY0"/>
              </a:cxn>
              <a:cxn ang="0">
                <a:pos x="connsiteX1" y="connsiteY1"/>
              </a:cxn>
              <a:cxn ang="0">
                <a:pos x="connsiteX2" y="connsiteY2"/>
              </a:cxn>
              <a:cxn ang="0">
                <a:pos x="connsiteX3" y="connsiteY3"/>
              </a:cxn>
            </a:cxnLst>
            <a:rect l="l" t="t" r="r" b="b"/>
            <a:pathLst>
              <a:path w="4005420" h="1887992">
                <a:moveTo>
                  <a:pt x="0" y="0"/>
                </a:moveTo>
                <a:lnTo>
                  <a:pt x="4005420" y="0"/>
                </a:lnTo>
                <a:lnTo>
                  <a:pt x="4005420" y="1887992"/>
                </a:lnTo>
                <a:lnTo>
                  <a:pt x="0" y="1887992"/>
                </a:lnTo>
                <a:close/>
              </a:path>
            </a:pathLst>
          </a:custGeom>
        </p:spPr>
      </p:pic>
      <p:pic>
        <p:nvPicPr>
          <p:cNvPr id="4" name="图片占位符 25"/>
          <p:cNvPicPr>
            <a:picLocks noChangeAspect="1"/>
          </p:cNvPicPr>
          <p:nvPr/>
        </p:nvPicPr>
        <p:blipFill>
          <a:blip r:embed="rId4" cstate="hqprint">
            <a:grayscl/>
          </a:blip>
          <a:srcRect/>
          <a:stretch>
            <a:fillRect/>
          </a:stretch>
        </p:blipFill>
        <p:spPr>
          <a:xfrm>
            <a:off x="4293562" y="2014948"/>
            <a:ext cx="3604878" cy="1699193"/>
          </a:xfrm>
          <a:custGeom>
            <a:avLst/>
            <a:gdLst>
              <a:gd name="connsiteX0" fmla="*/ 0 w 4005420"/>
              <a:gd name="connsiteY0" fmla="*/ 0 h 1887992"/>
              <a:gd name="connsiteX1" fmla="*/ 4005420 w 4005420"/>
              <a:gd name="connsiteY1" fmla="*/ 0 h 1887992"/>
              <a:gd name="connsiteX2" fmla="*/ 4005420 w 4005420"/>
              <a:gd name="connsiteY2" fmla="*/ 1887992 h 1887992"/>
              <a:gd name="connsiteX3" fmla="*/ 0 w 4005420"/>
              <a:gd name="connsiteY3" fmla="*/ 1887992 h 1887992"/>
            </a:gdLst>
            <a:ahLst/>
            <a:cxnLst>
              <a:cxn ang="0">
                <a:pos x="connsiteX0" y="connsiteY0"/>
              </a:cxn>
              <a:cxn ang="0">
                <a:pos x="connsiteX1" y="connsiteY1"/>
              </a:cxn>
              <a:cxn ang="0">
                <a:pos x="connsiteX2" y="connsiteY2"/>
              </a:cxn>
              <a:cxn ang="0">
                <a:pos x="connsiteX3" y="connsiteY3"/>
              </a:cxn>
            </a:cxnLst>
            <a:rect l="l" t="t" r="r" b="b"/>
            <a:pathLst>
              <a:path w="4005420" h="1887992">
                <a:moveTo>
                  <a:pt x="0" y="0"/>
                </a:moveTo>
                <a:lnTo>
                  <a:pt x="4005420" y="0"/>
                </a:lnTo>
                <a:lnTo>
                  <a:pt x="4005420" y="1887992"/>
                </a:lnTo>
                <a:lnTo>
                  <a:pt x="0" y="1887992"/>
                </a:lnTo>
                <a:close/>
              </a:path>
            </a:pathLst>
          </a:custGeom>
        </p:spPr>
      </p:pic>
      <p:pic>
        <p:nvPicPr>
          <p:cNvPr id="5" name="图片占位符 26"/>
          <p:cNvPicPr>
            <a:picLocks noChangeAspect="1"/>
          </p:cNvPicPr>
          <p:nvPr/>
        </p:nvPicPr>
        <p:blipFill>
          <a:blip r:embed="rId5" cstate="hqprint">
            <a:grayscl/>
          </a:blip>
          <a:srcRect/>
          <a:stretch>
            <a:fillRect/>
          </a:stretch>
        </p:blipFill>
        <p:spPr>
          <a:xfrm>
            <a:off x="7977522" y="3792516"/>
            <a:ext cx="3604878" cy="1699193"/>
          </a:xfrm>
          <a:custGeom>
            <a:avLst/>
            <a:gdLst>
              <a:gd name="connsiteX0" fmla="*/ 0 w 4005420"/>
              <a:gd name="connsiteY0" fmla="*/ 0 h 1887992"/>
              <a:gd name="connsiteX1" fmla="*/ 4005420 w 4005420"/>
              <a:gd name="connsiteY1" fmla="*/ 0 h 1887992"/>
              <a:gd name="connsiteX2" fmla="*/ 4005420 w 4005420"/>
              <a:gd name="connsiteY2" fmla="*/ 1887992 h 1887992"/>
              <a:gd name="connsiteX3" fmla="*/ 0 w 4005420"/>
              <a:gd name="connsiteY3" fmla="*/ 1887992 h 1887992"/>
            </a:gdLst>
            <a:ahLst/>
            <a:cxnLst>
              <a:cxn ang="0">
                <a:pos x="connsiteX0" y="connsiteY0"/>
              </a:cxn>
              <a:cxn ang="0">
                <a:pos x="connsiteX1" y="connsiteY1"/>
              </a:cxn>
              <a:cxn ang="0">
                <a:pos x="connsiteX2" y="connsiteY2"/>
              </a:cxn>
              <a:cxn ang="0">
                <a:pos x="connsiteX3" y="connsiteY3"/>
              </a:cxn>
            </a:cxnLst>
            <a:rect l="l" t="t" r="r" b="b"/>
            <a:pathLst>
              <a:path w="4005420" h="1887992">
                <a:moveTo>
                  <a:pt x="0" y="0"/>
                </a:moveTo>
                <a:lnTo>
                  <a:pt x="4005420" y="0"/>
                </a:lnTo>
                <a:lnTo>
                  <a:pt x="4005420" y="1887992"/>
                </a:lnTo>
                <a:lnTo>
                  <a:pt x="0" y="1887992"/>
                </a:lnTo>
                <a:close/>
              </a:path>
            </a:pathLst>
          </a:custGeom>
        </p:spPr>
      </p:pic>
      <p:grpSp>
        <p:nvGrpSpPr>
          <p:cNvPr id="6" name="组合 5"/>
          <p:cNvGrpSpPr/>
          <p:nvPr/>
        </p:nvGrpSpPr>
        <p:grpSpPr>
          <a:xfrm>
            <a:off x="609601" y="2014948"/>
            <a:ext cx="3604878" cy="1699193"/>
            <a:chOff x="1" y="1857830"/>
            <a:chExt cx="4005420" cy="1887992"/>
          </a:xfrm>
        </p:grpSpPr>
        <p:sp>
          <p:nvSpPr>
            <p:cNvPr id="7" name="矩形 6"/>
            <p:cNvSpPr/>
            <p:nvPr/>
          </p:nvSpPr>
          <p:spPr>
            <a:xfrm>
              <a:off x="1" y="1857830"/>
              <a:ext cx="4005420" cy="18879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a:cs typeface="+mn-ea"/>
                <a:sym typeface="+mn-lt"/>
              </a:endParaRPr>
            </a:p>
          </p:txBody>
        </p:sp>
        <p:grpSp>
          <p:nvGrpSpPr>
            <p:cNvPr id="8" name="组合 7"/>
            <p:cNvGrpSpPr/>
            <p:nvPr/>
          </p:nvGrpSpPr>
          <p:grpSpPr>
            <a:xfrm>
              <a:off x="788632" y="2252135"/>
              <a:ext cx="2767369" cy="827280"/>
              <a:chOff x="7483989" y="3433235"/>
              <a:chExt cx="2767369" cy="827280"/>
            </a:xfrm>
          </p:grpSpPr>
          <p:sp>
            <p:nvSpPr>
              <p:cNvPr id="9" name="矩形 8"/>
              <p:cNvSpPr/>
              <p:nvPr/>
            </p:nvSpPr>
            <p:spPr>
              <a:xfrm>
                <a:off x="7483990" y="3732520"/>
                <a:ext cx="2767368" cy="527995"/>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080" dirty="0">
                    <a:solidFill>
                      <a:schemeClr val="bg1"/>
                    </a:solidFill>
                    <a:cs typeface="+mn-ea"/>
                    <a:sym typeface="+mn-lt"/>
                  </a:rPr>
                  <a:t>Enter your text Enter your text Enter your text Enter your text </a:t>
                </a:r>
              </a:p>
            </p:txBody>
          </p:sp>
          <p:sp>
            <p:nvSpPr>
              <p:cNvPr id="10" name="矩形 9"/>
              <p:cNvSpPr/>
              <p:nvPr/>
            </p:nvSpPr>
            <p:spPr>
              <a:xfrm>
                <a:off x="7483989" y="3433235"/>
                <a:ext cx="2050552" cy="373109"/>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40" b="1" dirty="0">
                    <a:solidFill>
                      <a:schemeClr val="bg1"/>
                    </a:solidFill>
                    <a:cs typeface="+mn-ea"/>
                    <a:sym typeface="+mn-lt"/>
                  </a:rPr>
                  <a:t>Keywords </a:t>
                </a:r>
                <a:endParaRPr lang="zh-CN" altLang="en-US" sz="1440" b="1" dirty="0">
                  <a:solidFill>
                    <a:schemeClr val="bg1"/>
                  </a:solidFill>
                  <a:cs typeface="+mn-ea"/>
                  <a:sym typeface="+mn-lt"/>
                </a:endParaRPr>
              </a:p>
            </p:txBody>
          </p:sp>
        </p:grpSp>
      </p:grpSp>
      <p:grpSp>
        <p:nvGrpSpPr>
          <p:cNvPr id="11" name="组合 10"/>
          <p:cNvGrpSpPr/>
          <p:nvPr/>
        </p:nvGrpSpPr>
        <p:grpSpPr>
          <a:xfrm>
            <a:off x="7977522" y="2014948"/>
            <a:ext cx="3604878" cy="1699193"/>
            <a:chOff x="8186580" y="1857830"/>
            <a:chExt cx="4005420" cy="1887992"/>
          </a:xfrm>
        </p:grpSpPr>
        <p:sp>
          <p:nvSpPr>
            <p:cNvPr id="12" name="矩形 11"/>
            <p:cNvSpPr/>
            <p:nvPr/>
          </p:nvSpPr>
          <p:spPr>
            <a:xfrm>
              <a:off x="8186580" y="1857830"/>
              <a:ext cx="4005420" cy="1887992"/>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40" dirty="0">
                <a:cs typeface="+mn-ea"/>
                <a:sym typeface="+mn-lt"/>
              </a:endParaRPr>
            </a:p>
          </p:txBody>
        </p:sp>
        <p:grpSp>
          <p:nvGrpSpPr>
            <p:cNvPr id="13" name="组合 12"/>
            <p:cNvGrpSpPr/>
            <p:nvPr/>
          </p:nvGrpSpPr>
          <p:grpSpPr>
            <a:xfrm>
              <a:off x="8600719" y="2252135"/>
              <a:ext cx="2767369" cy="827280"/>
              <a:chOff x="7483989" y="3433235"/>
              <a:chExt cx="2767369" cy="827280"/>
            </a:xfrm>
          </p:grpSpPr>
          <p:sp>
            <p:nvSpPr>
              <p:cNvPr id="14" name="矩形 13"/>
              <p:cNvSpPr/>
              <p:nvPr/>
            </p:nvSpPr>
            <p:spPr>
              <a:xfrm>
                <a:off x="7483990" y="3732521"/>
                <a:ext cx="2767368" cy="527994"/>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080" dirty="0">
                    <a:solidFill>
                      <a:schemeClr val="bg1"/>
                    </a:solidFill>
                    <a:cs typeface="+mn-ea"/>
                    <a:sym typeface="+mn-lt"/>
                  </a:rPr>
                  <a:t>Enter your text Enter your text Enter your text Enter your text </a:t>
                </a:r>
              </a:p>
            </p:txBody>
          </p:sp>
          <p:sp>
            <p:nvSpPr>
              <p:cNvPr id="15" name="矩形 14"/>
              <p:cNvSpPr/>
              <p:nvPr/>
            </p:nvSpPr>
            <p:spPr>
              <a:xfrm>
                <a:off x="7483989" y="3433235"/>
                <a:ext cx="2050552" cy="373109"/>
              </a:xfrm>
              <a:prstGeom prst="rect">
                <a:avLst/>
              </a:prstGeom>
            </p:spPr>
            <p:txBody>
              <a:bodyPr wrap="square">
                <a:spAutoFit/>
                <a:scene3d>
                  <a:camera prst="orthographicFront"/>
                  <a:lightRig rig="threePt" dir="t"/>
                </a:scene3d>
                <a:sp3d contourW="12700"/>
              </a:bodyPr>
              <a:lstStyle/>
              <a:p>
                <a:pPr algn="just">
                  <a:lnSpc>
                    <a:spcPct val="120000"/>
                  </a:lnSpc>
                </a:pPr>
                <a:r>
                  <a:rPr lang="en-US" altLang="zh-CN" sz="1440" b="1" dirty="0">
                    <a:solidFill>
                      <a:schemeClr val="bg1"/>
                    </a:solidFill>
                    <a:cs typeface="+mn-ea"/>
                    <a:sym typeface="+mn-lt"/>
                  </a:rPr>
                  <a:t>Keywords </a:t>
                </a:r>
                <a:endParaRPr lang="zh-CN" altLang="en-US" sz="1440" b="1" dirty="0">
                  <a:solidFill>
                    <a:schemeClr val="bg1"/>
                  </a:solidFill>
                  <a:cs typeface="+mn-ea"/>
                  <a:sym typeface="+mn-lt"/>
                </a:endParaRPr>
              </a:p>
            </p:txBody>
          </p:sp>
        </p:grpSp>
      </p:grpSp>
      <p:grpSp>
        <p:nvGrpSpPr>
          <p:cNvPr id="16" name="组合 15"/>
          <p:cNvGrpSpPr/>
          <p:nvPr/>
        </p:nvGrpSpPr>
        <p:grpSpPr>
          <a:xfrm>
            <a:off x="4293562" y="3792515"/>
            <a:ext cx="3604878" cy="1699193"/>
            <a:chOff x="4093291" y="3832906"/>
            <a:chExt cx="4005420" cy="1887992"/>
          </a:xfrm>
          <a:solidFill>
            <a:srgbClr val="327394"/>
          </a:solidFill>
        </p:grpSpPr>
        <p:sp>
          <p:nvSpPr>
            <p:cNvPr id="17" name="矩形 16"/>
            <p:cNvSpPr/>
            <p:nvPr/>
          </p:nvSpPr>
          <p:spPr>
            <a:xfrm>
              <a:off x="4093291" y="3832906"/>
              <a:ext cx="4005420" cy="1887992"/>
            </a:xfrm>
            <a:prstGeom prst="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440">
                <a:cs typeface="+mn-ea"/>
                <a:sym typeface="+mn-lt"/>
              </a:endParaRPr>
            </a:p>
          </p:txBody>
        </p:sp>
        <p:grpSp>
          <p:nvGrpSpPr>
            <p:cNvPr id="18" name="组合 17"/>
            <p:cNvGrpSpPr/>
            <p:nvPr/>
          </p:nvGrpSpPr>
          <p:grpSpPr>
            <a:xfrm>
              <a:off x="4712316" y="4248695"/>
              <a:ext cx="2767369" cy="827279"/>
              <a:chOff x="7483989" y="3433235"/>
              <a:chExt cx="2767369" cy="827279"/>
            </a:xfrm>
            <a:grpFill/>
          </p:grpSpPr>
          <p:sp>
            <p:nvSpPr>
              <p:cNvPr id="19" name="矩形 18"/>
              <p:cNvSpPr/>
              <p:nvPr/>
            </p:nvSpPr>
            <p:spPr>
              <a:xfrm>
                <a:off x="7483990" y="3732519"/>
                <a:ext cx="2767368" cy="527995"/>
              </a:xfrm>
              <a:prstGeom prst="rect">
                <a:avLst/>
              </a:prstGeom>
              <a:noFill/>
            </p:spPr>
            <p:txBody>
              <a:bodyPr wrap="square">
                <a:spAutoFit/>
                <a:scene3d>
                  <a:camera prst="orthographicFront"/>
                  <a:lightRig rig="threePt" dir="t"/>
                </a:scene3d>
                <a:sp3d contourW="12700"/>
              </a:bodyPr>
              <a:lstStyle/>
              <a:p>
                <a:pPr algn="just">
                  <a:lnSpc>
                    <a:spcPct val="120000"/>
                  </a:lnSpc>
                </a:pPr>
                <a:r>
                  <a:rPr lang="en-US" altLang="zh-CN" sz="1080" dirty="0">
                    <a:solidFill>
                      <a:schemeClr val="bg1"/>
                    </a:solidFill>
                    <a:cs typeface="+mn-ea"/>
                    <a:sym typeface="+mn-lt"/>
                  </a:rPr>
                  <a:t>Enter your text Enter your text Enter your text Enter your text </a:t>
                </a:r>
              </a:p>
            </p:txBody>
          </p:sp>
          <p:sp>
            <p:nvSpPr>
              <p:cNvPr id="20" name="矩形 19"/>
              <p:cNvSpPr/>
              <p:nvPr/>
            </p:nvSpPr>
            <p:spPr>
              <a:xfrm>
                <a:off x="7483989" y="3433235"/>
                <a:ext cx="2050552" cy="373109"/>
              </a:xfrm>
              <a:prstGeom prst="rect">
                <a:avLst/>
              </a:prstGeom>
              <a:noFill/>
            </p:spPr>
            <p:txBody>
              <a:bodyPr wrap="square">
                <a:spAutoFit/>
                <a:scene3d>
                  <a:camera prst="orthographicFront"/>
                  <a:lightRig rig="threePt" dir="t"/>
                </a:scene3d>
                <a:sp3d contourW="12700"/>
              </a:bodyPr>
              <a:lstStyle/>
              <a:p>
                <a:pPr algn="just">
                  <a:lnSpc>
                    <a:spcPct val="120000"/>
                  </a:lnSpc>
                </a:pPr>
                <a:r>
                  <a:rPr lang="en-US" altLang="zh-CN" sz="1440" b="1" dirty="0">
                    <a:solidFill>
                      <a:schemeClr val="bg1"/>
                    </a:solidFill>
                    <a:cs typeface="+mn-ea"/>
                    <a:sym typeface="+mn-lt"/>
                  </a:rPr>
                  <a:t>Keywords </a:t>
                </a:r>
                <a:endParaRPr lang="zh-CN" altLang="en-US" sz="1440" b="1" dirty="0">
                  <a:solidFill>
                    <a:schemeClr val="bg1"/>
                  </a:solidFill>
                  <a:cs typeface="+mn-ea"/>
                  <a:sym typeface="+mn-lt"/>
                </a:endParaRPr>
              </a:p>
            </p:txBody>
          </p:sp>
        </p:grpSp>
      </p:grpSp>
      <p:grpSp>
        <p:nvGrpSpPr>
          <p:cNvPr id="22" name="组合 21"/>
          <p:cNvGrpSpPr/>
          <p:nvPr/>
        </p:nvGrpSpPr>
        <p:grpSpPr>
          <a:xfrm>
            <a:off x="358140" y="288290"/>
            <a:ext cx="2863850" cy="368300"/>
            <a:chOff x="564" y="454"/>
            <a:chExt cx="4510" cy="580"/>
          </a:xfrm>
        </p:grpSpPr>
        <p:grpSp>
          <p:nvGrpSpPr>
            <p:cNvPr id="23" name="组合 22"/>
            <p:cNvGrpSpPr/>
            <p:nvPr/>
          </p:nvGrpSpPr>
          <p:grpSpPr>
            <a:xfrm>
              <a:off x="564" y="512"/>
              <a:ext cx="466" cy="466"/>
              <a:chOff x="3386" y="3538"/>
              <a:chExt cx="3309" cy="3309"/>
            </a:xfrm>
          </p:grpSpPr>
          <p:sp>
            <p:nvSpPr>
              <p:cNvPr id="24" name="椭圆 23"/>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文本框 27"/>
            <p:cNvSpPr txBox="1"/>
            <p:nvPr/>
          </p:nvSpPr>
          <p:spPr>
            <a:xfrm>
              <a:off x="1168" y="454"/>
              <a:ext cx="3906" cy="580"/>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起源</a:t>
              </a:r>
              <a:r>
                <a:rPr lang="en-US" altLang="zh-CN" b="1" dirty="0">
                  <a:solidFill>
                    <a:schemeClr val="accent1">
                      <a:lumMod val="50000"/>
                    </a:schemeClr>
                  </a:solidFill>
                  <a:cs typeface="+mn-ea"/>
                  <a:sym typeface="+mn-lt"/>
                </a:rPr>
                <a:t>-</a:t>
              </a:r>
              <a:r>
                <a:rPr lang="zh-CN" altLang="en-US" b="1" dirty="0">
                  <a:solidFill>
                    <a:schemeClr val="accent1">
                      <a:lumMod val="50000"/>
                    </a:schemeClr>
                  </a:solidFill>
                  <a:cs typeface="+mn-ea"/>
                  <a:sym typeface="+mn-lt"/>
                </a:rPr>
                <a:t>课堂观察</a:t>
              </a:r>
            </a:p>
          </p:txBody>
        </p:sp>
      </p:grpSp>
    </p:spTree>
  </p:cSld>
  <p:clrMapOvr>
    <a:masterClrMapping/>
  </p:clrMapOvr>
  <mc:AlternateContent xmlns:mc="http://schemas.openxmlformats.org/markup-compatibility/2006" xmlns:p14="http://schemas.microsoft.com/office/powerpoint/2010/main">
    <mc:Choice Requires="p14">
      <p:transition p14:dur="10" advClick="0" advTm="8939"/>
    </mc:Choice>
    <mc:Fallback xmlns="">
      <p:transition advClick="0" advTm="8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p:cTn id="12" dur="500" fill="hold"/>
                                        <p:tgtEl>
                                          <p:spTgt spid="4"/>
                                        </p:tgtEl>
                                        <p:attrNameLst>
                                          <p:attrName>ppt_w</p:attrName>
                                        </p:attrNameLst>
                                      </p:cBhvr>
                                      <p:tavLst>
                                        <p:tav tm="0">
                                          <p:val>
                                            <p:fltVal val="0"/>
                                          </p:val>
                                        </p:tav>
                                        <p:tav tm="100000">
                                          <p:val>
                                            <p:strVal val="#ppt_w"/>
                                          </p:val>
                                        </p:tav>
                                      </p:tavLst>
                                    </p:anim>
                                    <p:anim calcmode="lin" valueType="num">
                                      <p:cBhvr>
                                        <p:cTn id="13" dur="500" fill="hold"/>
                                        <p:tgtEl>
                                          <p:spTgt spid="4"/>
                                        </p:tgtEl>
                                        <p:attrNameLst>
                                          <p:attrName>ppt_h</p:attrName>
                                        </p:attrNameLst>
                                      </p:cBhvr>
                                      <p:tavLst>
                                        <p:tav tm="0">
                                          <p:val>
                                            <p:fltVal val="0"/>
                                          </p:val>
                                        </p:tav>
                                        <p:tav tm="100000">
                                          <p:val>
                                            <p:strVal val="#ppt_h"/>
                                          </p:val>
                                        </p:tav>
                                      </p:tavLst>
                                    </p:anim>
                                    <p:animEffect transition="in" filter="fade">
                                      <p:cBhvr>
                                        <p:cTn id="14" dur="500"/>
                                        <p:tgtEl>
                                          <p:spTgt spid="4"/>
                                        </p:tgtEl>
                                      </p:cBhvr>
                                    </p:animEffect>
                                  </p:childTnLst>
                                </p:cTn>
                              </p:par>
                              <p:par>
                                <p:cTn id="15" presetID="53" presetClass="entr" presetSubtype="16"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p:cTn id="17" dur="500" fill="hold"/>
                                        <p:tgtEl>
                                          <p:spTgt spid="5"/>
                                        </p:tgtEl>
                                        <p:attrNameLst>
                                          <p:attrName>ppt_w</p:attrName>
                                        </p:attrNameLst>
                                      </p:cBhvr>
                                      <p:tavLst>
                                        <p:tav tm="0">
                                          <p:val>
                                            <p:fltVal val="0"/>
                                          </p:val>
                                        </p:tav>
                                        <p:tav tm="100000">
                                          <p:val>
                                            <p:strVal val="#ppt_w"/>
                                          </p:val>
                                        </p:tav>
                                      </p:tavLst>
                                    </p:anim>
                                    <p:anim calcmode="lin" valueType="num">
                                      <p:cBhvr>
                                        <p:cTn id="18" dur="500" fill="hold"/>
                                        <p:tgtEl>
                                          <p:spTgt spid="5"/>
                                        </p:tgtEl>
                                        <p:attrNameLst>
                                          <p:attrName>ppt_h</p:attrName>
                                        </p:attrNameLst>
                                      </p:cBhvr>
                                      <p:tavLst>
                                        <p:tav tm="0">
                                          <p:val>
                                            <p:fltVal val="0"/>
                                          </p:val>
                                        </p:tav>
                                        <p:tav tm="100000">
                                          <p:val>
                                            <p:strVal val="#ppt_h"/>
                                          </p:val>
                                        </p:tav>
                                      </p:tavLst>
                                    </p:anim>
                                    <p:animEffect transition="in" filter="fade">
                                      <p:cBhvr>
                                        <p:cTn id="19" dur="500"/>
                                        <p:tgtEl>
                                          <p:spTgt spid="5"/>
                                        </p:tgtEl>
                                      </p:cBhvr>
                                    </p:animEffect>
                                  </p:childTnLst>
                                </p:cTn>
                              </p:par>
                              <p:par>
                                <p:cTn id="20" presetID="53" presetClass="entr" presetSubtype="16" fill="hold" nodeType="withEffect">
                                  <p:stCondLst>
                                    <p:cond delay="0"/>
                                  </p:stCondLst>
                                  <p:childTnLst>
                                    <p:set>
                                      <p:cBhvr>
                                        <p:cTn id="21" dur="1" fill="hold">
                                          <p:stCondLst>
                                            <p:cond delay="0"/>
                                          </p:stCondLst>
                                        </p:cTn>
                                        <p:tgtEl>
                                          <p:spTgt spid="6"/>
                                        </p:tgtEl>
                                        <p:attrNameLst>
                                          <p:attrName>style.visibility</p:attrName>
                                        </p:attrNameLst>
                                      </p:cBhvr>
                                      <p:to>
                                        <p:strVal val="visible"/>
                                      </p:to>
                                    </p:set>
                                    <p:anim calcmode="lin" valueType="num">
                                      <p:cBhvr>
                                        <p:cTn id="22" dur="500" fill="hold"/>
                                        <p:tgtEl>
                                          <p:spTgt spid="6"/>
                                        </p:tgtEl>
                                        <p:attrNameLst>
                                          <p:attrName>ppt_w</p:attrName>
                                        </p:attrNameLst>
                                      </p:cBhvr>
                                      <p:tavLst>
                                        <p:tav tm="0">
                                          <p:val>
                                            <p:fltVal val="0"/>
                                          </p:val>
                                        </p:tav>
                                        <p:tav tm="100000">
                                          <p:val>
                                            <p:strVal val="#ppt_w"/>
                                          </p:val>
                                        </p:tav>
                                      </p:tavLst>
                                    </p:anim>
                                    <p:anim calcmode="lin" valueType="num">
                                      <p:cBhvr>
                                        <p:cTn id="23" dur="500" fill="hold"/>
                                        <p:tgtEl>
                                          <p:spTgt spid="6"/>
                                        </p:tgtEl>
                                        <p:attrNameLst>
                                          <p:attrName>ppt_h</p:attrName>
                                        </p:attrNameLst>
                                      </p:cBhvr>
                                      <p:tavLst>
                                        <p:tav tm="0">
                                          <p:val>
                                            <p:fltVal val="0"/>
                                          </p:val>
                                        </p:tav>
                                        <p:tav tm="100000">
                                          <p:val>
                                            <p:strVal val="#ppt_h"/>
                                          </p:val>
                                        </p:tav>
                                      </p:tavLst>
                                    </p:anim>
                                    <p:animEffect transition="in" filter="fade">
                                      <p:cBhvr>
                                        <p:cTn id="24" dur="500"/>
                                        <p:tgtEl>
                                          <p:spTgt spid="6"/>
                                        </p:tgtEl>
                                      </p:cBhvr>
                                    </p:animEffect>
                                  </p:childTnLst>
                                </p:cTn>
                              </p:par>
                              <p:par>
                                <p:cTn id="25" presetID="53" presetClass="entr" presetSubtype="16"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p:cTn id="27" dur="500" fill="hold"/>
                                        <p:tgtEl>
                                          <p:spTgt spid="16"/>
                                        </p:tgtEl>
                                        <p:attrNameLst>
                                          <p:attrName>ppt_w</p:attrName>
                                        </p:attrNameLst>
                                      </p:cBhvr>
                                      <p:tavLst>
                                        <p:tav tm="0">
                                          <p:val>
                                            <p:fltVal val="0"/>
                                          </p:val>
                                        </p:tav>
                                        <p:tav tm="100000">
                                          <p:val>
                                            <p:strVal val="#ppt_w"/>
                                          </p:val>
                                        </p:tav>
                                      </p:tavLst>
                                    </p:anim>
                                    <p:anim calcmode="lin" valueType="num">
                                      <p:cBhvr>
                                        <p:cTn id="28" dur="500" fill="hold"/>
                                        <p:tgtEl>
                                          <p:spTgt spid="16"/>
                                        </p:tgtEl>
                                        <p:attrNameLst>
                                          <p:attrName>ppt_h</p:attrName>
                                        </p:attrNameLst>
                                      </p:cBhvr>
                                      <p:tavLst>
                                        <p:tav tm="0">
                                          <p:val>
                                            <p:fltVal val="0"/>
                                          </p:val>
                                        </p:tav>
                                        <p:tav tm="100000">
                                          <p:val>
                                            <p:strVal val="#ppt_h"/>
                                          </p:val>
                                        </p:tav>
                                      </p:tavLst>
                                    </p:anim>
                                    <p:animEffect transition="in" filter="fade">
                                      <p:cBhvr>
                                        <p:cTn id="29" dur="500"/>
                                        <p:tgtEl>
                                          <p:spTgt spid="16"/>
                                        </p:tgtEl>
                                      </p:cBhvr>
                                    </p:animEffect>
                                  </p:childTnLst>
                                </p:cTn>
                              </p:par>
                              <p:par>
                                <p:cTn id="30" presetID="53" presetClass="entr" presetSubtype="16"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16"/>
          <p:cNvGrpSpPr/>
          <p:nvPr/>
        </p:nvGrpSpPr>
        <p:grpSpPr>
          <a:xfrm>
            <a:off x="5301299" y="2384249"/>
            <a:ext cx="2088232" cy="2088867"/>
            <a:chOff x="3284240" y="1715403"/>
            <a:chExt cx="2088232" cy="2088867"/>
          </a:xfrm>
        </p:grpSpPr>
        <p:sp>
          <p:nvSpPr>
            <p:cNvPr id="10" name="Pie 9"/>
            <p:cNvSpPr/>
            <p:nvPr/>
          </p:nvSpPr>
          <p:spPr>
            <a:xfrm>
              <a:off x="3284240" y="1716038"/>
              <a:ext cx="2088232" cy="2088232"/>
            </a:xfrm>
            <a:prstGeom prst="pie">
              <a:avLst>
                <a:gd name="adj1" fmla="val 4111343"/>
                <a:gd name="adj2" fmla="val 1629722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chemeClr val="tx1"/>
                </a:solidFill>
                <a:cs typeface="+mn-ea"/>
                <a:sym typeface="+mn-lt"/>
              </a:endParaRPr>
            </a:p>
          </p:txBody>
        </p:sp>
        <p:sp>
          <p:nvSpPr>
            <p:cNvPr id="11" name="Pie 36"/>
            <p:cNvSpPr/>
            <p:nvPr/>
          </p:nvSpPr>
          <p:spPr>
            <a:xfrm>
              <a:off x="3284240" y="1716038"/>
              <a:ext cx="2088232" cy="2088232"/>
            </a:xfrm>
            <a:prstGeom prst="pie">
              <a:avLst>
                <a:gd name="adj1" fmla="val 20518227"/>
                <a:gd name="adj2" fmla="val 1176276"/>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chemeClr val="tx1"/>
                </a:solidFill>
                <a:cs typeface="+mn-ea"/>
                <a:sym typeface="+mn-lt"/>
              </a:endParaRPr>
            </a:p>
          </p:txBody>
        </p:sp>
        <p:sp>
          <p:nvSpPr>
            <p:cNvPr id="12" name="Pie 37"/>
            <p:cNvSpPr/>
            <p:nvPr/>
          </p:nvSpPr>
          <p:spPr>
            <a:xfrm>
              <a:off x="3284240" y="1716038"/>
              <a:ext cx="2088232" cy="2088232"/>
            </a:xfrm>
            <a:prstGeom prst="pie">
              <a:avLst>
                <a:gd name="adj1" fmla="val 16262436"/>
                <a:gd name="adj2" fmla="val 20543332"/>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chemeClr val="tx1"/>
                </a:solidFill>
                <a:cs typeface="+mn-ea"/>
                <a:sym typeface="+mn-lt"/>
              </a:endParaRPr>
            </a:p>
          </p:txBody>
        </p:sp>
        <p:sp>
          <p:nvSpPr>
            <p:cNvPr id="13" name="Pie 40"/>
            <p:cNvSpPr/>
            <p:nvPr/>
          </p:nvSpPr>
          <p:spPr>
            <a:xfrm>
              <a:off x="3284240" y="1715403"/>
              <a:ext cx="2088232" cy="2088232"/>
            </a:xfrm>
            <a:prstGeom prst="pie">
              <a:avLst>
                <a:gd name="adj1" fmla="val 1145018"/>
                <a:gd name="adj2" fmla="val 415232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bg-BG">
                <a:solidFill>
                  <a:schemeClr val="tx1"/>
                </a:solidFill>
                <a:cs typeface="+mn-ea"/>
                <a:sym typeface="+mn-lt"/>
              </a:endParaRPr>
            </a:p>
          </p:txBody>
        </p:sp>
      </p:grpSp>
      <p:sp>
        <p:nvSpPr>
          <p:cNvPr id="14" name="Rectangle 45"/>
          <p:cNvSpPr/>
          <p:nvPr/>
        </p:nvSpPr>
        <p:spPr>
          <a:xfrm>
            <a:off x="5431386" y="3259723"/>
            <a:ext cx="904415" cy="523220"/>
          </a:xfrm>
          <a:prstGeom prst="rect">
            <a:avLst/>
          </a:prstGeom>
        </p:spPr>
        <p:txBody>
          <a:bodyPr wrap="none">
            <a:spAutoFit/>
          </a:bodyPr>
          <a:lstStyle/>
          <a:p>
            <a:pPr algn="ctr"/>
            <a:r>
              <a:rPr lang="en-US" sz="2800" dirty="0">
                <a:solidFill>
                  <a:srgbClr val="F2F2F2"/>
                </a:solidFill>
                <a:cs typeface="+mn-ea"/>
                <a:sym typeface="+mn-lt"/>
              </a:rPr>
              <a:t>55%</a:t>
            </a:r>
            <a:endParaRPr lang="bg-BG" sz="2800" dirty="0">
              <a:solidFill>
                <a:srgbClr val="F2F2F2"/>
              </a:solidFill>
              <a:cs typeface="+mn-ea"/>
              <a:sym typeface="+mn-lt"/>
            </a:endParaRPr>
          </a:p>
        </p:txBody>
      </p:sp>
      <p:sp>
        <p:nvSpPr>
          <p:cNvPr id="15" name="Rectangle 46"/>
          <p:cNvSpPr/>
          <p:nvPr/>
        </p:nvSpPr>
        <p:spPr>
          <a:xfrm>
            <a:off x="6385155" y="2736975"/>
            <a:ext cx="646331" cy="369332"/>
          </a:xfrm>
          <a:prstGeom prst="rect">
            <a:avLst/>
          </a:prstGeom>
        </p:spPr>
        <p:txBody>
          <a:bodyPr wrap="none">
            <a:spAutoFit/>
          </a:bodyPr>
          <a:lstStyle/>
          <a:p>
            <a:pPr algn="ctr"/>
            <a:r>
              <a:rPr lang="en-US">
                <a:solidFill>
                  <a:srgbClr val="F2F2F2"/>
                </a:solidFill>
                <a:cs typeface="+mn-ea"/>
                <a:sym typeface="+mn-lt"/>
              </a:rPr>
              <a:t>18%</a:t>
            </a:r>
            <a:endParaRPr lang="bg-BG">
              <a:solidFill>
                <a:srgbClr val="F2F2F2"/>
              </a:solidFill>
              <a:cs typeface="+mn-ea"/>
              <a:sym typeface="+mn-lt"/>
            </a:endParaRPr>
          </a:p>
        </p:txBody>
      </p:sp>
      <p:sp>
        <p:nvSpPr>
          <p:cNvPr id="16" name="Rectangle 47"/>
          <p:cNvSpPr/>
          <p:nvPr/>
        </p:nvSpPr>
        <p:spPr>
          <a:xfrm>
            <a:off x="6775866" y="3244334"/>
            <a:ext cx="646331" cy="369332"/>
          </a:xfrm>
          <a:prstGeom prst="rect">
            <a:avLst/>
          </a:prstGeom>
        </p:spPr>
        <p:txBody>
          <a:bodyPr wrap="none">
            <a:spAutoFit/>
          </a:bodyPr>
          <a:lstStyle/>
          <a:p>
            <a:pPr algn="ctr"/>
            <a:r>
              <a:rPr lang="en-US">
                <a:solidFill>
                  <a:srgbClr val="F2F2F2"/>
                </a:solidFill>
                <a:cs typeface="+mn-ea"/>
                <a:sym typeface="+mn-lt"/>
              </a:rPr>
              <a:t>12%</a:t>
            </a:r>
            <a:endParaRPr lang="bg-BG">
              <a:solidFill>
                <a:srgbClr val="F2F2F2"/>
              </a:solidFill>
              <a:cs typeface="+mn-ea"/>
              <a:sym typeface="+mn-lt"/>
            </a:endParaRPr>
          </a:p>
        </p:txBody>
      </p:sp>
      <p:sp>
        <p:nvSpPr>
          <p:cNvPr id="17" name="Rectangle 48"/>
          <p:cNvSpPr/>
          <p:nvPr/>
        </p:nvSpPr>
        <p:spPr>
          <a:xfrm>
            <a:off x="6534752" y="3750754"/>
            <a:ext cx="646331" cy="369332"/>
          </a:xfrm>
          <a:prstGeom prst="rect">
            <a:avLst/>
          </a:prstGeom>
        </p:spPr>
        <p:txBody>
          <a:bodyPr wrap="none">
            <a:spAutoFit/>
          </a:bodyPr>
          <a:lstStyle/>
          <a:p>
            <a:pPr algn="ctr"/>
            <a:r>
              <a:rPr lang="en-US">
                <a:solidFill>
                  <a:schemeClr val="bg1"/>
                </a:solidFill>
                <a:cs typeface="+mn-ea"/>
                <a:sym typeface="+mn-lt"/>
              </a:rPr>
              <a:t>15%</a:t>
            </a:r>
            <a:endParaRPr lang="bg-BG">
              <a:solidFill>
                <a:schemeClr val="bg1"/>
              </a:solidFill>
              <a:cs typeface="+mn-ea"/>
              <a:sym typeface="+mn-lt"/>
            </a:endParaRPr>
          </a:p>
        </p:txBody>
      </p:sp>
      <p:sp>
        <p:nvSpPr>
          <p:cNvPr id="18" name="文本框 17"/>
          <p:cNvSpPr txBox="1"/>
          <p:nvPr/>
        </p:nvSpPr>
        <p:spPr>
          <a:xfrm>
            <a:off x="4044578" y="1903920"/>
            <a:ext cx="697627" cy="646331"/>
          </a:xfrm>
          <a:prstGeom prst="rect">
            <a:avLst/>
          </a:prstGeom>
          <a:noFill/>
        </p:spPr>
        <p:txBody>
          <a:bodyPr wrap="none" rtlCol="0">
            <a:spAutoFit/>
          </a:bodyPr>
          <a:lstStyle/>
          <a:p>
            <a:r>
              <a:rPr lang="en-US" altLang="zh-CN" sz="3600" dirty="0">
                <a:solidFill>
                  <a:schemeClr val="accent1">
                    <a:lumMod val="50000"/>
                  </a:schemeClr>
                </a:solidFill>
                <a:cs typeface="+mn-ea"/>
                <a:sym typeface="+mn-lt"/>
              </a:rPr>
              <a:t>01</a:t>
            </a:r>
          </a:p>
        </p:txBody>
      </p:sp>
      <p:sp>
        <p:nvSpPr>
          <p:cNvPr id="19" name="文本框 18"/>
          <p:cNvSpPr txBox="1"/>
          <p:nvPr/>
        </p:nvSpPr>
        <p:spPr>
          <a:xfrm>
            <a:off x="2844959" y="2069698"/>
            <a:ext cx="1197764" cy="369332"/>
          </a:xfrm>
          <a:prstGeom prst="rect">
            <a:avLst/>
          </a:prstGeom>
          <a:noFill/>
        </p:spPr>
        <p:txBody>
          <a:bodyPr wrap="none" rtlCol="0">
            <a:spAutoFit/>
          </a:bodyPr>
          <a:lstStyle/>
          <a:p>
            <a:pPr algn="r"/>
            <a:r>
              <a:rPr lang="en-US" altLang="zh-CN" dirty="0">
                <a:solidFill>
                  <a:schemeClr val="bg1">
                    <a:lumMod val="50000"/>
                  </a:schemeClr>
                </a:solidFill>
                <a:cs typeface="+mn-ea"/>
                <a:sym typeface="+mn-lt"/>
              </a:rPr>
              <a:t>Keywords</a:t>
            </a:r>
            <a:endParaRPr lang="zh-CN" altLang="en-US" dirty="0">
              <a:solidFill>
                <a:schemeClr val="bg1">
                  <a:lumMod val="50000"/>
                </a:schemeClr>
              </a:solidFill>
              <a:cs typeface="+mn-ea"/>
              <a:sym typeface="+mn-lt"/>
            </a:endParaRPr>
          </a:p>
        </p:txBody>
      </p:sp>
      <p:sp>
        <p:nvSpPr>
          <p:cNvPr id="20" name="文本框 19"/>
          <p:cNvSpPr txBox="1"/>
          <p:nvPr/>
        </p:nvSpPr>
        <p:spPr>
          <a:xfrm>
            <a:off x="1853996" y="2430777"/>
            <a:ext cx="3007295" cy="461858"/>
          </a:xfrm>
          <a:prstGeom prst="rect">
            <a:avLst/>
          </a:prstGeom>
          <a:noFill/>
        </p:spPr>
        <p:txBody>
          <a:bodyPr wrap="square" rtlCol="0">
            <a:spAutoFit/>
          </a:bodyPr>
          <a:lstStyle/>
          <a:p>
            <a:pPr algn="r">
              <a:lnSpc>
                <a:spcPct val="200000"/>
              </a:lnSpc>
              <a:buClr>
                <a:srgbClr val="00B050"/>
              </a:buClr>
            </a:pPr>
            <a:r>
              <a:rPr lang="en-US" altLang="zh-CN" sz="1400" dirty="0">
                <a:solidFill>
                  <a:schemeClr val="tx1">
                    <a:lumMod val="50000"/>
                    <a:lumOff val="50000"/>
                  </a:schemeClr>
                </a:solidFill>
                <a:cs typeface="+mn-ea"/>
                <a:sym typeface="+mn-lt"/>
              </a:rPr>
              <a:t>Enter your text Enter your text </a:t>
            </a:r>
            <a:endParaRPr lang="zh-CN" altLang="en-US" sz="1400" dirty="0">
              <a:solidFill>
                <a:schemeClr val="tx1">
                  <a:lumMod val="95000"/>
                  <a:lumOff val="5000"/>
                </a:schemeClr>
              </a:solidFill>
              <a:cs typeface="+mn-ea"/>
              <a:sym typeface="+mn-lt"/>
            </a:endParaRPr>
          </a:p>
        </p:txBody>
      </p:sp>
      <p:sp>
        <p:nvSpPr>
          <p:cNvPr id="21" name="文本框 20"/>
          <p:cNvSpPr txBox="1"/>
          <p:nvPr/>
        </p:nvSpPr>
        <p:spPr>
          <a:xfrm>
            <a:off x="7858701" y="2025764"/>
            <a:ext cx="697627" cy="646331"/>
          </a:xfrm>
          <a:prstGeom prst="rect">
            <a:avLst/>
          </a:prstGeom>
          <a:noFill/>
        </p:spPr>
        <p:txBody>
          <a:bodyPr wrap="none" rtlCol="0">
            <a:spAutoFit/>
          </a:bodyPr>
          <a:lstStyle/>
          <a:p>
            <a:r>
              <a:rPr lang="en-US" altLang="zh-CN" sz="3600" dirty="0">
                <a:solidFill>
                  <a:schemeClr val="accent1">
                    <a:lumMod val="50000"/>
                  </a:schemeClr>
                </a:solidFill>
                <a:cs typeface="+mn-ea"/>
                <a:sym typeface="+mn-lt"/>
              </a:rPr>
              <a:t>02</a:t>
            </a:r>
          </a:p>
        </p:txBody>
      </p:sp>
      <p:sp>
        <p:nvSpPr>
          <p:cNvPr id="22" name="文本框 21"/>
          <p:cNvSpPr txBox="1"/>
          <p:nvPr/>
        </p:nvSpPr>
        <p:spPr>
          <a:xfrm>
            <a:off x="8495414" y="2135062"/>
            <a:ext cx="1197764" cy="369332"/>
          </a:xfrm>
          <a:prstGeom prst="rect">
            <a:avLst/>
          </a:prstGeom>
          <a:noFill/>
        </p:spPr>
        <p:txBody>
          <a:bodyPr wrap="none" rtlCol="0">
            <a:spAutoFit/>
          </a:bodyPr>
          <a:lstStyle/>
          <a:p>
            <a:pPr algn="r"/>
            <a:r>
              <a:rPr lang="en-US" altLang="zh-CN" dirty="0">
                <a:solidFill>
                  <a:schemeClr val="bg1">
                    <a:lumMod val="50000"/>
                  </a:schemeClr>
                </a:solidFill>
                <a:cs typeface="+mn-ea"/>
                <a:sym typeface="+mn-lt"/>
              </a:rPr>
              <a:t>Keywords</a:t>
            </a:r>
            <a:endParaRPr lang="zh-CN" altLang="en-US" dirty="0">
              <a:solidFill>
                <a:schemeClr val="bg1">
                  <a:lumMod val="50000"/>
                </a:schemeClr>
              </a:solidFill>
              <a:cs typeface="+mn-ea"/>
              <a:sym typeface="+mn-lt"/>
            </a:endParaRPr>
          </a:p>
        </p:txBody>
      </p:sp>
      <p:sp>
        <p:nvSpPr>
          <p:cNvPr id="23" name="文本框 22"/>
          <p:cNvSpPr txBox="1"/>
          <p:nvPr/>
        </p:nvSpPr>
        <p:spPr>
          <a:xfrm>
            <a:off x="7858701" y="2552621"/>
            <a:ext cx="3007295" cy="461858"/>
          </a:xfrm>
          <a:prstGeom prst="rect">
            <a:avLst/>
          </a:prstGeom>
          <a:noFill/>
        </p:spPr>
        <p:txBody>
          <a:bodyPr wrap="square" rtlCol="0">
            <a:spAutoFit/>
          </a:bodyPr>
          <a:lstStyle/>
          <a:p>
            <a:pPr>
              <a:lnSpc>
                <a:spcPct val="200000"/>
              </a:lnSpc>
              <a:buClr>
                <a:srgbClr val="00B050"/>
              </a:buClr>
            </a:pPr>
            <a:r>
              <a:rPr lang="en-US" altLang="zh-CN" sz="1400" dirty="0">
                <a:solidFill>
                  <a:schemeClr val="tx1">
                    <a:lumMod val="50000"/>
                    <a:lumOff val="50000"/>
                  </a:schemeClr>
                </a:solidFill>
                <a:cs typeface="+mn-ea"/>
                <a:sym typeface="+mn-lt"/>
              </a:rPr>
              <a:t>Enter your text Enter your text </a:t>
            </a:r>
            <a:endParaRPr lang="zh-CN" altLang="en-US" sz="1400" dirty="0">
              <a:solidFill>
                <a:schemeClr val="tx1">
                  <a:lumMod val="95000"/>
                  <a:lumOff val="5000"/>
                </a:schemeClr>
              </a:solidFill>
              <a:cs typeface="+mn-ea"/>
              <a:sym typeface="+mn-lt"/>
            </a:endParaRPr>
          </a:p>
        </p:txBody>
      </p:sp>
      <p:sp>
        <p:nvSpPr>
          <p:cNvPr id="27" name="文本框 26"/>
          <p:cNvSpPr txBox="1"/>
          <p:nvPr/>
        </p:nvSpPr>
        <p:spPr>
          <a:xfrm>
            <a:off x="4012290" y="3584976"/>
            <a:ext cx="697627" cy="646331"/>
          </a:xfrm>
          <a:prstGeom prst="rect">
            <a:avLst/>
          </a:prstGeom>
          <a:noFill/>
        </p:spPr>
        <p:txBody>
          <a:bodyPr wrap="none" rtlCol="0">
            <a:spAutoFit/>
          </a:bodyPr>
          <a:lstStyle/>
          <a:p>
            <a:r>
              <a:rPr lang="en-US" altLang="zh-CN" sz="3600" dirty="0">
                <a:solidFill>
                  <a:schemeClr val="accent1">
                    <a:lumMod val="50000"/>
                  </a:schemeClr>
                </a:solidFill>
                <a:cs typeface="+mn-ea"/>
                <a:sym typeface="+mn-lt"/>
              </a:rPr>
              <a:t>03</a:t>
            </a:r>
          </a:p>
        </p:txBody>
      </p:sp>
      <p:sp>
        <p:nvSpPr>
          <p:cNvPr id="28" name="文本框 27"/>
          <p:cNvSpPr txBox="1"/>
          <p:nvPr/>
        </p:nvSpPr>
        <p:spPr>
          <a:xfrm>
            <a:off x="2812671" y="3750754"/>
            <a:ext cx="1197764" cy="369332"/>
          </a:xfrm>
          <a:prstGeom prst="rect">
            <a:avLst/>
          </a:prstGeom>
          <a:noFill/>
        </p:spPr>
        <p:txBody>
          <a:bodyPr wrap="none" rtlCol="0">
            <a:spAutoFit/>
          </a:bodyPr>
          <a:lstStyle/>
          <a:p>
            <a:pPr algn="r"/>
            <a:r>
              <a:rPr lang="en-US" altLang="zh-CN" dirty="0">
                <a:solidFill>
                  <a:schemeClr val="bg1">
                    <a:lumMod val="50000"/>
                  </a:schemeClr>
                </a:solidFill>
                <a:cs typeface="+mn-ea"/>
                <a:sym typeface="+mn-lt"/>
              </a:rPr>
              <a:t>Keywords</a:t>
            </a:r>
            <a:endParaRPr lang="zh-CN" altLang="en-US" dirty="0">
              <a:solidFill>
                <a:schemeClr val="bg1">
                  <a:lumMod val="50000"/>
                </a:schemeClr>
              </a:solidFill>
              <a:cs typeface="+mn-ea"/>
              <a:sym typeface="+mn-lt"/>
            </a:endParaRPr>
          </a:p>
        </p:txBody>
      </p:sp>
      <p:sp>
        <p:nvSpPr>
          <p:cNvPr id="29" name="文本框 28"/>
          <p:cNvSpPr txBox="1"/>
          <p:nvPr/>
        </p:nvSpPr>
        <p:spPr>
          <a:xfrm>
            <a:off x="1821708" y="4111833"/>
            <a:ext cx="3007295" cy="889090"/>
          </a:xfrm>
          <a:prstGeom prst="rect">
            <a:avLst/>
          </a:prstGeom>
          <a:noFill/>
        </p:spPr>
        <p:txBody>
          <a:bodyPr wrap="square" rtlCol="0">
            <a:spAutoFit/>
          </a:bodyPr>
          <a:lstStyle/>
          <a:p>
            <a:pPr algn="r">
              <a:lnSpc>
                <a:spcPct val="200000"/>
              </a:lnSpc>
              <a:buClr>
                <a:srgbClr val="00B050"/>
              </a:buClr>
            </a:pPr>
            <a:r>
              <a:rPr lang="en-US" altLang="zh-CN" sz="1400" dirty="0">
                <a:solidFill>
                  <a:schemeClr val="tx1">
                    <a:lumMod val="50000"/>
                    <a:lumOff val="50000"/>
                  </a:schemeClr>
                </a:solidFill>
                <a:cs typeface="+mn-ea"/>
                <a:sym typeface="+mn-lt"/>
              </a:rPr>
              <a:t>Enter your text Enter your text </a:t>
            </a:r>
            <a:endParaRPr lang="zh-CN" altLang="en-US" sz="1400" dirty="0">
              <a:solidFill>
                <a:schemeClr val="tx1">
                  <a:lumMod val="95000"/>
                  <a:lumOff val="5000"/>
                </a:schemeClr>
              </a:solidFill>
              <a:cs typeface="+mn-ea"/>
              <a:sym typeface="+mn-lt"/>
            </a:endParaRPr>
          </a:p>
          <a:p>
            <a:pPr>
              <a:lnSpc>
                <a:spcPct val="200000"/>
              </a:lnSpc>
              <a:buClr>
                <a:srgbClr val="00B050"/>
              </a:buClr>
            </a:pPr>
            <a:endParaRPr lang="zh-CN" altLang="en-US" sz="1400" dirty="0">
              <a:solidFill>
                <a:schemeClr val="tx1">
                  <a:lumMod val="95000"/>
                  <a:lumOff val="5000"/>
                </a:schemeClr>
              </a:solidFill>
              <a:cs typeface="+mn-ea"/>
              <a:sym typeface="+mn-lt"/>
            </a:endParaRPr>
          </a:p>
        </p:txBody>
      </p:sp>
      <p:sp>
        <p:nvSpPr>
          <p:cNvPr id="30" name="文本框 29"/>
          <p:cNvSpPr txBox="1"/>
          <p:nvPr/>
        </p:nvSpPr>
        <p:spPr>
          <a:xfrm>
            <a:off x="7855221" y="3590023"/>
            <a:ext cx="697627" cy="646331"/>
          </a:xfrm>
          <a:prstGeom prst="rect">
            <a:avLst/>
          </a:prstGeom>
          <a:noFill/>
        </p:spPr>
        <p:txBody>
          <a:bodyPr wrap="none" rtlCol="0">
            <a:spAutoFit/>
          </a:bodyPr>
          <a:lstStyle/>
          <a:p>
            <a:r>
              <a:rPr lang="en-US" altLang="zh-CN" sz="3600" dirty="0">
                <a:solidFill>
                  <a:schemeClr val="accent1">
                    <a:lumMod val="50000"/>
                  </a:schemeClr>
                </a:solidFill>
                <a:cs typeface="+mn-ea"/>
                <a:sym typeface="+mn-lt"/>
              </a:rPr>
              <a:t>04</a:t>
            </a:r>
          </a:p>
        </p:txBody>
      </p:sp>
      <p:sp>
        <p:nvSpPr>
          <p:cNvPr id="31" name="文本框 30"/>
          <p:cNvSpPr txBox="1"/>
          <p:nvPr/>
        </p:nvSpPr>
        <p:spPr>
          <a:xfrm>
            <a:off x="8491934" y="3699321"/>
            <a:ext cx="1197764" cy="369332"/>
          </a:xfrm>
          <a:prstGeom prst="rect">
            <a:avLst/>
          </a:prstGeom>
          <a:noFill/>
        </p:spPr>
        <p:txBody>
          <a:bodyPr wrap="none" rtlCol="0">
            <a:spAutoFit/>
          </a:bodyPr>
          <a:lstStyle/>
          <a:p>
            <a:pPr algn="r"/>
            <a:r>
              <a:rPr lang="en-US" altLang="zh-CN" dirty="0">
                <a:solidFill>
                  <a:schemeClr val="bg1">
                    <a:lumMod val="50000"/>
                  </a:schemeClr>
                </a:solidFill>
                <a:cs typeface="+mn-ea"/>
                <a:sym typeface="+mn-lt"/>
              </a:rPr>
              <a:t>Keywords</a:t>
            </a:r>
            <a:endParaRPr lang="zh-CN" altLang="en-US" dirty="0">
              <a:solidFill>
                <a:schemeClr val="bg1">
                  <a:lumMod val="50000"/>
                </a:schemeClr>
              </a:solidFill>
              <a:cs typeface="+mn-ea"/>
              <a:sym typeface="+mn-lt"/>
            </a:endParaRPr>
          </a:p>
        </p:txBody>
      </p:sp>
      <p:sp>
        <p:nvSpPr>
          <p:cNvPr id="32" name="文本框 31"/>
          <p:cNvSpPr txBox="1"/>
          <p:nvPr/>
        </p:nvSpPr>
        <p:spPr>
          <a:xfrm>
            <a:off x="7855221" y="4116880"/>
            <a:ext cx="3007295" cy="461858"/>
          </a:xfrm>
          <a:prstGeom prst="rect">
            <a:avLst/>
          </a:prstGeom>
          <a:noFill/>
        </p:spPr>
        <p:txBody>
          <a:bodyPr wrap="square" rtlCol="0">
            <a:spAutoFit/>
          </a:bodyPr>
          <a:lstStyle/>
          <a:p>
            <a:pPr>
              <a:lnSpc>
                <a:spcPct val="200000"/>
              </a:lnSpc>
              <a:buClr>
                <a:srgbClr val="00B050"/>
              </a:buClr>
            </a:pPr>
            <a:r>
              <a:rPr lang="en-US" altLang="zh-CN" sz="1400" dirty="0">
                <a:solidFill>
                  <a:schemeClr val="tx1">
                    <a:lumMod val="50000"/>
                    <a:lumOff val="50000"/>
                  </a:schemeClr>
                </a:solidFill>
                <a:cs typeface="+mn-ea"/>
                <a:sym typeface="+mn-lt"/>
              </a:rPr>
              <a:t>Enter your text Enter your text </a:t>
            </a:r>
            <a:endParaRPr lang="zh-CN" altLang="en-US" sz="1400" dirty="0">
              <a:solidFill>
                <a:schemeClr val="tx1">
                  <a:lumMod val="95000"/>
                  <a:lumOff val="5000"/>
                </a:schemeClr>
              </a:solidFill>
              <a:cs typeface="+mn-ea"/>
              <a:sym typeface="+mn-lt"/>
            </a:endParaRPr>
          </a:p>
        </p:txBody>
      </p:sp>
      <p:grpSp>
        <p:nvGrpSpPr>
          <p:cNvPr id="2" name="组合 1"/>
          <p:cNvGrpSpPr/>
          <p:nvPr/>
        </p:nvGrpSpPr>
        <p:grpSpPr>
          <a:xfrm>
            <a:off x="358140" y="288290"/>
            <a:ext cx="2863850" cy="368300"/>
            <a:chOff x="564" y="454"/>
            <a:chExt cx="4510" cy="580"/>
          </a:xfrm>
        </p:grpSpPr>
        <p:grpSp>
          <p:nvGrpSpPr>
            <p:cNvPr id="3" name="组合 2"/>
            <p:cNvGrpSpPr/>
            <p:nvPr/>
          </p:nvGrpSpPr>
          <p:grpSpPr>
            <a:xfrm>
              <a:off x="564" y="512"/>
              <a:ext cx="466" cy="466"/>
              <a:chOff x="3386" y="3538"/>
              <a:chExt cx="3309" cy="3309"/>
            </a:xfrm>
          </p:grpSpPr>
          <p:sp>
            <p:nvSpPr>
              <p:cNvPr id="24" name="椭圆 23"/>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 name="文本框 3"/>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8939"/>
    </mc:Choice>
    <mc:Fallback xmlns="">
      <p:transition advClick="0" advTm="89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00"/>
                                        <p:tgtEl>
                                          <p:spTgt spid="9"/>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down)">
                                      <p:cBhvr>
                                        <p:cTn id="10" dur="500"/>
                                        <p:tgtEl>
                                          <p:spTgt spid="14"/>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wipe(down)">
                                      <p:cBhvr>
                                        <p:cTn id="13" dur="500"/>
                                        <p:tgtEl>
                                          <p:spTgt spid="15"/>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wipe(down)">
                                      <p:cBhvr>
                                        <p:cTn id="16" dur="500"/>
                                        <p:tgtEl>
                                          <p:spTgt spid="16"/>
                                        </p:tgtEl>
                                      </p:cBhvr>
                                    </p:animEffect>
                                  </p:childTnLst>
                                </p:cTn>
                              </p:par>
                              <p:par>
                                <p:cTn id="17" presetID="22" presetClass="entr" presetSubtype="4"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wipe(down)">
                                      <p:cBhvr>
                                        <p:cTn id="19" dur="500"/>
                                        <p:tgtEl>
                                          <p:spTgt spid="17"/>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 calcmode="lin" valueType="num">
                                      <p:cBhvr additive="base">
                                        <p:cTn id="24" dur="500" fill="hold"/>
                                        <p:tgtEl>
                                          <p:spTgt spid="18"/>
                                        </p:tgtEl>
                                        <p:attrNameLst>
                                          <p:attrName>ppt_x</p:attrName>
                                        </p:attrNameLst>
                                      </p:cBhvr>
                                      <p:tavLst>
                                        <p:tav tm="0">
                                          <p:val>
                                            <p:strVal val="#ppt_x"/>
                                          </p:val>
                                        </p:tav>
                                        <p:tav tm="100000">
                                          <p:val>
                                            <p:strVal val="#ppt_x"/>
                                          </p:val>
                                        </p:tav>
                                      </p:tavLst>
                                    </p:anim>
                                    <p:anim calcmode="lin" valueType="num">
                                      <p:cBhvr additive="base">
                                        <p:cTn id="25" dur="500" fill="hold"/>
                                        <p:tgtEl>
                                          <p:spTgt spid="18"/>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500" fill="hold"/>
                                        <p:tgtEl>
                                          <p:spTgt spid="19"/>
                                        </p:tgtEl>
                                        <p:attrNameLst>
                                          <p:attrName>ppt_x</p:attrName>
                                        </p:attrNameLst>
                                      </p:cBhvr>
                                      <p:tavLst>
                                        <p:tav tm="0">
                                          <p:val>
                                            <p:strVal val="#ppt_x"/>
                                          </p:val>
                                        </p:tav>
                                        <p:tav tm="100000">
                                          <p:val>
                                            <p:strVal val="#ppt_x"/>
                                          </p:val>
                                        </p:tav>
                                      </p:tavLst>
                                    </p:anim>
                                    <p:anim calcmode="lin" valueType="num">
                                      <p:cBhvr additive="base">
                                        <p:cTn id="29" dur="500" fill="hold"/>
                                        <p:tgtEl>
                                          <p:spTgt spid="19"/>
                                        </p:tgtEl>
                                        <p:attrNameLst>
                                          <p:attrName>ppt_y</p:attrName>
                                        </p:attrNameLst>
                                      </p:cBhvr>
                                      <p:tavLst>
                                        <p:tav tm="0">
                                          <p:val>
                                            <p:strVal val="1+#ppt_h/2"/>
                                          </p:val>
                                        </p:tav>
                                        <p:tav tm="100000">
                                          <p:val>
                                            <p:strVal val="#ppt_y"/>
                                          </p:val>
                                        </p:tav>
                                      </p:tavLst>
                                    </p:anim>
                                  </p:childTnLst>
                                </p:cTn>
                              </p:par>
                              <p:par>
                                <p:cTn id="30" presetID="2" presetClass="entr" presetSubtype="4"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 calcmode="lin" valueType="num">
                                      <p:cBhvr additive="base">
                                        <p:cTn id="32" dur="500" fill="hold"/>
                                        <p:tgtEl>
                                          <p:spTgt spid="20"/>
                                        </p:tgtEl>
                                        <p:attrNameLst>
                                          <p:attrName>ppt_x</p:attrName>
                                        </p:attrNameLst>
                                      </p:cBhvr>
                                      <p:tavLst>
                                        <p:tav tm="0">
                                          <p:val>
                                            <p:strVal val="#ppt_x"/>
                                          </p:val>
                                        </p:tav>
                                        <p:tav tm="100000">
                                          <p:val>
                                            <p:strVal val="#ppt_x"/>
                                          </p:val>
                                        </p:tav>
                                      </p:tavLst>
                                    </p:anim>
                                    <p:anim calcmode="lin" valueType="num">
                                      <p:cBhvr additive="base">
                                        <p:cTn id="33"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ppt_x"/>
                                          </p:val>
                                        </p:tav>
                                        <p:tav tm="100000">
                                          <p:val>
                                            <p:strVal val="#ppt_x"/>
                                          </p:val>
                                        </p:tav>
                                      </p:tavLst>
                                    </p:anim>
                                    <p:anim calcmode="lin" valueType="num">
                                      <p:cBhvr additive="base">
                                        <p:cTn id="39" dur="500" fill="hold"/>
                                        <p:tgtEl>
                                          <p:spTgt spid="21"/>
                                        </p:tgtEl>
                                        <p:attrNameLst>
                                          <p:attrName>ppt_y</p:attrName>
                                        </p:attrNameLst>
                                      </p:cBhvr>
                                      <p:tavLst>
                                        <p:tav tm="0">
                                          <p:val>
                                            <p:strVal val="1+#ppt_h/2"/>
                                          </p:val>
                                        </p:tav>
                                        <p:tav tm="100000">
                                          <p:val>
                                            <p:strVal val="#ppt_y"/>
                                          </p:val>
                                        </p:tav>
                                      </p:tavLst>
                                    </p:anim>
                                  </p:childTnLst>
                                </p:cTn>
                              </p:par>
                              <p:par>
                                <p:cTn id="40" presetID="2" presetClass="entr" presetSubtype="4" fill="hold" grpId="0" nodeType="with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par>
                                <p:cTn id="44" presetID="2" presetClass="entr" presetSubtype="4" fill="hold" grpId="0" nodeType="with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additive="base">
                                        <p:cTn id="46" dur="500" fill="hold"/>
                                        <p:tgtEl>
                                          <p:spTgt spid="23"/>
                                        </p:tgtEl>
                                        <p:attrNameLst>
                                          <p:attrName>ppt_x</p:attrName>
                                        </p:attrNameLst>
                                      </p:cBhvr>
                                      <p:tavLst>
                                        <p:tav tm="0">
                                          <p:val>
                                            <p:strVal val="#ppt_x"/>
                                          </p:val>
                                        </p:tav>
                                        <p:tav tm="100000">
                                          <p:val>
                                            <p:strVal val="#ppt_x"/>
                                          </p:val>
                                        </p:tav>
                                      </p:tavLst>
                                    </p:anim>
                                    <p:anim calcmode="lin" valueType="num">
                                      <p:cBhvr additive="base">
                                        <p:cTn id="47"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grpId="0" nodeType="clickEffect">
                                  <p:stCondLst>
                                    <p:cond delay="0"/>
                                  </p:stCondLst>
                                  <p:childTnLst>
                                    <p:set>
                                      <p:cBhvr>
                                        <p:cTn id="51" dur="1" fill="hold">
                                          <p:stCondLst>
                                            <p:cond delay="0"/>
                                          </p:stCondLst>
                                        </p:cTn>
                                        <p:tgtEl>
                                          <p:spTgt spid="27"/>
                                        </p:tgtEl>
                                        <p:attrNameLst>
                                          <p:attrName>style.visibility</p:attrName>
                                        </p:attrNameLst>
                                      </p:cBhvr>
                                      <p:to>
                                        <p:strVal val="visible"/>
                                      </p:to>
                                    </p:set>
                                    <p:anim calcmode="lin" valueType="num">
                                      <p:cBhvr additive="base">
                                        <p:cTn id="52" dur="500" fill="hold"/>
                                        <p:tgtEl>
                                          <p:spTgt spid="27"/>
                                        </p:tgtEl>
                                        <p:attrNameLst>
                                          <p:attrName>ppt_x</p:attrName>
                                        </p:attrNameLst>
                                      </p:cBhvr>
                                      <p:tavLst>
                                        <p:tav tm="0">
                                          <p:val>
                                            <p:strVal val="#ppt_x"/>
                                          </p:val>
                                        </p:tav>
                                        <p:tav tm="100000">
                                          <p:val>
                                            <p:strVal val="#ppt_x"/>
                                          </p:val>
                                        </p:tav>
                                      </p:tavLst>
                                    </p:anim>
                                    <p:anim calcmode="lin" valueType="num">
                                      <p:cBhvr additive="base">
                                        <p:cTn id="53" dur="500" fill="hold"/>
                                        <p:tgtEl>
                                          <p:spTgt spid="27"/>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fill="hold"/>
                                        <p:tgtEl>
                                          <p:spTgt spid="28"/>
                                        </p:tgtEl>
                                        <p:attrNameLst>
                                          <p:attrName>ppt_x</p:attrName>
                                        </p:attrNameLst>
                                      </p:cBhvr>
                                      <p:tavLst>
                                        <p:tav tm="0">
                                          <p:val>
                                            <p:strVal val="#ppt_x"/>
                                          </p:val>
                                        </p:tav>
                                        <p:tav tm="100000">
                                          <p:val>
                                            <p:strVal val="#ppt_x"/>
                                          </p:val>
                                        </p:tav>
                                      </p:tavLst>
                                    </p:anim>
                                    <p:anim calcmode="lin" valueType="num">
                                      <p:cBhvr additive="base">
                                        <p:cTn id="57" dur="500" fill="hold"/>
                                        <p:tgtEl>
                                          <p:spTgt spid="28"/>
                                        </p:tgtEl>
                                        <p:attrNameLst>
                                          <p:attrName>ppt_y</p:attrName>
                                        </p:attrNameLst>
                                      </p:cBhvr>
                                      <p:tavLst>
                                        <p:tav tm="0">
                                          <p:val>
                                            <p:strVal val="1+#ppt_h/2"/>
                                          </p:val>
                                        </p:tav>
                                        <p:tav tm="100000">
                                          <p:val>
                                            <p:strVal val="#ppt_y"/>
                                          </p:val>
                                        </p:tav>
                                      </p:tavLst>
                                    </p:anim>
                                  </p:childTnLst>
                                </p:cTn>
                              </p:par>
                              <p:par>
                                <p:cTn id="58" presetID="2" presetClass="entr" presetSubtype="4"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anim calcmode="lin" valueType="num">
                                      <p:cBhvr additive="base">
                                        <p:cTn id="60" dur="500" fill="hold"/>
                                        <p:tgtEl>
                                          <p:spTgt spid="29"/>
                                        </p:tgtEl>
                                        <p:attrNameLst>
                                          <p:attrName>ppt_x</p:attrName>
                                        </p:attrNameLst>
                                      </p:cBhvr>
                                      <p:tavLst>
                                        <p:tav tm="0">
                                          <p:val>
                                            <p:strVal val="#ppt_x"/>
                                          </p:val>
                                        </p:tav>
                                        <p:tav tm="100000">
                                          <p:val>
                                            <p:strVal val="#ppt_x"/>
                                          </p:val>
                                        </p:tav>
                                      </p:tavLst>
                                    </p:anim>
                                    <p:anim calcmode="lin" valueType="num">
                                      <p:cBhvr additive="base">
                                        <p:cTn id="61"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grpId="0" nodeType="clickEffect">
                                  <p:stCondLst>
                                    <p:cond delay="0"/>
                                  </p:stCondLst>
                                  <p:childTnLst>
                                    <p:set>
                                      <p:cBhvr>
                                        <p:cTn id="65" dur="1" fill="hold">
                                          <p:stCondLst>
                                            <p:cond delay="0"/>
                                          </p:stCondLst>
                                        </p:cTn>
                                        <p:tgtEl>
                                          <p:spTgt spid="30"/>
                                        </p:tgtEl>
                                        <p:attrNameLst>
                                          <p:attrName>style.visibility</p:attrName>
                                        </p:attrNameLst>
                                      </p:cBhvr>
                                      <p:to>
                                        <p:strVal val="visible"/>
                                      </p:to>
                                    </p:set>
                                    <p:anim calcmode="lin" valueType="num">
                                      <p:cBhvr additive="base">
                                        <p:cTn id="66" dur="500" fill="hold"/>
                                        <p:tgtEl>
                                          <p:spTgt spid="30"/>
                                        </p:tgtEl>
                                        <p:attrNameLst>
                                          <p:attrName>ppt_x</p:attrName>
                                        </p:attrNameLst>
                                      </p:cBhvr>
                                      <p:tavLst>
                                        <p:tav tm="0">
                                          <p:val>
                                            <p:strVal val="#ppt_x"/>
                                          </p:val>
                                        </p:tav>
                                        <p:tav tm="100000">
                                          <p:val>
                                            <p:strVal val="#ppt_x"/>
                                          </p:val>
                                        </p:tav>
                                      </p:tavLst>
                                    </p:anim>
                                    <p:anim calcmode="lin" valueType="num">
                                      <p:cBhvr additive="base">
                                        <p:cTn id="67" dur="500" fill="hold"/>
                                        <p:tgtEl>
                                          <p:spTgt spid="30"/>
                                        </p:tgtEl>
                                        <p:attrNameLst>
                                          <p:attrName>ppt_y</p:attrName>
                                        </p:attrNameLst>
                                      </p:cBhvr>
                                      <p:tavLst>
                                        <p:tav tm="0">
                                          <p:val>
                                            <p:strVal val="1+#ppt_h/2"/>
                                          </p:val>
                                        </p:tav>
                                        <p:tav tm="100000">
                                          <p:val>
                                            <p:strVal val="#ppt_y"/>
                                          </p:val>
                                        </p:tav>
                                      </p:tavLst>
                                    </p:anim>
                                  </p:childTnLst>
                                </p:cTn>
                              </p:par>
                              <p:par>
                                <p:cTn id="68" presetID="2" presetClass="entr" presetSubtype="4" fill="hold" grpId="0" nodeType="withEffect">
                                  <p:stCondLst>
                                    <p:cond delay="0"/>
                                  </p:stCondLst>
                                  <p:childTnLst>
                                    <p:set>
                                      <p:cBhvr>
                                        <p:cTn id="69" dur="1" fill="hold">
                                          <p:stCondLst>
                                            <p:cond delay="0"/>
                                          </p:stCondLst>
                                        </p:cTn>
                                        <p:tgtEl>
                                          <p:spTgt spid="31"/>
                                        </p:tgtEl>
                                        <p:attrNameLst>
                                          <p:attrName>style.visibility</p:attrName>
                                        </p:attrNameLst>
                                      </p:cBhvr>
                                      <p:to>
                                        <p:strVal val="visible"/>
                                      </p:to>
                                    </p:set>
                                    <p:anim calcmode="lin" valueType="num">
                                      <p:cBhvr additive="base">
                                        <p:cTn id="70" dur="500" fill="hold"/>
                                        <p:tgtEl>
                                          <p:spTgt spid="31"/>
                                        </p:tgtEl>
                                        <p:attrNameLst>
                                          <p:attrName>ppt_x</p:attrName>
                                        </p:attrNameLst>
                                      </p:cBhvr>
                                      <p:tavLst>
                                        <p:tav tm="0">
                                          <p:val>
                                            <p:strVal val="#ppt_x"/>
                                          </p:val>
                                        </p:tav>
                                        <p:tav tm="100000">
                                          <p:val>
                                            <p:strVal val="#ppt_x"/>
                                          </p:val>
                                        </p:tav>
                                      </p:tavLst>
                                    </p:anim>
                                    <p:anim calcmode="lin" valueType="num">
                                      <p:cBhvr additive="base">
                                        <p:cTn id="71" dur="500" fill="hold"/>
                                        <p:tgtEl>
                                          <p:spTgt spid="31"/>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32"/>
                                        </p:tgtEl>
                                        <p:attrNameLst>
                                          <p:attrName>style.visibility</p:attrName>
                                        </p:attrNameLst>
                                      </p:cBhvr>
                                      <p:to>
                                        <p:strVal val="visible"/>
                                      </p:to>
                                    </p:set>
                                    <p:anim calcmode="lin" valueType="num">
                                      <p:cBhvr additive="base">
                                        <p:cTn id="74" dur="500" fill="hold"/>
                                        <p:tgtEl>
                                          <p:spTgt spid="32"/>
                                        </p:tgtEl>
                                        <p:attrNameLst>
                                          <p:attrName>ppt_x</p:attrName>
                                        </p:attrNameLst>
                                      </p:cBhvr>
                                      <p:tavLst>
                                        <p:tav tm="0">
                                          <p:val>
                                            <p:strVal val="#ppt_x"/>
                                          </p:val>
                                        </p:tav>
                                        <p:tav tm="100000">
                                          <p:val>
                                            <p:strVal val="#ppt_x"/>
                                          </p:val>
                                        </p:tav>
                                      </p:tavLst>
                                    </p:anim>
                                    <p:anim calcmode="lin" valueType="num">
                                      <p:cBhvr additive="base">
                                        <p:cTn id="75"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P spid="16" grpId="0"/>
      <p:bldP spid="17" grpId="0"/>
      <p:bldP spid="18" grpId="0"/>
      <p:bldP spid="19" grpId="0"/>
      <p:bldP spid="20" grpId="0"/>
      <p:bldP spid="21" grpId="0"/>
      <p:bldP spid="22" grpId="0"/>
      <p:bldP spid="23" grpId="0"/>
      <p:bldP spid="27" grpId="0"/>
      <p:bldP spid="28" grpId="0"/>
      <p:bldP spid="29" grpId="0"/>
      <p:bldP spid="30" grpId="0"/>
      <p:bldP spid="31" grpId="0"/>
      <p:bldP spid="3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040D1C26-54C9-4F6A-BF4C-09872EC787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15895" y="1841484"/>
            <a:ext cx="6176105" cy="2628276"/>
          </a:xfrm>
          <a:prstGeom prst="rect">
            <a:avLst/>
          </a:prstGeom>
        </p:spPr>
      </p:pic>
      <p:grpSp>
        <p:nvGrpSpPr>
          <p:cNvPr id="3" name="#465799"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ECE4B82-AC88-450C-ACA6-E35B3AF135BB}"/>
              </a:ext>
            </a:extLst>
          </p:cNvPr>
          <p:cNvGrpSpPr>
            <a:grpSpLocks noChangeAspect="1"/>
          </p:cNvGrpSpPr>
          <p:nvPr>
            <p:custDataLst>
              <p:tags r:id="rId2"/>
            </p:custDataLst>
          </p:nvPr>
        </p:nvGrpSpPr>
        <p:grpSpPr>
          <a:xfrm>
            <a:off x="593445" y="1693879"/>
            <a:ext cx="7550877" cy="4543409"/>
            <a:chOff x="593445" y="1693879"/>
            <a:chExt cx="7550877" cy="4543409"/>
          </a:xfrm>
        </p:grpSpPr>
        <p:sp>
          <p:nvSpPr>
            <p:cNvPr id="5" name="îṧļiḋè">
              <a:extLst>
                <a:ext uri="{FF2B5EF4-FFF2-40B4-BE49-F238E27FC236}">
                  <a16:creationId xmlns:a16="http://schemas.microsoft.com/office/drawing/2014/main" id="{059C86F3-CFE9-48B1-8FA8-02DF5403BDDA}"/>
                </a:ext>
              </a:extLst>
            </p:cNvPr>
            <p:cNvSpPr/>
            <p:nvPr/>
          </p:nvSpPr>
          <p:spPr>
            <a:xfrm>
              <a:off x="6654801" y="2641431"/>
              <a:ext cx="1489521" cy="1552019"/>
            </a:xfrm>
            <a:prstGeom prst="rect">
              <a:avLst/>
            </a:prstGeom>
            <a:solidFill>
              <a:schemeClr val="accent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6" name="î$ḷíḋé">
              <a:extLst>
                <a:ext uri="{FF2B5EF4-FFF2-40B4-BE49-F238E27FC236}">
                  <a16:creationId xmlns:a16="http://schemas.microsoft.com/office/drawing/2014/main" id="{B57C9EC9-127E-40E4-B210-BB0AE589D4D4}"/>
                </a:ext>
              </a:extLst>
            </p:cNvPr>
            <p:cNvSpPr txBox="1"/>
            <p:nvPr/>
          </p:nvSpPr>
          <p:spPr>
            <a:xfrm>
              <a:off x="593445" y="2986010"/>
              <a:ext cx="5502555" cy="1380621"/>
            </a:xfrm>
            <a:prstGeom prst="rect">
              <a:avLst/>
            </a:prstGeom>
            <a:noFill/>
            <a:ln>
              <a:noFill/>
            </a:ln>
          </p:spPr>
          <p:txBody>
            <a:bodyPr wrap="square" lIns="91440" tIns="45720" rIns="91440" bIns="45720" anchor="t" anchorCtr="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buSzPct val="25000"/>
              </a:pPr>
              <a:r>
                <a:rPr lang="en-US" altLang="zh-CN" sz="1100" dirty="0">
                  <a:solidFill>
                    <a:schemeClr val="tx1">
                      <a:lumMod val="85000"/>
                      <a:lumOff val="15000"/>
                    </a:schemeClr>
                  </a:solidFill>
                </a:rPr>
                <a:t>Theme color makes PPT more convenient to </a:t>
              </a:r>
              <a:r>
                <a:rPr lang="en-US" altLang="zh-CN" sz="1100" dirty="0" err="1">
                  <a:solidFill>
                    <a:schemeClr val="tx1">
                      <a:lumMod val="85000"/>
                      <a:lumOff val="15000"/>
                    </a:schemeClr>
                  </a:solidFill>
                </a:rPr>
                <a:t>change.Adjust</a:t>
              </a:r>
              <a:r>
                <a:rPr lang="en-US" altLang="zh-CN" sz="1100" dirty="0">
                  <a:solidFill>
                    <a:schemeClr val="tx1">
                      <a:lumMod val="85000"/>
                      <a:lumOff val="15000"/>
                    </a:schemeClr>
                  </a:solidFill>
                </a:rPr>
                <a:t> the spacing to adapt to Chinese typesetting, use </a:t>
              </a:r>
              <a:r>
                <a:rPr lang="en-US" altLang="zh-CN" sz="1100">
                  <a:solidFill>
                    <a:schemeClr val="tx1">
                      <a:lumMod val="85000"/>
                      <a:lumOff val="15000"/>
                    </a:schemeClr>
                  </a:solidFill>
                </a:rPr>
                <a:t>the r</a:t>
              </a:r>
              <a:r>
                <a:rPr lang="en-US" altLang="zh-CN" sz="100">
                  <a:solidFill>
                    <a:schemeClr val="tx1">
                      <a:lumMod val="85000"/>
                      <a:lumOff val="15000"/>
                    </a:schemeClr>
                  </a:solidFill>
                </a:rPr>
                <a:t> </a:t>
              </a:r>
              <a:r>
                <a:rPr lang="en-US" altLang="zh-CN" sz="1100">
                  <a:solidFill>
                    <a:schemeClr val="tx1">
                      <a:lumMod val="85000"/>
                      <a:lumOff val="15000"/>
                    </a:schemeClr>
                  </a:solidFill>
                </a:rPr>
                <a:t>eference </a:t>
              </a:r>
              <a:r>
                <a:rPr lang="en-US" altLang="zh-CN" sz="1100" dirty="0">
                  <a:solidFill>
                    <a:schemeClr val="tx1">
                      <a:lumMod val="85000"/>
                      <a:lumOff val="15000"/>
                    </a:schemeClr>
                  </a:solidFill>
                </a:rPr>
                <a:t>line in PPT.</a:t>
              </a:r>
            </a:p>
            <a:p>
              <a:pPr>
                <a:lnSpc>
                  <a:spcPct val="150000"/>
                </a:lnSpc>
                <a:buSzPct val="25000"/>
              </a:pPr>
              <a:r>
                <a:rPr lang="en-US" altLang="zh-CN" sz="1100" dirty="0">
                  <a:solidFill>
                    <a:schemeClr val="tx1">
                      <a:lumMod val="85000"/>
                      <a:lumOff val="15000"/>
                    </a:schemeClr>
                  </a:solidFill>
                </a:rPr>
                <a:t>……</a:t>
              </a:r>
            </a:p>
          </p:txBody>
        </p:sp>
        <p:sp>
          <p:nvSpPr>
            <p:cNvPr id="7" name="ïṩ1iḍé">
              <a:extLst>
                <a:ext uri="{FF2B5EF4-FFF2-40B4-BE49-F238E27FC236}">
                  <a16:creationId xmlns:a16="http://schemas.microsoft.com/office/drawing/2014/main" id="{184C93E4-0FBA-452A-BA30-82F62016A66E}"/>
                </a:ext>
              </a:extLst>
            </p:cNvPr>
            <p:cNvSpPr txBox="1"/>
            <p:nvPr/>
          </p:nvSpPr>
          <p:spPr>
            <a:xfrm>
              <a:off x="593445" y="1693879"/>
              <a:ext cx="3575981" cy="819734"/>
            </a:xfrm>
            <a:prstGeom prst="rect">
              <a:avLst/>
            </a:prstGeom>
            <a:noFill/>
            <a:ln>
              <a:noFill/>
            </a:ln>
          </p:spPr>
          <p:txBody>
            <a:bodyPr wrap="square" lIns="91440" tIns="45720" rIns="91440" bIns="45720" anchor="b" anchorCtr="0">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buSzPct val="25000"/>
              </a:pPr>
              <a:r>
                <a:rPr lang="en-US" sz="2000" b="1" dirty="0"/>
                <a:t>Unified fonts make </a:t>
              </a:r>
              <a:r>
                <a:rPr lang="en-US" sz="2000" b="1"/>
                <a:t>reading more</a:t>
              </a:r>
              <a:r>
                <a:rPr lang="en-US" sz="100" b="1"/>
                <a:t> </a:t>
              </a:r>
              <a:r>
                <a:rPr lang="en-US" sz="2000" b="1"/>
                <a:t> </a:t>
              </a:r>
              <a:r>
                <a:rPr lang="en-US" sz="2000" b="1" dirty="0"/>
                <a:t>fluent.</a:t>
              </a:r>
            </a:p>
          </p:txBody>
        </p:sp>
        <p:cxnSp>
          <p:nvCxnSpPr>
            <p:cNvPr id="8" name="直接连接符 7">
              <a:extLst>
                <a:ext uri="{FF2B5EF4-FFF2-40B4-BE49-F238E27FC236}">
                  <a16:creationId xmlns:a16="http://schemas.microsoft.com/office/drawing/2014/main" id="{43D0AFB0-5664-4840-B42D-3E44C42409AF}"/>
                </a:ext>
              </a:extLst>
            </p:cNvPr>
            <p:cNvCxnSpPr>
              <a:cxnSpLocks/>
            </p:cNvCxnSpPr>
            <p:nvPr/>
          </p:nvCxnSpPr>
          <p:spPr>
            <a:xfrm>
              <a:off x="717419" y="2737884"/>
              <a:ext cx="414670" cy="0"/>
            </a:xfrm>
            <a:prstGeom prst="line">
              <a:avLst/>
            </a:prstGeom>
            <a:ln w="25400" cap="flat">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9" name="îsḻîḑé">
              <a:extLst>
                <a:ext uri="{FF2B5EF4-FFF2-40B4-BE49-F238E27FC236}">
                  <a16:creationId xmlns:a16="http://schemas.microsoft.com/office/drawing/2014/main" id="{7E4DFB6B-1895-408A-BA03-E753621B0A54}"/>
                </a:ext>
              </a:extLst>
            </p:cNvPr>
            <p:cNvSpPr txBox="1"/>
            <p:nvPr/>
          </p:nvSpPr>
          <p:spPr>
            <a:xfrm>
              <a:off x="7078544" y="3232774"/>
              <a:ext cx="645241" cy="369332"/>
            </a:xfrm>
            <a:prstGeom prst="rect">
              <a:avLst/>
            </a:prstGeom>
            <a:noFill/>
          </p:spPr>
          <p:txBody>
            <a:bodyPr wrap="none" rtlCol="0">
              <a:spAutoFit/>
            </a:bodyPr>
            <a:lstStyle/>
            <a:p>
              <a:r>
                <a:rPr lang="en-US" altLang="zh-CN" b="1">
                  <a:solidFill>
                    <a:schemeClr val="bg1"/>
                  </a:solidFill>
                </a:rPr>
                <a:t>Te</a:t>
              </a:r>
              <a:r>
                <a:rPr lang="en-US" altLang="zh-CN" sz="100" b="1">
                  <a:solidFill>
                    <a:schemeClr val="bg1"/>
                  </a:solidFill>
                </a:rPr>
                <a:t> </a:t>
              </a:r>
              <a:r>
                <a:rPr lang="en-US" altLang="zh-CN" b="1">
                  <a:solidFill>
                    <a:schemeClr val="bg1"/>
                  </a:solidFill>
                </a:rPr>
                <a:t>xt</a:t>
              </a:r>
              <a:endParaRPr lang="en-US" altLang="zh-CN" b="1" dirty="0">
                <a:solidFill>
                  <a:schemeClr val="bg1"/>
                </a:solidFill>
              </a:endParaRPr>
            </a:p>
          </p:txBody>
        </p:sp>
        <p:grpSp>
          <p:nvGrpSpPr>
            <p:cNvPr id="10" name="iṩ1íďé">
              <a:extLst>
                <a:ext uri="{FF2B5EF4-FFF2-40B4-BE49-F238E27FC236}">
                  <a16:creationId xmlns:a16="http://schemas.microsoft.com/office/drawing/2014/main" id="{4F37CB8C-1653-4AE5-980C-85277DE42FF6}"/>
                </a:ext>
              </a:extLst>
            </p:cNvPr>
            <p:cNvGrpSpPr/>
            <p:nvPr/>
          </p:nvGrpSpPr>
          <p:grpSpPr>
            <a:xfrm>
              <a:off x="673099" y="4791764"/>
              <a:ext cx="1866900" cy="1445524"/>
              <a:chOff x="673099" y="4791764"/>
              <a:chExt cx="1866900" cy="1445524"/>
            </a:xfrm>
          </p:grpSpPr>
          <p:sp>
            <p:nvSpPr>
              <p:cNvPr id="23" name="iślîďè">
                <a:extLst>
                  <a:ext uri="{FF2B5EF4-FFF2-40B4-BE49-F238E27FC236}">
                    <a16:creationId xmlns:a16="http://schemas.microsoft.com/office/drawing/2014/main" id="{2A6E390A-C053-4726-BB73-B472E6B544AA}"/>
                  </a:ext>
                </a:extLst>
              </p:cNvPr>
              <p:cNvSpPr/>
              <p:nvPr/>
            </p:nvSpPr>
            <p:spPr>
              <a:xfrm>
                <a:off x="673099" y="5183991"/>
                <a:ext cx="1866900" cy="446072"/>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fontAlgn="base">
                  <a:spcBef>
                    <a:spcPct val="0"/>
                  </a:spcBef>
                  <a:spcAft>
                    <a:spcPct val="0"/>
                  </a:spcAft>
                  <a:tabLst>
                    <a:tab pos="227965" algn="l"/>
                  </a:tabLst>
                  <a:defRPr/>
                </a:pPr>
                <a:r>
                  <a:rPr lang="en-US" altLang="zh-CN" sz="1600">
                    <a:solidFill>
                      <a:schemeClr val="tx1">
                        <a:lumMod val="85000"/>
                        <a:lumOff val="15000"/>
                      </a:schemeClr>
                    </a:solidFill>
                  </a:rPr>
                  <a:t>Te</a:t>
                </a:r>
                <a:r>
                  <a:rPr lang="en-US" altLang="zh-CN" sz="100">
                    <a:solidFill>
                      <a:schemeClr val="tx1">
                        <a:lumMod val="85000"/>
                        <a:lumOff val="15000"/>
                      </a:schemeClr>
                    </a:solidFill>
                  </a:rPr>
                  <a:t> </a:t>
                </a:r>
                <a:r>
                  <a:rPr lang="en-US" altLang="zh-CN" sz="1600">
                    <a:solidFill>
                      <a:schemeClr val="tx1">
                        <a:lumMod val="85000"/>
                        <a:lumOff val="15000"/>
                      </a:schemeClr>
                    </a:solidFill>
                  </a:rPr>
                  <a:t>xt </a:t>
                </a:r>
                <a:r>
                  <a:rPr lang="en-US" altLang="zh-CN" sz="1600" dirty="0">
                    <a:solidFill>
                      <a:schemeClr val="tx1">
                        <a:lumMod val="85000"/>
                        <a:lumOff val="15000"/>
                      </a:schemeClr>
                    </a:solidFill>
                  </a:rPr>
                  <a:t>here</a:t>
                </a:r>
              </a:p>
            </p:txBody>
          </p:sp>
          <p:sp>
            <p:nvSpPr>
              <p:cNvPr id="24" name="îşḷiḓe">
                <a:extLst>
                  <a:ext uri="{FF2B5EF4-FFF2-40B4-BE49-F238E27FC236}">
                    <a16:creationId xmlns:a16="http://schemas.microsoft.com/office/drawing/2014/main" id="{F913B3C2-C223-483D-AF3A-7F28472442C8}"/>
                  </a:ext>
                </a:extLst>
              </p:cNvPr>
              <p:cNvSpPr/>
              <p:nvPr/>
            </p:nvSpPr>
            <p:spPr>
              <a:xfrm>
                <a:off x="673099" y="5604088"/>
                <a:ext cx="1866900" cy="633200"/>
              </a:xfrm>
              <a:prstGeom prst="snip2SameRect">
                <a:avLst>
                  <a:gd name="adj1" fmla="val 0"/>
                  <a:gd name="adj2" fmla="val 0"/>
                </a:avLst>
              </a:prstGeom>
              <a:ln>
                <a:noFill/>
              </a:ln>
            </p:spPr>
            <p:txBody>
              <a:bodyPr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R="0" lvl="0" algn="ctr" defTabSz="914400" eaLnBrk="1" fontAlgn="auto" latinLnBrk="0" hangingPunct="1">
                  <a:lnSpc>
                    <a:spcPct val="120000"/>
                  </a:lnSpc>
                  <a:spcBef>
                    <a:spcPts val="0"/>
                  </a:spcBef>
                  <a:spcAft>
                    <a:spcPts val="0"/>
                  </a:spcAft>
                  <a:buClrTx/>
                  <a:buSzTx/>
                  <a:defRPr/>
                </a:pPr>
                <a:r>
                  <a:rPr lang="en-US" altLang="zh-CN" sz="1100">
                    <a:solidFill>
                      <a:schemeClr val="tx1">
                        <a:lumMod val="85000"/>
                        <a:lumOff val="15000"/>
                      </a:schemeClr>
                    </a:solidFill>
                  </a:rPr>
                  <a:t>Suppo</a:t>
                </a:r>
                <a:r>
                  <a:rPr lang="en-US" altLang="zh-CN" sz="100">
                    <a:solidFill>
                      <a:schemeClr val="tx1">
                        <a:lumMod val="85000"/>
                        <a:lumOff val="15000"/>
                      </a:schemeClr>
                    </a:solidFill>
                  </a:rPr>
                  <a:t> </a:t>
                </a:r>
                <a:r>
                  <a:rPr lang="en-US" altLang="zh-CN" sz="1100">
                    <a:solidFill>
                      <a:schemeClr val="tx1">
                        <a:lumMod val="85000"/>
                        <a:lumOff val="15000"/>
                      </a:schemeClr>
                    </a:solidFill>
                  </a:rPr>
                  <a:t>rting </a:t>
                </a:r>
                <a:r>
                  <a:rPr lang="en-US" altLang="zh-CN" sz="1100" dirty="0">
                    <a:solidFill>
                      <a:schemeClr val="tx1">
                        <a:lumMod val="85000"/>
                        <a:lumOff val="15000"/>
                      </a:schemeClr>
                    </a:solidFill>
                  </a:rPr>
                  <a:t>text here</a:t>
                </a:r>
              </a:p>
              <a:p>
                <a:pPr marR="0" algn="ctr" fontAlgn="auto">
                  <a:lnSpc>
                    <a:spcPct val="120000"/>
                  </a:lnSpc>
                  <a:spcBef>
                    <a:spcPts val="0"/>
                  </a:spcBef>
                  <a:spcAft>
                    <a:spcPts val="0"/>
                  </a:spcAft>
                  <a:buClrTx/>
                  <a:buSzTx/>
                  <a:defRPr/>
                </a:pPr>
                <a:r>
                  <a:rPr lang="en-US" altLang="zh-CN" sz="1100" dirty="0">
                    <a:solidFill>
                      <a:schemeClr val="tx1">
                        <a:lumMod val="85000"/>
                        <a:lumOff val="15000"/>
                      </a:schemeClr>
                    </a:solidFill>
                  </a:rPr>
                  <a:t>……</a:t>
                </a:r>
              </a:p>
              <a:p>
                <a:pPr marR="0" lvl="0" algn="ctr" defTabSz="914400" eaLnBrk="1" fontAlgn="auto" latinLnBrk="0" hangingPunct="1">
                  <a:lnSpc>
                    <a:spcPct val="120000"/>
                  </a:lnSpc>
                  <a:spcBef>
                    <a:spcPts val="0"/>
                  </a:spcBef>
                  <a:spcAft>
                    <a:spcPts val="0"/>
                  </a:spcAft>
                  <a:buClrTx/>
                  <a:buSzTx/>
                  <a:defRPr/>
                </a:pPr>
                <a:endParaRPr lang="en-US" altLang="zh-CN" sz="1100" dirty="0">
                  <a:solidFill>
                    <a:schemeClr val="tx1">
                      <a:lumMod val="85000"/>
                      <a:lumOff val="15000"/>
                    </a:schemeClr>
                  </a:solidFill>
                </a:endParaRPr>
              </a:p>
            </p:txBody>
          </p:sp>
          <p:grpSp>
            <p:nvGrpSpPr>
              <p:cNvPr id="25" name="ï$ḷïḍe">
                <a:extLst>
                  <a:ext uri="{FF2B5EF4-FFF2-40B4-BE49-F238E27FC236}">
                    <a16:creationId xmlns:a16="http://schemas.microsoft.com/office/drawing/2014/main" id="{94D9B7C2-D203-47C4-ACC3-6C426F3358BB}"/>
                  </a:ext>
                </a:extLst>
              </p:cNvPr>
              <p:cNvGrpSpPr/>
              <p:nvPr/>
            </p:nvGrpSpPr>
            <p:grpSpPr>
              <a:xfrm>
                <a:off x="1401449" y="4791764"/>
                <a:ext cx="410200" cy="410198"/>
                <a:chOff x="6470043" y="1482403"/>
                <a:chExt cx="410200" cy="410198"/>
              </a:xfrm>
            </p:grpSpPr>
            <p:sp>
              <p:nvSpPr>
                <p:cNvPr id="26" name="íṣḻíḋè">
                  <a:extLst>
                    <a:ext uri="{FF2B5EF4-FFF2-40B4-BE49-F238E27FC236}">
                      <a16:creationId xmlns:a16="http://schemas.microsoft.com/office/drawing/2014/main" id="{2848581F-FECE-4F5C-B87F-FC872014324B}"/>
                    </a:ext>
                  </a:extLst>
                </p:cNvPr>
                <p:cNvSpPr/>
                <p:nvPr/>
              </p:nvSpPr>
              <p:spPr>
                <a:xfrm>
                  <a:off x="6470043" y="1482403"/>
                  <a:ext cx="410200" cy="410198"/>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7" name="îṧḷïḍé">
                  <a:extLst>
                    <a:ext uri="{FF2B5EF4-FFF2-40B4-BE49-F238E27FC236}">
                      <a16:creationId xmlns:a16="http://schemas.microsoft.com/office/drawing/2014/main" id="{132C5D13-C90E-4E7A-B59B-658CA434B899}"/>
                    </a:ext>
                  </a:extLst>
                </p:cNvPr>
                <p:cNvSpPr/>
                <p:nvPr/>
              </p:nvSpPr>
              <p:spPr>
                <a:xfrm>
                  <a:off x="6586143" y="1620752"/>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11" name="íṥ1îďé">
              <a:extLst>
                <a:ext uri="{FF2B5EF4-FFF2-40B4-BE49-F238E27FC236}">
                  <a16:creationId xmlns:a16="http://schemas.microsoft.com/office/drawing/2014/main" id="{AC90A3BC-52CB-4915-B6C7-541484F9157B}"/>
                </a:ext>
              </a:extLst>
            </p:cNvPr>
            <p:cNvGrpSpPr/>
            <p:nvPr/>
          </p:nvGrpSpPr>
          <p:grpSpPr>
            <a:xfrm>
              <a:off x="2730168" y="4791764"/>
              <a:ext cx="1866900" cy="1445524"/>
              <a:chOff x="2362170" y="4791764"/>
              <a:chExt cx="1866900" cy="1445524"/>
            </a:xfrm>
          </p:grpSpPr>
          <p:sp>
            <p:nvSpPr>
              <p:cNvPr id="18" name="iṥļiḋe">
                <a:extLst>
                  <a:ext uri="{FF2B5EF4-FFF2-40B4-BE49-F238E27FC236}">
                    <a16:creationId xmlns:a16="http://schemas.microsoft.com/office/drawing/2014/main" id="{DB33E15E-7C4C-4234-92F9-9493757B4037}"/>
                  </a:ext>
                </a:extLst>
              </p:cNvPr>
              <p:cNvSpPr/>
              <p:nvPr/>
            </p:nvSpPr>
            <p:spPr>
              <a:xfrm>
                <a:off x="2362170" y="5183991"/>
                <a:ext cx="1866900" cy="446072"/>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fontAlgn="base">
                  <a:spcBef>
                    <a:spcPct val="0"/>
                  </a:spcBef>
                  <a:spcAft>
                    <a:spcPct val="0"/>
                  </a:spcAft>
                  <a:tabLst>
                    <a:tab pos="227965" algn="l"/>
                  </a:tabLst>
                  <a:defRPr/>
                </a:pPr>
                <a:r>
                  <a:rPr lang="en-US" altLang="zh-CN" sz="1600">
                    <a:solidFill>
                      <a:schemeClr val="tx1">
                        <a:lumMod val="85000"/>
                        <a:lumOff val="15000"/>
                      </a:schemeClr>
                    </a:solidFill>
                  </a:rPr>
                  <a:t>Te</a:t>
                </a:r>
                <a:r>
                  <a:rPr lang="en-US" altLang="zh-CN" sz="100">
                    <a:solidFill>
                      <a:schemeClr val="tx1">
                        <a:lumMod val="85000"/>
                        <a:lumOff val="15000"/>
                      </a:schemeClr>
                    </a:solidFill>
                  </a:rPr>
                  <a:t> </a:t>
                </a:r>
                <a:r>
                  <a:rPr lang="en-US" altLang="zh-CN" sz="1600">
                    <a:solidFill>
                      <a:schemeClr val="tx1">
                        <a:lumMod val="85000"/>
                        <a:lumOff val="15000"/>
                      </a:schemeClr>
                    </a:solidFill>
                  </a:rPr>
                  <a:t>xt </a:t>
                </a:r>
                <a:r>
                  <a:rPr lang="en-US" altLang="zh-CN" sz="1600" dirty="0">
                    <a:solidFill>
                      <a:schemeClr val="tx1">
                        <a:lumMod val="85000"/>
                        <a:lumOff val="15000"/>
                      </a:schemeClr>
                    </a:solidFill>
                  </a:rPr>
                  <a:t>here</a:t>
                </a:r>
              </a:p>
            </p:txBody>
          </p:sp>
          <p:sp>
            <p:nvSpPr>
              <p:cNvPr id="19" name="işlïde">
                <a:extLst>
                  <a:ext uri="{FF2B5EF4-FFF2-40B4-BE49-F238E27FC236}">
                    <a16:creationId xmlns:a16="http://schemas.microsoft.com/office/drawing/2014/main" id="{0D107049-8FF1-4F5E-B104-09B25818DD02}"/>
                  </a:ext>
                </a:extLst>
              </p:cNvPr>
              <p:cNvSpPr/>
              <p:nvPr/>
            </p:nvSpPr>
            <p:spPr>
              <a:xfrm>
                <a:off x="2362170" y="5604088"/>
                <a:ext cx="1866900" cy="633200"/>
              </a:xfrm>
              <a:prstGeom prst="snip2SameRect">
                <a:avLst>
                  <a:gd name="adj1" fmla="val 0"/>
                  <a:gd name="adj2" fmla="val 0"/>
                </a:avLst>
              </a:prstGeom>
              <a:ln>
                <a:noFill/>
              </a:ln>
            </p:spPr>
            <p:txBody>
              <a:bodyPr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R="0" lvl="0" algn="ctr" defTabSz="914400" eaLnBrk="1" fontAlgn="auto" latinLnBrk="0" hangingPunct="1">
                  <a:lnSpc>
                    <a:spcPct val="120000"/>
                  </a:lnSpc>
                  <a:spcBef>
                    <a:spcPts val="0"/>
                  </a:spcBef>
                  <a:spcAft>
                    <a:spcPts val="0"/>
                  </a:spcAft>
                  <a:buClrTx/>
                  <a:buSzTx/>
                  <a:defRPr/>
                </a:pPr>
                <a:r>
                  <a:rPr lang="en-US" altLang="zh-CN" sz="1100">
                    <a:solidFill>
                      <a:schemeClr val="tx1">
                        <a:lumMod val="85000"/>
                        <a:lumOff val="15000"/>
                      </a:schemeClr>
                    </a:solidFill>
                  </a:rPr>
                  <a:t>Suppo</a:t>
                </a:r>
                <a:r>
                  <a:rPr lang="en-US" altLang="zh-CN" sz="100">
                    <a:solidFill>
                      <a:schemeClr val="tx1">
                        <a:lumMod val="85000"/>
                        <a:lumOff val="15000"/>
                      </a:schemeClr>
                    </a:solidFill>
                  </a:rPr>
                  <a:t> </a:t>
                </a:r>
                <a:r>
                  <a:rPr lang="en-US" altLang="zh-CN" sz="1100">
                    <a:solidFill>
                      <a:schemeClr val="tx1">
                        <a:lumMod val="85000"/>
                        <a:lumOff val="15000"/>
                      </a:schemeClr>
                    </a:solidFill>
                  </a:rPr>
                  <a:t>rting </a:t>
                </a:r>
                <a:r>
                  <a:rPr lang="en-US" altLang="zh-CN" sz="1100" dirty="0">
                    <a:solidFill>
                      <a:schemeClr val="tx1">
                        <a:lumMod val="85000"/>
                        <a:lumOff val="15000"/>
                      </a:schemeClr>
                    </a:solidFill>
                  </a:rPr>
                  <a:t>text here</a:t>
                </a:r>
              </a:p>
              <a:p>
                <a:pPr marR="0" algn="ctr" fontAlgn="auto">
                  <a:lnSpc>
                    <a:spcPct val="120000"/>
                  </a:lnSpc>
                  <a:spcBef>
                    <a:spcPts val="0"/>
                  </a:spcBef>
                  <a:spcAft>
                    <a:spcPts val="0"/>
                  </a:spcAft>
                  <a:buClrTx/>
                  <a:buSzTx/>
                  <a:defRPr/>
                </a:pPr>
                <a:r>
                  <a:rPr lang="en-US" altLang="zh-CN" sz="1100" dirty="0">
                    <a:solidFill>
                      <a:schemeClr val="tx1">
                        <a:lumMod val="85000"/>
                        <a:lumOff val="15000"/>
                      </a:schemeClr>
                    </a:solidFill>
                  </a:rPr>
                  <a:t>……</a:t>
                </a:r>
              </a:p>
              <a:p>
                <a:pPr marR="0" lvl="0" algn="ctr" defTabSz="914400" eaLnBrk="1" fontAlgn="auto" latinLnBrk="0" hangingPunct="1">
                  <a:lnSpc>
                    <a:spcPct val="120000"/>
                  </a:lnSpc>
                  <a:spcBef>
                    <a:spcPts val="0"/>
                  </a:spcBef>
                  <a:spcAft>
                    <a:spcPts val="0"/>
                  </a:spcAft>
                  <a:buClrTx/>
                  <a:buSzTx/>
                  <a:defRPr/>
                </a:pPr>
                <a:endParaRPr lang="en-US" altLang="zh-CN" sz="1100" dirty="0">
                  <a:solidFill>
                    <a:schemeClr val="tx1">
                      <a:lumMod val="85000"/>
                      <a:lumOff val="15000"/>
                    </a:schemeClr>
                  </a:solidFill>
                </a:endParaRPr>
              </a:p>
            </p:txBody>
          </p:sp>
          <p:grpSp>
            <p:nvGrpSpPr>
              <p:cNvPr id="20" name="iŝľiḍe">
                <a:extLst>
                  <a:ext uri="{FF2B5EF4-FFF2-40B4-BE49-F238E27FC236}">
                    <a16:creationId xmlns:a16="http://schemas.microsoft.com/office/drawing/2014/main" id="{B97FBA4E-342D-420B-922F-45F94A8DA10D}"/>
                  </a:ext>
                </a:extLst>
              </p:cNvPr>
              <p:cNvGrpSpPr/>
              <p:nvPr/>
            </p:nvGrpSpPr>
            <p:grpSpPr>
              <a:xfrm>
                <a:off x="3090520" y="4791764"/>
                <a:ext cx="410200" cy="410198"/>
                <a:chOff x="6470043" y="1482403"/>
                <a:chExt cx="410200" cy="410198"/>
              </a:xfrm>
            </p:grpSpPr>
            <p:sp>
              <p:nvSpPr>
                <p:cNvPr id="21" name="íşľiḓè">
                  <a:extLst>
                    <a:ext uri="{FF2B5EF4-FFF2-40B4-BE49-F238E27FC236}">
                      <a16:creationId xmlns:a16="http://schemas.microsoft.com/office/drawing/2014/main" id="{961FDF06-2A8F-4B6E-A4CF-26D2AE5B3477}"/>
                    </a:ext>
                  </a:extLst>
                </p:cNvPr>
                <p:cNvSpPr/>
                <p:nvPr/>
              </p:nvSpPr>
              <p:spPr>
                <a:xfrm>
                  <a:off x="6470043" y="1482403"/>
                  <a:ext cx="410200" cy="410198"/>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22" name="ïṧḷïḓé">
                  <a:extLst>
                    <a:ext uri="{FF2B5EF4-FFF2-40B4-BE49-F238E27FC236}">
                      <a16:creationId xmlns:a16="http://schemas.microsoft.com/office/drawing/2014/main" id="{2890E508-CBA3-441A-B729-E9CA089B88BA}"/>
                    </a:ext>
                  </a:extLst>
                </p:cNvPr>
                <p:cNvSpPr/>
                <p:nvPr/>
              </p:nvSpPr>
              <p:spPr>
                <a:xfrm>
                  <a:off x="6586143" y="1592144"/>
                  <a:ext cx="178001" cy="162108"/>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nvGrpSpPr>
            <p:cNvPr id="12" name="îśḷïďè">
              <a:extLst>
                <a:ext uri="{FF2B5EF4-FFF2-40B4-BE49-F238E27FC236}">
                  <a16:creationId xmlns:a16="http://schemas.microsoft.com/office/drawing/2014/main" id="{5F3EC316-D370-4B85-A35F-668D79667E72}"/>
                </a:ext>
              </a:extLst>
            </p:cNvPr>
            <p:cNvGrpSpPr/>
            <p:nvPr/>
          </p:nvGrpSpPr>
          <p:grpSpPr>
            <a:xfrm>
              <a:off x="4787237" y="4791764"/>
              <a:ext cx="1866900" cy="1445524"/>
              <a:chOff x="4138339" y="4791764"/>
              <a:chExt cx="1866900" cy="1445524"/>
            </a:xfrm>
          </p:grpSpPr>
          <p:sp>
            <p:nvSpPr>
              <p:cNvPr id="13" name="ï$ḷíďé">
                <a:extLst>
                  <a:ext uri="{FF2B5EF4-FFF2-40B4-BE49-F238E27FC236}">
                    <a16:creationId xmlns:a16="http://schemas.microsoft.com/office/drawing/2014/main" id="{D3537A99-21BD-47B4-9328-A3807DD7824E}"/>
                  </a:ext>
                </a:extLst>
              </p:cNvPr>
              <p:cNvSpPr/>
              <p:nvPr/>
            </p:nvSpPr>
            <p:spPr>
              <a:xfrm>
                <a:off x="4138339" y="5183991"/>
                <a:ext cx="1866900" cy="446072"/>
              </a:xfrm>
              <a:prstGeom prst="rect">
                <a:avLst/>
              </a:prstGeom>
              <a:no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lvl="0" algn="ctr" fontAlgn="base">
                  <a:spcBef>
                    <a:spcPct val="0"/>
                  </a:spcBef>
                  <a:spcAft>
                    <a:spcPct val="0"/>
                  </a:spcAft>
                  <a:tabLst>
                    <a:tab pos="227965" algn="l"/>
                  </a:tabLst>
                  <a:defRPr/>
                </a:pPr>
                <a:r>
                  <a:rPr lang="en-US" altLang="zh-CN" sz="1600">
                    <a:solidFill>
                      <a:schemeClr val="tx1">
                        <a:lumMod val="85000"/>
                        <a:lumOff val="15000"/>
                      </a:schemeClr>
                    </a:solidFill>
                  </a:rPr>
                  <a:t>Te</a:t>
                </a:r>
                <a:r>
                  <a:rPr lang="en-US" altLang="zh-CN" sz="100">
                    <a:solidFill>
                      <a:schemeClr val="tx1">
                        <a:lumMod val="85000"/>
                        <a:lumOff val="15000"/>
                      </a:schemeClr>
                    </a:solidFill>
                  </a:rPr>
                  <a:t> </a:t>
                </a:r>
                <a:r>
                  <a:rPr lang="en-US" altLang="zh-CN" sz="1600">
                    <a:solidFill>
                      <a:schemeClr val="tx1">
                        <a:lumMod val="85000"/>
                        <a:lumOff val="15000"/>
                      </a:schemeClr>
                    </a:solidFill>
                  </a:rPr>
                  <a:t>xt </a:t>
                </a:r>
                <a:r>
                  <a:rPr lang="en-US" altLang="zh-CN" sz="1600" dirty="0">
                    <a:solidFill>
                      <a:schemeClr val="tx1">
                        <a:lumMod val="85000"/>
                        <a:lumOff val="15000"/>
                      </a:schemeClr>
                    </a:solidFill>
                  </a:rPr>
                  <a:t>here</a:t>
                </a:r>
              </a:p>
            </p:txBody>
          </p:sp>
          <p:sp>
            <p:nvSpPr>
              <p:cNvPr id="14" name="iṡḻîḑè">
                <a:extLst>
                  <a:ext uri="{FF2B5EF4-FFF2-40B4-BE49-F238E27FC236}">
                    <a16:creationId xmlns:a16="http://schemas.microsoft.com/office/drawing/2014/main" id="{C3FA88CB-47CA-40E0-B989-5948C1A91198}"/>
                  </a:ext>
                </a:extLst>
              </p:cNvPr>
              <p:cNvSpPr/>
              <p:nvPr/>
            </p:nvSpPr>
            <p:spPr>
              <a:xfrm>
                <a:off x="4138339" y="5604088"/>
                <a:ext cx="1866900" cy="633200"/>
              </a:xfrm>
              <a:prstGeom prst="snip2SameRect">
                <a:avLst>
                  <a:gd name="adj1" fmla="val 0"/>
                  <a:gd name="adj2" fmla="val 0"/>
                </a:avLst>
              </a:prstGeom>
              <a:ln>
                <a:noFill/>
              </a:ln>
            </p:spPr>
            <p:txBody>
              <a:bodyPr wrap="square" lIns="91440" tIns="45720" rIns="91440" bIns="45720" anchor="t">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R="0" lvl="0" algn="ctr" defTabSz="914400" eaLnBrk="1" fontAlgn="auto" latinLnBrk="0" hangingPunct="1">
                  <a:lnSpc>
                    <a:spcPct val="120000"/>
                  </a:lnSpc>
                  <a:spcBef>
                    <a:spcPts val="0"/>
                  </a:spcBef>
                  <a:spcAft>
                    <a:spcPts val="0"/>
                  </a:spcAft>
                  <a:buClrTx/>
                  <a:buSzTx/>
                  <a:defRPr/>
                </a:pPr>
                <a:r>
                  <a:rPr lang="en-US" altLang="zh-CN" sz="1100">
                    <a:solidFill>
                      <a:schemeClr val="tx1">
                        <a:lumMod val="85000"/>
                        <a:lumOff val="15000"/>
                      </a:schemeClr>
                    </a:solidFill>
                  </a:rPr>
                  <a:t>suppo</a:t>
                </a:r>
                <a:r>
                  <a:rPr lang="en-US" altLang="zh-CN" sz="100">
                    <a:solidFill>
                      <a:schemeClr val="tx1">
                        <a:lumMod val="85000"/>
                        <a:lumOff val="15000"/>
                      </a:schemeClr>
                    </a:solidFill>
                  </a:rPr>
                  <a:t> </a:t>
                </a:r>
                <a:r>
                  <a:rPr lang="en-US" altLang="zh-CN" sz="1100">
                    <a:solidFill>
                      <a:schemeClr val="tx1">
                        <a:lumMod val="85000"/>
                        <a:lumOff val="15000"/>
                      </a:schemeClr>
                    </a:solidFill>
                  </a:rPr>
                  <a:t>rting </a:t>
                </a:r>
                <a:r>
                  <a:rPr lang="en-US" altLang="zh-CN" sz="1100" dirty="0">
                    <a:solidFill>
                      <a:schemeClr val="tx1">
                        <a:lumMod val="85000"/>
                        <a:lumOff val="15000"/>
                      </a:schemeClr>
                    </a:solidFill>
                  </a:rPr>
                  <a:t>text here</a:t>
                </a:r>
              </a:p>
              <a:p>
                <a:pPr marR="0" algn="ctr" fontAlgn="auto">
                  <a:lnSpc>
                    <a:spcPct val="120000"/>
                  </a:lnSpc>
                  <a:spcBef>
                    <a:spcPts val="0"/>
                  </a:spcBef>
                  <a:spcAft>
                    <a:spcPts val="0"/>
                  </a:spcAft>
                  <a:buClrTx/>
                  <a:buSzTx/>
                  <a:defRPr/>
                </a:pPr>
                <a:r>
                  <a:rPr lang="en-US" altLang="zh-CN" sz="1100" dirty="0">
                    <a:solidFill>
                      <a:schemeClr val="tx1">
                        <a:lumMod val="85000"/>
                        <a:lumOff val="15000"/>
                      </a:schemeClr>
                    </a:solidFill>
                  </a:rPr>
                  <a:t>……</a:t>
                </a:r>
              </a:p>
              <a:p>
                <a:pPr marR="0" lvl="0" algn="ctr" defTabSz="914400" eaLnBrk="1" fontAlgn="auto" latinLnBrk="0" hangingPunct="1">
                  <a:lnSpc>
                    <a:spcPct val="120000"/>
                  </a:lnSpc>
                  <a:spcBef>
                    <a:spcPts val="0"/>
                  </a:spcBef>
                  <a:spcAft>
                    <a:spcPts val="0"/>
                  </a:spcAft>
                  <a:buClrTx/>
                  <a:buSzTx/>
                  <a:defRPr/>
                </a:pPr>
                <a:endParaRPr lang="en-US" altLang="zh-CN" sz="1100" dirty="0">
                  <a:solidFill>
                    <a:schemeClr val="tx1">
                      <a:lumMod val="85000"/>
                      <a:lumOff val="15000"/>
                    </a:schemeClr>
                  </a:solidFill>
                </a:endParaRPr>
              </a:p>
            </p:txBody>
          </p:sp>
          <p:grpSp>
            <p:nvGrpSpPr>
              <p:cNvPr id="15" name="işlíḍè">
                <a:extLst>
                  <a:ext uri="{FF2B5EF4-FFF2-40B4-BE49-F238E27FC236}">
                    <a16:creationId xmlns:a16="http://schemas.microsoft.com/office/drawing/2014/main" id="{C79F4F15-EE41-46ED-A3CD-64F35B0AE759}"/>
                  </a:ext>
                </a:extLst>
              </p:cNvPr>
              <p:cNvGrpSpPr/>
              <p:nvPr/>
            </p:nvGrpSpPr>
            <p:grpSpPr>
              <a:xfrm>
                <a:off x="4866689" y="4791764"/>
                <a:ext cx="410200" cy="410198"/>
                <a:chOff x="6470043" y="1482403"/>
                <a:chExt cx="410200" cy="410198"/>
              </a:xfrm>
            </p:grpSpPr>
            <p:sp>
              <p:nvSpPr>
                <p:cNvPr id="16" name="ïṩḷîďê">
                  <a:extLst>
                    <a:ext uri="{FF2B5EF4-FFF2-40B4-BE49-F238E27FC236}">
                      <a16:creationId xmlns:a16="http://schemas.microsoft.com/office/drawing/2014/main" id="{C6CFDF81-D2F2-49CA-9F15-99543265BCA9}"/>
                    </a:ext>
                  </a:extLst>
                </p:cNvPr>
                <p:cNvSpPr/>
                <p:nvPr/>
              </p:nvSpPr>
              <p:spPr>
                <a:xfrm>
                  <a:off x="6470043" y="1482403"/>
                  <a:ext cx="410200" cy="410198"/>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7" name="ïṩļïdè">
                  <a:extLst>
                    <a:ext uri="{FF2B5EF4-FFF2-40B4-BE49-F238E27FC236}">
                      <a16:creationId xmlns:a16="http://schemas.microsoft.com/office/drawing/2014/main" id="{74D770B2-09AC-4069-A450-5D2FEF5BCCFA}"/>
                    </a:ext>
                  </a:extLst>
                </p:cNvPr>
                <p:cNvSpPr/>
                <p:nvPr/>
              </p:nvSpPr>
              <p:spPr>
                <a:xfrm>
                  <a:off x="6586143" y="1623113"/>
                  <a:ext cx="178001" cy="148188"/>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grpSp>
        </p:grpSp>
      </p:grpSp>
    </p:spTree>
    <p:custDataLst>
      <p:tags r:id="rId1"/>
    </p:custDataLst>
    <p:extLst>
      <p:ext uri="{BB962C8B-B14F-4D97-AF65-F5344CB8AC3E}">
        <p14:creationId xmlns:p14="http://schemas.microsoft.com/office/powerpoint/2010/main" val="1944293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6625347" y="1985559"/>
            <a:ext cx="5120072" cy="3793119"/>
            <a:chOff x="6599582" y="1854823"/>
            <a:chExt cx="5120072" cy="3793119"/>
          </a:xfrm>
        </p:grpSpPr>
        <p:grpSp>
          <p:nvGrpSpPr>
            <p:cNvPr id="14" name="组合 13"/>
            <p:cNvGrpSpPr/>
            <p:nvPr/>
          </p:nvGrpSpPr>
          <p:grpSpPr>
            <a:xfrm>
              <a:off x="7151317" y="1854823"/>
              <a:ext cx="4568337" cy="3793119"/>
              <a:chOff x="6634482" y="1489308"/>
              <a:chExt cx="4568337" cy="3793119"/>
            </a:xfrm>
          </p:grpSpPr>
          <p:grpSp>
            <p:nvGrpSpPr>
              <p:cNvPr id="19" name="组合 18"/>
              <p:cNvGrpSpPr/>
              <p:nvPr/>
            </p:nvGrpSpPr>
            <p:grpSpPr>
              <a:xfrm>
                <a:off x="6634482" y="1489308"/>
                <a:ext cx="4568337" cy="728917"/>
                <a:chOff x="7774462" y="2224632"/>
                <a:chExt cx="4675831" cy="728917"/>
              </a:xfrm>
            </p:grpSpPr>
            <p:sp>
              <p:nvSpPr>
                <p:cNvPr id="29" name="文本框 28"/>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30" name="矩形 29"/>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nvGrpSpPr>
              <p:cNvPr id="20" name="组合 19"/>
              <p:cNvGrpSpPr/>
              <p:nvPr/>
            </p:nvGrpSpPr>
            <p:grpSpPr>
              <a:xfrm>
                <a:off x="6634482" y="2510709"/>
                <a:ext cx="4568337" cy="728917"/>
                <a:chOff x="7774462" y="2224632"/>
                <a:chExt cx="4675831" cy="728917"/>
              </a:xfrm>
            </p:grpSpPr>
            <p:sp>
              <p:nvSpPr>
                <p:cNvPr id="27" name="文本框 26"/>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28" name="矩形 27"/>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nvGrpSpPr>
              <p:cNvPr id="21" name="组合 20"/>
              <p:cNvGrpSpPr/>
              <p:nvPr/>
            </p:nvGrpSpPr>
            <p:grpSpPr>
              <a:xfrm>
                <a:off x="6634482" y="3532110"/>
                <a:ext cx="4568337" cy="728917"/>
                <a:chOff x="7774462" y="2224632"/>
                <a:chExt cx="4675831" cy="728917"/>
              </a:xfrm>
            </p:grpSpPr>
            <p:sp>
              <p:nvSpPr>
                <p:cNvPr id="25" name="文本框 24"/>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26" name="矩形 25"/>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nvGrpSpPr>
              <p:cNvPr id="22" name="组合 21"/>
              <p:cNvGrpSpPr/>
              <p:nvPr/>
            </p:nvGrpSpPr>
            <p:grpSpPr>
              <a:xfrm>
                <a:off x="6634482" y="4553510"/>
                <a:ext cx="4568337" cy="728917"/>
                <a:chOff x="7774462" y="2224632"/>
                <a:chExt cx="4675831" cy="728917"/>
              </a:xfrm>
            </p:grpSpPr>
            <p:sp>
              <p:nvSpPr>
                <p:cNvPr id="23" name="文本框 22"/>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24" name="矩形 23"/>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sp>
          <p:nvSpPr>
            <p:cNvPr id="15" name="矩形 14"/>
            <p:cNvSpPr/>
            <p:nvPr/>
          </p:nvSpPr>
          <p:spPr>
            <a:xfrm>
              <a:off x="6599582" y="1927250"/>
              <a:ext cx="611369" cy="38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lumMod val="50000"/>
                    </a:schemeClr>
                  </a:solidFill>
                  <a:cs typeface="+mn-ea"/>
                  <a:sym typeface="+mn-lt"/>
                </a:rPr>
                <a:t>a.</a:t>
              </a:r>
            </a:p>
          </p:txBody>
        </p:sp>
        <p:sp>
          <p:nvSpPr>
            <p:cNvPr id="16" name="矩形 15"/>
            <p:cNvSpPr/>
            <p:nvPr/>
          </p:nvSpPr>
          <p:spPr>
            <a:xfrm>
              <a:off x="6599582" y="2940622"/>
              <a:ext cx="611369" cy="38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lumMod val="50000"/>
                    </a:schemeClr>
                  </a:solidFill>
                  <a:cs typeface="+mn-ea"/>
                  <a:sym typeface="+mn-lt"/>
                </a:rPr>
                <a:t>b.</a:t>
              </a:r>
            </a:p>
          </p:txBody>
        </p:sp>
        <p:sp>
          <p:nvSpPr>
            <p:cNvPr id="17" name="矩形 16"/>
            <p:cNvSpPr/>
            <p:nvPr/>
          </p:nvSpPr>
          <p:spPr>
            <a:xfrm>
              <a:off x="6599582" y="3946847"/>
              <a:ext cx="611369" cy="38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lumMod val="50000"/>
                    </a:schemeClr>
                  </a:solidFill>
                  <a:cs typeface="+mn-ea"/>
                  <a:sym typeface="+mn-lt"/>
                </a:rPr>
                <a:t>c.</a:t>
              </a:r>
            </a:p>
          </p:txBody>
        </p:sp>
        <p:sp>
          <p:nvSpPr>
            <p:cNvPr id="18" name="矩形 17"/>
            <p:cNvSpPr/>
            <p:nvPr/>
          </p:nvSpPr>
          <p:spPr>
            <a:xfrm>
              <a:off x="6599582" y="4968248"/>
              <a:ext cx="611369" cy="38127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solidFill>
                    <a:schemeClr val="accent1">
                      <a:lumMod val="50000"/>
                    </a:schemeClr>
                  </a:solidFill>
                  <a:cs typeface="+mn-ea"/>
                  <a:sym typeface="+mn-lt"/>
                </a:rPr>
                <a:t>d.</a:t>
              </a:r>
            </a:p>
          </p:txBody>
        </p:sp>
      </p:grpSp>
      <p:grpSp>
        <p:nvGrpSpPr>
          <p:cNvPr id="40" name="组合 39"/>
          <p:cNvGrpSpPr/>
          <p:nvPr/>
        </p:nvGrpSpPr>
        <p:grpSpPr>
          <a:xfrm>
            <a:off x="984476" y="2193470"/>
            <a:ext cx="5305612" cy="3414229"/>
            <a:chOff x="984476" y="2193470"/>
            <a:chExt cx="5305612" cy="3414229"/>
          </a:xfrm>
        </p:grpSpPr>
        <p:grpSp>
          <p:nvGrpSpPr>
            <p:cNvPr id="7" name="组合 6"/>
            <p:cNvGrpSpPr/>
            <p:nvPr/>
          </p:nvGrpSpPr>
          <p:grpSpPr>
            <a:xfrm rot="20441032">
              <a:off x="984476" y="2766664"/>
              <a:ext cx="5305612" cy="2699416"/>
              <a:chOff x="2933700" y="1820069"/>
              <a:chExt cx="6324600" cy="3217862"/>
            </a:xfrm>
          </p:grpSpPr>
          <p:sp>
            <p:nvSpPr>
              <p:cNvPr id="8" name="任意多边形 25"/>
              <p:cNvSpPr>
                <a:spLocks noChangeArrowheads="1"/>
              </p:cNvSpPr>
              <p:nvPr/>
            </p:nvSpPr>
            <p:spPr bwMode="auto">
              <a:xfrm>
                <a:off x="2933700" y="2713831"/>
                <a:ext cx="1549400" cy="1541463"/>
              </a:xfrm>
              <a:custGeom>
                <a:avLst/>
                <a:gdLst>
                  <a:gd name="T0" fmla="*/ 1047327 w 971638"/>
                  <a:gd name="T1" fmla="*/ 2460075 h 965868"/>
                  <a:gd name="T2" fmla="*/ 304690 w 971638"/>
                  <a:gd name="T3" fmla="*/ 1716218 h 965868"/>
                  <a:gd name="T4" fmla="*/ 1728080 w 971638"/>
                  <a:gd name="T5" fmla="*/ 290492 h 965868"/>
                  <a:gd name="T6" fmla="*/ 2470715 w 971638"/>
                  <a:gd name="T7" fmla="*/ 1034347 h 965868"/>
                  <a:gd name="T8" fmla="*/ 1047327 w 971638"/>
                  <a:gd name="T9" fmla="*/ 2460075 h 965868"/>
                  <a:gd name="T10" fmla="*/ 0 60000 65536"/>
                  <a:gd name="T11" fmla="*/ 0 60000 65536"/>
                  <a:gd name="T12" fmla="*/ 0 60000 65536"/>
                  <a:gd name="T13" fmla="*/ 0 60000 65536"/>
                  <a:gd name="T14" fmla="*/ 0 60000 65536"/>
                  <a:gd name="T15" fmla="*/ 0 w 971638"/>
                  <a:gd name="T16" fmla="*/ 0 h 965868"/>
                  <a:gd name="T17" fmla="*/ 971638 w 971638"/>
                  <a:gd name="T18" fmla="*/ 965868 h 965868"/>
                </a:gdLst>
                <a:ahLst/>
                <a:cxnLst>
                  <a:cxn ang="T10">
                    <a:pos x="T0" y="T1"/>
                  </a:cxn>
                  <a:cxn ang="T11">
                    <a:pos x="T2" y="T3"/>
                  </a:cxn>
                  <a:cxn ang="T12">
                    <a:pos x="T4" y="T5"/>
                  </a:cxn>
                  <a:cxn ang="T13">
                    <a:pos x="T6" y="T7"/>
                  </a:cxn>
                  <a:cxn ang="T14">
                    <a:pos x="T8" y="T9"/>
                  </a:cxn>
                </a:cxnLst>
                <a:rect l="T15" t="T16" r="T17" b="T18"/>
                <a:pathLst>
                  <a:path w="971638" h="965868">
                    <a:moveTo>
                      <a:pt x="411874" y="965868"/>
                    </a:moveTo>
                    <a:lnTo>
                      <a:pt x="119823" y="673817"/>
                    </a:lnTo>
                    <a:cubicBezTo>
                      <a:pt x="-253355" y="247329"/>
                      <a:pt x="333067" y="-220881"/>
                      <a:pt x="679588" y="114052"/>
                    </a:cubicBezTo>
                    <a:lnTo>
                      <a:pt x="971638" y="406102"/>
                    </a:lnTo>
                    <a:lnTo>
                      <a:pt x="411874" y="965868"/>
                    </a:lnTo>
                    <a:close/>
                  </a:path>
                </a:pathLst>
              </a:custGeom>
              <a:solidFill>
                <a:schemeClr val="accent1">
                  <a:lumMod val="5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mn-lt"/>
                  <a:ea typeface="+mn-ea"/>
                  <a:cs typeface="+mn-ea"/>
                  <a:sym typeface="+mn-lt"/>
                </a:endParaRPr>
              </a:p>
            </p:txBody>
          </p:sp>
          <p:sp>
            <p:nvSpPr>
              <p:cNvPr id="9" name="任意多边形 27"/>
              <p:cNvSpPr>
                <a:spLocks noChangeArrowheads="1"/>
              </p:cNvSpPr>
              <p:nvPr/>
            </p:nvSpPr>
            <p:spPr bwMode="auto">
              <a:xfrm>
                <a:off x="3722688" y="3501231"/>
                <a:ext cx="1779587" cy="1536700"/>
              </a:xfrm>
              <a:custGeom>
                <a:avLst/>
                <a:gdLst>
                  <a:gd name="T0" fmla="*/ 1440906 w 1116054"/>
                  <a:gd name="T1" fmla="*/ 0 h 963129"/>
                  <a:gd name="T2" fmla="*/ 0 w 1116054"/>
                  <a:gd name="T3" fmla="*/ 1433852 h 963129"/>
                  <a:gd name="T4" fmla="*/ 795592 w 1116054"/>
                  <a:gd name="T5" fmla="*/ 2195033 h 963129"/>
                  <a:gd name="T6" fmla="*/ 2086221 w 1116054"/>
                  <a:gd name="T7" fmla="*/ 2159630 h 963129"/>
                  <a:gd name="T8" fmla="*/ 2837613 w 1116054"/>
                  <a:gd name="T9" fmla="*/ 1407299 h 963129"/>
                  <a:gd name="T10" fmla="*/ 1440906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bg1">
                  <a:lumMod val="65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mn-lt"/>
                  <a:ea typeface="+mn-ea"/>
                  <a:cs typeface="+mn-ea"/>
                  <a:sym typeface="+mn-lt"/>
                </a:endParaRPr>
              </a:p>
            </p:txBody>
          </p:sp>
          <p:sp>
            <p:nvSpPr>
              <p:cNvPr id="10" name="任意多边形 28"/>
              <p:cNvSpPr>
                <a:spLocks noChangeArrowheads="1"/>
              </p:cNvSpPr>
              <p:nvPr/>
            </p:nvSpPr>
            <p:spPr bwMode="auto">
              <a:xfrm flipV="1">
                <a:off x="4730750" y="2774156"/>
                <a:ext cx="1781175" cy="1535113"/>
              </a:xfrm>
              <a:custGeom>
                <a:avLst/>
                <a:gdLst>
                  <a:gd name="T0" fmla="*/ 1443480 w 1116054"/>
                  <a:gd name="T1" fmla="*/ 0 h 963129"/>
                  <a:gd name="T2" fmla="*/ 0 w 1116054"/>
                  <a:gd name="T3" fmla="*/ 1430892 h 963129"/>
                  <a:gd name="T4" fmla="*/ 797012 w 1116054"/>
                  <a:gd name="T5" fmla="*/ 2190501 h 963129"/>
                  <a:gd name="T6" fmla="*/ 2089947 w 1116054"/>
                  <a:gd name="T7" fmla="*/ 2155171 h 963129"/>
                  <a:gd name="T8" fmla="*/ 2842680 w 1116054"/>
                  <a:gd name="T9" fmla="*/ 1404396 h 963129"/>
                  <a:gd name="T10" fmla="*/ 1443480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accent1">
                  <a:lumMod val="5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mn-lt"/>
                  <a:ea typeface="+mn-ea"/>
                  <a:cs typeface="+mn-ea"/>
                  <a:sym typeface="+mn-lt"/>
                </a:endParaRPr>
              </a:p>
            </p:txBody>
          </p:sp>
          <p:sp>
            <p:nvSpPr>
              <p:cNvPr id="11" name="任意多边形 29"/>
              <p:cNvSpPr>
                <a:spLocks noChangeArrowheads="1"/>
              </p:cNvSpPr>
              <p:nvPr/>
            </p:nvSpPr>
            <p:spPr bwMode="auto">
              <a:xfrm>
                <a:off x="5768975" y="3501231"/>
                <a:ext cx="1779588" cy="1536700"/>
              </a:xfrm>
              <a:custGeom>
                <a:avLst/>
                <a:gdLst>
                  <a:gd name="T0" fmla="*/ 1440909 w 1116054"/>
                  <a:gd name="T1" fmla="*/ 0 h 963129"/>
                  <a:gd name="T2" fmla="*/ 0 w 1116054"/>
                  <a:gd name="T3" fmla="*/ 1433852 h 963129"/>
                  <a:gd name="T4" fmla="*/ 795592 w 1116054"/>
                  <a:gd name="T5" fmla="*/ 2195033 h 963129"/>
                  <a:gd name="T6" fmla="*/ 2086224 w 1116054"/>
                  <a:gd name="T7" fmla="*/ 2159630 h 963129"/>
                  <a:gd name="T8" fmla="*/ 2837617 w 1116054"/>
                  <a:gd name="T9" fmla="*/ 1407299 h 963129"/>
                  <a:gd name="T10" fmla="*/ 1440909 w 1116054"/>
                  <a:gd name="T11" fmla="*/ 0 h 963129"/>
                  <a:gd name="T12" fmla="*/ 0 60000 65536"/>
                  <a:gd name="T13" fmla="*/ 0 60000 65536"/>
                  <a:gd name="T14" fmla="*/ 0 60000 65536"/>
                  <a:gd name="T15" fmla="*/ 0 60000 65536"/>
                  <a:gd name="T16" fmla="*/ 0 60000 65536"/>
                  <a:gd name="T17" fmla="*/ 0 60000 65536"/>
                  <a:gd name="T18" fmla="*/ 0 w 1116054"/>
                  <a:gd name="T19" fmla="*/ 0 h 963129"/>
                  <a:gd name="T20" fmla="*/ 1116054 w 1116054"/>
                  <a:gd name="T21" fmla="*/ 963129 h 963129"/>
                </a:gdLst>
                <a:ahLst/>
                <a:cxnLst>
                  <a:cxn ang="T12">
                    <a:pos x="T0" y="T1"/>
                  </a:cxn>
                  <a:cxn ang="T13">
                    <a:pos x="T2" y="T3"/>
                  </a:cxn>
                  <a:cxn ang="T14">
                    <a:pos x="T4" y="T5"/>
                  </a:cxn>
                  <a:cxn ang="T15">
                    <a:pos x="T6" y="T7"/>
                  </a:cxn>
                  <a:cxn ang="T16">
                    <a:pos x="T8" y="T9"/>
                  </a:cxn>
                  <a:cxn ang="T17">
                    <a:pos x="T10" y="T11"/>
                  </a:cxn>
                </a:cxnLst>
                <a:rect l="T18" t="T19" r="T20" b="T21"/>
                <a:pathLst>
                  <a:path w="1116054" h="963129">
                    <a:moveTo>
                      <a:pt x="566719" y="0"/>
                    </a:moveTo>
                    <a:lnTo>
                      <a:pt x="0" y="563242"/>
                    </a:lnTo>
                    <a:lnTo>
                      <a:pt x="312912" y="862247"/>
                    </a:lnTo>
                    <a:cubicBezTo>
                      <a:pt x="492547" y="1017544"/>
                      <a:pt x="686090" y="978141"/>
                      <a:pt x="820526" y="848340"/>
                    </a:cubicBezTo>
                    <a:lnTo>
                      <a:pt x="1116054" y="552812"/>
                    </a:lnTo>
                    <a:lnTo>
                      <a:pt x="566719" y="0"/>
                    </a:lnTo>
                    <a:close/>
                  </a:path>
                </a:pathLst>
              </a:custGeom>
              <a:solidFill>
                <a:schemeClr val="bg1">
                  <a:lumMod val="65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mn-lt"/>
                  <a:ea typeface="+mn-ea"/>
                  <a:cs typeface="+mn-ea"/>
                  <a:sym typeface="+mn-lt"/>
                </a:endParaRPr>
              </a:p>
            </p:txBody>
          </p:sp>
          <p:sp>
            <p:nvSpPr>
              <p:cNvPr id="12" name="任意多边形 30"/>
              <p:cNvSpPr>
                <a:spLocks noChangeArrowheads="1"/>
              </p:cNvSpPr>
              <p:nvPr/>
            </p:nvSpPr>
            <p:spPr bwMode="auto">
              <a:xfrm>
                <a:off x="6823075" y="1820069"/>
                <a:ext cx="2435225" cy="2428875"/>
              </a:xfrm>
              <a:custGeom>
                <a:avLst/>
                <a:gdLst>
                  <a:gd name="T0" fmla="*/ 0 w 1526318"/>
                  <a:gd name="T1" fmla="*/ 2476505 h 1522842"/>
                  <a:gd name="T2" fmla="*/ 1752406 w 1526318"/>
                  <a:gd name="T3" fmla="*/ 698726 h 1522842"/>
                  <a:gd name="T4" fmla="*/ 1239073 w 1526318"/>
                  <a:gd name="T5" fmla="*/ 698729 h 1522842"/>
                  <a:gd name="T6" fmla="*/ 1230222 w 1526318"/>
                  <a:gd name="T7" fmla="*/ 0 h 1522842"/>
                  <a:gd name="T8" fmla="*/ 3531357 w 1526318"/>
                  <a:gd name="T9" fmla="*/ 0 h 1522842"/>
                  <a:gd name="T10" fmla="*/ 3885377 w 1526318"/>
                  <a:gd name="T11" fmla="*/ 353786 h 1522842"/>
                  <a:gd name="T12" fmla="*/ 3885377 w 1526318"/>
                  <a:gd name="T13" fmla="*/ 2520729 h 1522842"/>
                  <a:gd name="T14" fmla="*/ 3186189 w 1526318"/>
                  <a:gd name="T15" fmla="*/ 2520729 h 1522842"/>
                  <a:gd name="T16" fmla="*/ 3195039 w 1526318"/>
                  <a:gd name="T17" fmla="*/ 2069651 h 1522842"/>
                  <a:gd name="T18" fmla="*/ 1416085 w 1526318"/>
                  <a:gd name="T19" fmla="*/ 3873963 h 1522842"/>
                  <a:gd name="T20" fmla="*/ 0 w 1526318"/>
                  <a:gd name="T21" fmla="*/ 2476505 h 152284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1526318"/>
                  <a:gd name="T34" fmla="*/ 0 h 1522842"/>
                  <a:gd name="T35" fmla="*/ 1526318 w 1526318"/>
                  <a:gd name="T36" fmla="*/ 1522842 h 1522842"/>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1526318" h="1522842">
                    <a:moveTo>
                      <a:pt x="0" y="973506"/>
                    </a:moveTo>
                    <a:lnTo>
                      <a:pt x="688409" y="274667"/>
                    </a:lnTo>
                    <a:lnTo>
                      <a:pt x="486753" y="274668"/>
                    </a:lnTo>
                    <a:cubicBezTo>
                      <a:pt x="322184" y="273509"/>
                      <a:pt x="321025" y="1159"/>
                      <a:pt x="483276" y="0"/>
                    </a:cubicBezTo>
                    <a:lnTo>
                      <a:pt x="1387246" y="0"/>
                    </a:lnTo>
                    <a:cubicBezTo>
                      <a:pt x="1461417" y="1158"/>
                      <a:pt x="1525160" y="61424"/>
                      <a:pt x="1526318" y="139072"/>
                    </a:cubicBezTo>
                    <a:lnTo>
                      <a:pt x="1526318" y="990890"/>
                    </a:lnTo>
                    <a:cubicBezTo>
                      <a:pt x="1525159" y="1234266"/>
                      <a:pt x="1252810" y="1216882"/>
                      <a:pt x="1251651" y="990890"/>
                    </a:cubicBezTo>
                    <a:lnTo>
                      <a:pt x="1255128" y="813573"/>
                    </a:lnTo>
                    <a:lnTo>
                      <a:pt x="556290" y="1522842"/>
                    </a:lnTo>
                    <a:lnTo>
                      <a:pt x="0" y="973506"/>
                    </a:lnTo>
                    <a:close/>
                  </a:path>
                </a:pathLst>
              </a:custGeom>
              <a:solidFill>
                <a:schemeClr val="accent1">
                  <a:lumMod val="50000"/>
                </a:schemeClr>
              </a:solidFill>
              <a:ln>
                <a:noFill/>
              </a:ln>
              <a:extLst>
                <a:ext uri="{91240B29-F687-4F45-9708-019B960494DF}">
                  <a14:hiddenLine xmlns:a14="http://schemas.microsoft.com/office/drawing/2010/main" w="12700">
                    <a:solidFill>
                      <a:srgbClr val="42719B"/>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a:latin typeface="+mn-lt"/>
                  <a:ea typeface="+mn-ea"/>
                  <a:cs typeface="+mn-ea"/>
                  <a:sym typeface="+mn-lt"/>
                </a:endParaRPr>
              </a:p>
            </p:txBody>
          </p:sp>
        </p:grpSp>
        <p:sp>
          <p:nvSpPr>
            <p:cNvPr id="31" name="矩形 30"/>
            <p:cNvSpPr/>
            <p:nvPr/>
          </p:nvSpPr>
          <p:spPr>
            <a:xfrm rot="1513434">
              <a:off x="4697776" y="2193470"/>
              <a:ext cx="838325" cy="203389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2800" dirty="0">
                  <a:cs typeface="+mn-ea"/>
                  <a:sym typeface="+mn-lt"/>
                </a:rPr>
                <a:t>Keywords</a:t>
              </a:r>
              <a:endParaRPr lang="zh-CN" altLang="en-US" sz="2800" dirty="0">
                <a:cs typeface="+mn-ea"/>
                <a:sym typeface="+mn-lt"/>
              </a:endParaRPr>
            </a:p>
          </p:txBody>
        </p:sp>
        <p:pic>
          <p:nvPicPr>
            <p:cNvPr id="33" name="图形 32" descr="便携式计算机"/>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60595" y="4357925"/>
              <a:ext cx="662164" cy="662164"/>
            </a:xfrm>
            <a:prstGeom prst="rect">
              <a:avLst/>
            </a:prstGeom>
          </p:spPr>
        </p:pic>
        <p:pic>
          <p:nvPicPr>
            <p:cNvPr id="35" name="图形 34" descr="显示器"/>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33498" y="3977950"/>
              <a:ext cx="662164" cy="662164"/>
            </a:xfrm>
            <a:prstGeom prst="rect">
              <a:avLst/>
            </a:prstGeom>
          </p:spPr>
        </p:pic>
        <p:pic>
          <p:nvPicPr>
            <p:cNvPr id="37" name="图形 36" descr="智能手机"/>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89244" y="4945535"/>
              <a:ext cx="662164" cy="662164"/>
            </a:xfrm>
            <a:prstGeom prst="rect">
              <a:avLst/>
            </a:prstGeom>
          </p:spPr>
        </p:pic>
        <p:pic>
          <p:nvPicPr>
            <p:cNvPr id="39" name="图形 38" descr="平板电脑"/>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334707" y="4439208"/>
              <a:ext cx="662164" cy="662164"/>
            </a:xfrm>
            <a:prstGeom prst="rect">
              <a:avLst/>
            </a:prstGeom>
          </p:spPr>
        </p:pic>
      </p:grpSp>
      <p:grpSp>
        <p:nvGrpSpPr>
          <p:cNvPr id="32" name="组合 31"/>
          <p:cNvGrpSpPr/>
          <p:nvPr/>
        </p:nvGrpSpPr>
        <p:grpSpPr>
          <a:xfrm>
            <a:off x="358140" y="288290"/>
            <a:ext cx="2863850" cy="368300"/>
            <a:chOff x="564" y="454"/>
            <a:chExt cx="4510" cy="580"/>
          </a:xfrm>
        </p:grpSpPr>
        <p:grpSp>
          <p:nvGrpSpPr>
            <p:cNvPr id="34" name="组合 33"/>
            <p:cNvGrpSpPr/>
            <p:nvPr/>
          </p:nvGrpSpPr>
          <p:grpSpPr>
            <a:xfrm>
              <a:off x="564" y="512"/>
              <a:ext cx="466" cy="466"/>
              <a:chOff x="3386" y="3538"/>
              <a:chExt cx="3309" cy="3309"/>
            </a:xfrm>
          </p:grpSpPr>
          <p:sp>
            <p:nvSpPr>
              <p:cNvPr id="36" name="椭圆 35"/>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1" name="文本框 40"/>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wipe(left)">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anim calcmode="lin" valueType="num">
                                      <p:cBhvr>
                                        <p:cTn id="13" dur="500" fill="hold"/>
                                        <p:tgtEl>
                                          <p:spTgt spid="13"/>
                                        </p:tgtEl>
                                        <p:attrNameLst>
                                          <p:attrName>ppt_x</p:attrName>
                                        </p:attrNameLst>
                                      </p:cBhvr>
                                      <p:tavLst>
                                        <p:tav tm="0">
                                          <p:val>
                                            <p:strVal val="#ppt_x"/>
                                          </p:val>
                                        </p:tav>
                                        <p:tav tm="100000">
                                          <p:val>
                                            <p:strVal val="#ppt_x"/>
                                          </p:val>
                                        </p:tav>
                                      </p:tavLst>
                                    </p:anim>
                                    <p:anim calcmode="lin" valueType="num">
                                      <p:cBhvr>
                                        <p:cTn id="14"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482683" y="2134670"/>
            <a:ext cx="3285204" cy="3363913"/>
            <a:chOff x="4482683" y="2134670"/>
            <a:chExt cx="3285204" cy="3363913"/>
          </a:xfrm>
        </p:grpSpPr>
        <p:grpSp>
          <p:nvGrpSpPr>
            <p:cNvPr id="8" name="组合 7"/>
            <p:cNvGrpSpPr/>
            <p:nvPr/>
          </p:nvGrpSpPr>
          <p:grpSpPr>
            <a:xfrm>
              <a:off x="4482683" y="2134670"/>
              <a:ext cx="3285204" cy="3363913"/>
              <a:chOff x="4482683" y="1747043"/>
              <a:chExt cx="3285204" cy="3363913"/>
            </a:xfrm>
          </p:grpSpPr>
          <p:sp>
            <p:nvSpPr>
              <p:cNvPr id="10" name="椭圆 9"/>
              <p:cNvSpPr>
                <a:spLocks noChangeArrowheads="1"/>
              </p:cNvSpPr>
              <p:nvPr/>
            </p:nvSpPr>
            <p:spPr bwMode="auto">
              <a:xfrm>
                <a:off x="4933156" y="2345531"/>
                <a:ext cx="2400300" cy="2400300"/>
              </a:xfrm>
              <a:prstGeom prst="ellipse">
                <a:avLst/>
              </a:prstGeom>
              <a:solidFill>
                <a:schemeClr val="bg1">
                  <a:lumMod val="85000"/>
                </a:schemeClr>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11" name="椭圆 10"/>
              <p:cNvSpPr>
                <a:spLocks noChangeArrowheads="1"/>
              </p:cNvSpPr>
              <p:nvPr/>
            </p:nvSpPr>
            <p:spPr bwMode="auto">
              <a:xfrm>
                <a:off x="4568031" y="1980406"/>
                <a:ext cx="3130550" cy="3130550"/>
              </a:xfrm>
              <a:prstGeom prst="ellipse">
                <a:avLst/>
              </a:prstGeom>
              <a:noFill/>
              <a:ln w="3175">
                <a:solidFill>
                  <a:schemeClr val="accent1">
                    <a:lumMod val="50000"/>
                  </a:schemeClr>
                </a:solidFill>
                <a:bevel/>
              </a:ln>
              <a:extLst>
                <a:ext uri="{909E8E84-426E-40DD-AFC4-6F175D3DCCD1}">
                  <a14:hiddenFill xmlns:a14="http://schemas.microsoft.com/office/drawing/2010/main">
                    <a:solidFill>
                      <a:srgbClr val="FFFFFF"/>
                    </a:solidFill>
                  </a14:hiddenFill>
                </a:ext>
              </a:extLst>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grpSp>
            <p:nvGrpSpPr>
              <p:cNvPr id="12" name="组合 11"/>
              <p:cNvGrpSpPr/>
              <p:nvPr/>
            </p:nvGrpSpPr>
            <p:grpSpPr bwMode="auto">
              <a:xfrm>
                <a:off x="5290344" y="2702718"/>
                <a:ext cx="1685924" cy="1685925"/>
                <a:chOff x="0" y="0"/>
                <a:chExt cx="2247900" cy="2247900"/>
              </a:xfrm>
            </p:grpSpPr>
            <p:sp>
              <p:nvSpPr>
                <p:cNvPr id="23" name="椭圆 22"/>
                <p:cNvSpPr>
                  <a:spLocks noChangeArrowheads="1"/>
                </p:cNvSpPr>
                <p:nvPr/>
              </p:nvSpPr>
              <p:spPr bwMode="auto">
                <a:xfrm>
                  <a:off x="0" y="0"/>
                  <a:ext cx="2247900" cy="2247900"/>
                </a:xfrm>
                <a:prstGeom prst="ellipse">
                  <a:avLst/>
                </a:prstGeom>
                <a:solidFill>
                  <a:schemeClr val="accent1">
                    <a:lumMod val="50000"/>
                  </a:schemeClr>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24" name="文本框 27"/>
                <p:cNvSpPr>
                  <a:spLocks noChangeArrowheads="1"/>
                </p:cNvSpPr>
                <p:nvPr/>
              </p:nvSpPr>
              <p:spPr bwMode="auto">
                <a:xfrm>
                  <a:off x="482587" y="1406104"/>
                  <a:ext cx="1340538"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 typeface="Arial" panose="020B0604020202020204" pitchFamily="34" charset="0"/>
                    <a:buNone/>
                  </a:pPr>
                  <a:r>
                    <a:rPr lang="zh-CN" altLang="en-US" sz="1600" dirty="0">
                      <a:solidFill>
                        <a:schemeClr val="bg1"/>
                      </a:solidFill>
                      <a:latin typeface="+mn-lt"/>
                      <a:ea typeface="+mn-ea"/>
                      <a:cs typeface="+mn-ea"/>
                      <a:sym typeface="+mn-lt"/>
                    </a:rPr>
                    <a:t>观察工具</a:t>
                  </a:r>
                </a:p>
              </p:txBody>
            </p:sp>
          </p:grpSp>
          <p:grpSp>
            <p:nvGrpSpPr>
              <p:cNvPr id="13" name="组合 12"/>
              <p:cNvGrpSpPr/>
              <p:nvPr/>
            </p:nvGrpSpPr>
            <p:grpSpPr bwMode="auto">
              <a:xfrm>
                <a:off x="7036594" y="1747043"/>
                <a:ext cx="731293" cy="657225"/>
                <a:chOff x="0" y="0"/>
                <a:chExt cx="975617" cy="876010"/>
              </a:xfrm>
            </p:grpSpPr>
            <p:grpSp>
              <p:nvGrpSpPr>
                <p:cNvPr id="19" name="组合 18"/>
                <p:cNvGrpSpPr/>
                <p:nvPr/>
              </p:nvGrpSpPr>
              <p:grpSpPr bwMode="auto">
                <a:xfrm rot="1291582">
                  <a:off x="0" y="0"/>
                  <a:ext cx="792088" cy="876010"/>
                  <a:chOff x="0" y="0"/>
                  <a:chExt cx="792088" cy="876010"/>
                </a:xfrm>
              </p:grpSpPr>
              <p:sp>
                <p:nvSpPr>
                  <p:cNvPr id="21" name="流程图: 联系 31"/>
                  <p:cNvSpPr>
                    <a:spLocks noChangeArrowheads="1"/>
                  </p:cNvSpPr>
                  <p:nvPr/>
                </p:nvSpPr>
                <p:spPr bwMode="auto">
                  <a:xfrm>
                    <a:off x="0" y="0"/>
                    <a:ext cx="792088" cy="792088"/>
                  </a:xfrm>
                  <a:prstGeom prst="flowChartConnector">
                    <a:avLst/>
                  </a:prstGeom>
                  <a:solidFill>
                    <a:schemeClr val="bg1">
                      <a:lumMod val="65000"/>
                    </a:schemeClr>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22" name="等腰三角形 21"/>
                  <p:cNvSpPr>
                    <a:spLocks noChangeArrowheads="1"/>
                  </p:cNvSpPr>
                  <p:nvPr/>
                </p:nvSpPr>
                <p:spPr bwMode="auto">
                  <a:xfrm rot="-10363286">
                    <a:off x="234664" y="708166"/>
                    <a:ext cx="216024" cy="167844"/>
                  </a:xfrm>
                  <a:prstGeom prst="triangle">
                    <a:avLst>
                      <a:gd name="adj" fmla="val 50000"/>
                    </a:avLst>
                  </a:prstGeom>
                  <a:solidFill>
                    <a:schemeClr val="bg1">
                      <a:lumMod val="65000"/>
                    </a:schemeClr>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grpSp>
            <p:sp>
              <p:nvSpPr>
                <p:cNvPr id="20" name="文本框 28"/>
                <p:cNvSpPr>
                  <a:spLocks noChangeArrowheads="1"/>
                </p:cNvSpPr>
                <p:nvPr/>
              </p:nvSpPr>
              <p:spPr bwMode="auto">
                <a:xfrm>
                  <a:off x="10697" y="199691"/>
                  <a:ext cx="964920" cy="41023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 typeface="Arial" panose="020B0604020202020204" pitchFamily="34" charset="0"/>
                    <a:buNone/>
                  </a:pPr>
                  <a:r>
                    <a:rPr lang="zh-CN" altLang="en-US" sz="1400" dirty="0">
                      <a:solidFill>
                        <a:schemeClr val="bg1"/>
                      </a:solidFill>
                      <a:latin typeface="+mn-lt"/>
                      <a:ea typeface="+mn-ea"/>
                      <a:cs typeface="+mn-ea"/>
                      <a:sym typeface="+mn-lt"/>
                    </a:rPr>
                    <a:t>量表？</a:t>
                  </a:r>
                </a:p>
              </p:txBody>
            </p:sp>
          </p:grpSp>
          <p:grpSp>
            <p:nvGrpSpPr>
              <p:cNvPr id="14" name="组合 13"/>
              <p:cNvGrpSpPr/>
              <p:nvPr/>
            </p:nvGrpSpPr>
            <p:grpSpPr bwMode="auto">
              <a:xfrm>
                <a:off x="4482683" y="2820193"/>
                <a:ext cx="761747" cy="593725"/>
                <a:chOff x="-14310" y="0"/>
                <a:chExt cx="1015329" cy="792088"/>
              </a:xfrm>
            </p:grpSpPr>
            <p:grpSp>
              <p:nvGrpSpPr>
                <p:cNvPr id="15" name="组合 14"/>
                <p:cNvGrpSpPr/>
                <p:nvPr/>
              </p:nvGrpSpPr>
              <p:grpSpPr bwMode="auto">
                <a:xfrm rot="-3427474">
                  <a:off x="41961" y="-41961"/>
                  <a:ext cx="792088" cy="876010"/>
                  <a:chOff x="0" y="0"/>
                  <a:chExt cx="792088" cy="876010"/>
                </a:xfrm>
              </p:grpSpPr>
              <p:sp>
                <p:nvSpPr>
                  <p:cNvPr id="17" name="流程图: 联系 36"/>
                  <p:cNvSpPr>
                    <a:spLocks noChangeArrowheads="1"/>
                  </p:cNvSpPr>
                  <p:nvPr/>
                </p:nvSpPr>
                <p:spPr bwMode="auto">
                  <a:xfrm>
                    <a:off x="0" y="0"/>
                    <a:ext cx="792088" cy="792088"/>
                  </a:xfrm>
                  <a:prstGeom prst="flowChartConnector">
                    <a:avLst/>
                  </a:prstGeom>
                  <a:solidFill>
                    <a:schemeClr val="bg1">
                      <a:lumMod val="65000"/>
                    </a:schemeClr>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18" name="等腰三角形 17"/>
                  <p:cNvSpPr>
                    <a:spLocks noChangeArrowheads="1"/>
                  </p:cNvSpPr>
                  <p:nvPr/>
                </p:nvSpPr>
                <p:spPr bwMode="auto">
                  <a:xfrm rot="-10363286">
                    <a:off x="234664" y="708166"/>
                    <a:ext cx="216024" cy="167844"/>
                  </a:xfrm>
                  <a:prstGeom prst="triangle">
                    <a:avLst>
                      <a:gd name="adj" fmla="val 50000"/>
                    </a:avLst>
                  </a:prstGeom>
                  <a:solidFill>
                    <a:schemeClr val="bg1">
                      <a:lumMod val="65000"/>
                    </a:schemeClr>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dirty="0">
                      <a:solidFill>
                        <a:srgbClr val="FFFFFF"/>
                      </a:solidFill>
                      <a:latin typeface="+mn-lt"/>
                      <a:ea typeface="+mn-ea"/>
                      <a:cs typeface="+mn-ea"/>
                      <a:sym typeface="+mn-lt"/>
                    </a:endParaRPr>
                  </a:p>
                </p:txBody>
              </p:sp>
            </p:grpSp>
            <p:sp>
              <p:nvSpPr>
                <p:cNvPr id="16" name="文本框 29"/>
                <p:cNvSpPr>
                  <a:spLocks noChangeArrowheads="1"/>
                </p:cNvSpPr>
                <p:nvPr/>
              </p:nvSpPr>
              <p:spPr bwMode="auto">
                <a:xfrm>
                  <a:off x="-14310" y="173697"/>
                  <a:ext cx="1015329" cy="43113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 typeface="Arial" panose="020B0604020202020204" pitchFamily="34" charset="0"/>
                    <a:buNone/>
                  </a:pPr>
                  <a:r>
                    <a:rPr lang="zh-CN" altLang="en-US" sz="1500" dirty="0">
                      <a:solidFill>
                        <a:schemeClr val="bg1"/>
                      </a:solidFill>
                      <a:latin typeface="+mn-lt"/>
                      <a:ea typeface="+mn-ea"/>
                      <a:cs typeface="+mn-ea"/>
                      <a:sym typeface="+mn-lt"/>
                    </a:rPr>
                    <a:t>清单？</a:t>
                  </a:r>
                </a:p>
              </p:txBody>
            </p:sp>
          </p:grpSp>
        </p:grpSp>
        <p:pic>
          <p:nvPicPr>
            <p:cNvPr id="9" name="图形 8" descr="灯泡"/>
            <p:cNvPicPr>
              <a:picLocks noChangeAspect="1"/>
            </p:cNvPicPr>
            <p:nvPr/>
          </p:nvPicPr>
          <p:blipFill>
            <a:blip r:embed="rId3" cstate="screen"/>
            <a:stretch>
              <a:fillRect/>
            </a:stretch>
          </p:blipFill>
          <p:spPr>
            <a:xfrm>
              <a:off x="5807866" y="3499601"/>
              <a:ext cx="576268" cy="576268"/>
            </a:xfrm>
            <a:prstGeom prst="rect">
              <a:avLst/>
            </a:prstGeom>
          </p:spPr>
        </p:pic>
      </p:grpSp>
      <p:grpSp>
        <p:nvGrpSpPr>
          <p:cNvPr id="25" name="组合 24"/>
          <p:cNvGrpSpPr/>
          <p:nvPr/>
        </p:nvGrpSpPr>
        <p:grpSpPr>
          <a:xfrm>
            <a:off x="945517" y="2861460"/>
            <a:ext cx="10260226" cy="2218366"/>
            <a:chOff x="945517" y="3010090"/>
            <a:chExt cx="10260226" cy="2218366"/>
          </a:xfrm>
        </p:grpSpPr>
        <p:grpSp>
          <p:nvGrpSpPr>
            <p:cNvPr id="26" name="组合 25"/>
            <p:cNvGrpSpPr/>
            <p:nvPr/>
          </p:nvGrpSpPr>
          <p:grpSpPr>
            <a:xfrm>
              <a:off x="8105836" y="3010090"/>
              <a:ext cx="3099907" cy="1000338"/>
              <a:chOff x="7774462" y="2224632"/>
              <a:chExt cx="3099907" cy="1000338"/>
            </a:xfrm>
          </p:grpSpPr>
          <p:sp>
            <p:nvSpPr>
              <p:cNvPr id="36" name="文本框 35"/>
              <p:cNvSpPr txBox="1"/>
              <p:nvPr/>
            </p:nvSpPr>
            <p:spPr>
              <a:xfrm>
                <a:off x="7774463" y="2612815"/>
                <a:ext cx="3099906" cy="612155"/>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a:t>
                </a:r>
                <a:endParaRPr lang="zh-CN" altLang="en-US" sz="1200" dirty="0">
                  <a:solidFill>
                    <a:schemeClr val="tx1">
                      <a:lumMod val="50000"/>
                      <a:lumOff val="50000"/>
                    </a:schemeClr>
                  </a:solidFill>
                  <a:cs typeface="+mn-ea"/>
                  <a:sym typeface="+mn-lt"/>
                </a:endParaRPr>
              </a:p>
            </p:txBody>
          </p:sp>
          <p:sp>
            <p:nvSpPr>
              <p:cNvPr id="37" name="矩形 36"/>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solidFill>
                    <a:cs typeface="+mn-ea"/>
                    <a:sym typeface="+mn-lt"/>
                  </a:rPr>
                  <a:t>记录资料</a:t>
                </a:r>
                <a:r>
                  <a:rPr lang="en-US" altLang="zh-CN" dirty="0">
                    <a:solidFill>
                      <a:schemeClr val="tx1"/>
                    </a:solidFill>
                    <a:cs typeface="+mn-ea"/>
                    <a:sym typeface="+mn-lt"/>
                  </a:rPr>
                  <a:t> </a:t>
                </a:r>
                <a:endParaRPr lang="zh-CN" altLang="en-US" dirty="0">
                  <a:solidFill>
                    <a:schemeClr val="tx1"/>
                  </a:solidFill>
                  <a:cs typeface="+mn-ea"/>
                  <a:sym typeface="+mn-lt"/>
                </a:endParaRPr>
              </a:p>
            </p:txBody>
          </p:sp>
        </p:grpSp>
        <p:grpSp>
          <p:nvGrpSpPr>
            <p:cNvPr id="27" name="组合 26"/>
            <p:cNvGrpSpPr/>
            <p:nvPr/>
          </p:nvGrpSpPr>
          <p:grpSpPr>
            <a:xfrm>
              <a:off x="945517" y="3010090"/>
              <a:ext cx="3099906" cy="1000338"/>
              <a:chOff x="1248831" y="2224632"/>
              <a:chExt cx="3099906" cy="1000338"/>
            </a:xfrm>
          </p:grpSpPr>
          <p:sp>
            <p:nvSpPr>
              <p:cNvPr id="34" name="文本框 33"/>
              <p:cNvSpPr txBox="1"/>
              <p:nvPr/>
            </p:nvSpPr>
            <p:spPr>
              <a:xfrm>
                <a:off x="1248831" y="2612815"/>
                <a:ext cx="3099906" cy="612155"/>
              </a:xfrm>
              <a:prstGeom prst="rect">
                <a:avLst/>
              </a:prstGeom>
              <a:noFill/>
            </p:spPr>
            <p:txBody>
              <a:bodyPr wrap="square" rtlCol="0">
                <a:spAutoFit/>
              </a:bodyPr>
              <a:lstStyle/>
              <a:p>
                <a:pPr algn="r">
                  <a:lnSpc>
                    <a:spcPct val="150000"/>
                  </a:lnSpc>
                </a:pPr>
                <a:r>
                  <a:rPr lang="en-US" altLang="zh-CN" sz="1200" dirty="0">
                    <a:solidFill>
                      <a:schemeClr val="tx1">
                        <a:lumMod val="50000"/>
                        <a:lumOff val="50000"/>
                      </a:schemeClr>
                    </a:solidFill>
                    <a:cs typeface="+mn-ea"/>
                    <a:sym typeface="+mn-lt"/>
                  </a:rPr>
                  <a:t>Enter your text Enter your text Enter your text </a:t>
                </a:r>
                <a:endParaRPr lang="zh-CN" altLang="en-US" sz="1200" dirty="0">
                  <a:solidFill>
                    <a:schemeClr val="tx1">
                      <a:lumMod val="50000"/>
                      <a:lumOff val="50000"/>
                    </a:schemeClr>
                  </a:solidFill>
                  <a:cs typeface="+mn-ea"/>
                  <a:sym typeface="+mn-lt"/>
                </a:endParaRPr>
              </a:p>
            </p:txBody>
          </p:sp>
          <p:sp>
            <p:nvSpPr>
              <p:cNvPr id="35" name="矩形 34"/>
              <p:cNvSpPr/>
              <p:nvPr/>
            </p:nvSpPr>
            <p:spPr>
              <a:xfrm>
                <a:off x="1496207"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dirty="0">
                    <a:solidFill>
                      <a:schemeClr val="tx1"/>
                    </a:solidFill>
                    <a:cs typeface="+mn-ea"/>
                    <a:sym typeface="+mn-lt"/>
                  </a:rPr>
                  <a:t>搜集信息</a:t>
                </a:r>
                <a:r>
                  <a:rPr lang="en-US" altLang="zh-CN" dirty="0">
                    <a:solidFill>
                      <a:schemeClr val="tx1"/>
                    </a:solidFill>
                    <a:cs typeface="+mn-ea"/>
                    <a:sym typeface="+mn-lt"/>
                  </a:rPr>
                  <a:t> </a:t>
                </a:r>
                <a:endParaRPr lang="zh-CN" altLang="en-US" dirty="0">
                  <a:solidFill>
                    <a:schemeClr val="tx1"/>
                  </a:solidFill>
                  <a:cs typeface="+mn-ea"/>
                  <a:sym typeface="+mn-lt"/>
                </a:endParaRPr>
              </a:p>
            </p:txBody>
          </p:sp>
        </p:grpSp>
        <p:grpSp>
          <p:nvGrpSpPr>
            <p:cNvPr id="28" name="组合 27"/>
            <p:cNvGrpSpPr/>
            <p:nvPr/>
          </p:nvGrpSpPr>
          <p:grpSpPr>
            <a:xfrm>
              <a:off x="8105836" y="4228118"/>
              <a:ext cx="3099907" cy="1000338"/>
              <a:chOff x="7774462" y="2224632"/>
              <a:chExt cx="3099907" cy="1000338"/>
            </a:xfrm>
          </p:grpSpPr>
          <p:sp>
            <p:nvSpPr>
              <p:cNvPr id="32" name="文本框 31"/>
              <p:cNvSpPr txBox="1"/>
              <p:nvPr/>
            </p:nvSpPr>
            <p:spPr>
              <a:xfrm>
                <a:off x="7774463" y="2612815"/>
                <a:ext cx="3099906" cy="612155"/>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a:t>
                </a:r>
                <a:endParaRPr lang="zh-CN" altLang="en-US" sz="1200" dirty="0">
                  <a:solidFill>
                    <a:schemeClr val="tx1">
                      <a:lumMod val="50000"/>
                      <a:lumOff val="50000"/>
                    </a:schemeClr>
                  </a:solidFill>
                  <a:cs typeface="+mn-ea"/>
                  <a:sym typeface="+mn-lt"/>
                </a:endParaRPr>
              </a:p>
            </p:txBody>
          </p:sp>
          <p:sp>
            <p:nvSpPr>
              <p:cNvPr id="33" name="矩形 32"/>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solidFill>
                    <a:cs typeface="+mn-ea"/>
                    <a:sym typeface="+mn-lt"/>
                  </a:rPr>
                  <a:t>评估质量</a:t>
                </a:r>
              </a:p>
            </p:txBody>
          </p:sp>
        </p:grpSp>
        <p:grpSp>
          <p:nvGrpSpPr>
            <p:cNvPr id="29" name="组合 28"/>
            <p:cNvGrpSpPr/>
            <p:nvPr/>
          </p:nvGrpSpPr>
          <p:grpSpPr>
            <a:xfrm>
              <a:off x="945517" y="4228118"/>
              <a:ext cx="3099906" cy="1000338"/>
              <a:chOff x="1248831" y="2224632"/>
              <a:chExt cx="3099906" cy="1000338"/>
            </a:xfrm>
          </p:grpSpPr>
          <p:sp>
            <p:nvSpPr>
              <p:cNvPr id="30" name="文本框 29"/>
              <p:cNvSpPr txBox="1"/>
              <p:nvPr/>
            </p:nvSpPr>
            <p:spPr>
              <a:xfrm>
                <a:off x="1248831" y="2612815"/>
                <a:ext cx="3099906" cy="612155"/>
              </a:xfrm>
              <a:prstGeom prst="rect">
                <a:avLst/>
              </a:prstGeom>
              <a:noFill/>
            </p:spPr>
            <p:txBody>
              <a:bodyPr wrap="square" rtlCol="0">
                <a:spAutoFit/>
              </a:bodyPr>
              <a:lstStyle/>
              <a:p>
                <a:pPr algn="r">
                  <a:lnSpc>
                    <a:spcPct val="150000"/>
                  </a:lnSpc>
                </a:pPr>
                <a:r>
                  <a:rPr lang="en-US" altLang="zh-CN" sz="1200" dirty="0">
                    <a:solidFill>
                      <a:schemeClr val="tx1">
                        <a:lumMod val="50000"/>
                        <a:lumOff val="50000"/>
                      </a:schemeClr>
                    </a:solidFill>
                    <a:cs typeface="+mn-ea"/>
                    <a:sym typeface="+mn-lt"/>
                  </a:rPr>
                  <a:t>Enter your text Enter your text Enter your text </a:t>
                </a:r>
                <a:endParaRPr lang="zh-CN" altLang="en-US" sz="1200" dirty="0">
                  <a:solidFill>
                    <a:schemeClr val="tx1">
                      <a:lumMod val="50000"/>
                      <a:lumOff val="50000"/>
                    </a:schemeClr>
                  </a:solidFill>
                  <a:cs typeface="+mn-ea"/>
                  <a:sym typeface="+mn-lt"/>
                </a:endParaRPr>
              </a:p>
            </p:txBody>
          </p:sp>
          <p:sp>
            <p:nvSpPr>
              <p:cNvPr id="31" name="矩形 30"/>
              <p:cNvSpPr/>
              <p:nvPr/>
            </p:nvSpPr>
            <p:spPr>
              <a:xfrm>
                <a:off x="1496207"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dirty="0">
                    <a:solidFill>
                      <a:schemeClr val="tx1"/>
                    </a:solidFill>
                    <a:cs typeface="+mn-ea"/>
                    <a:sym typeface="+mn-lt"/>
                  </a:rPr>
                  <a:t>处理数据</a:t>
                </a:r>
              </a:p>
            </p:txBody>
          </p:sp>
        </p:grpSp>
      </p:grpSp>
      <p:grpSp>
        <p:nvGrpSpPr>
          <p:cNvPr id="38" name="组合 37"/>
          <p:cNvGrpSpPr/>
          <p:nvPr/>
        </p:nvGrpSpPr>
        <p:grpSpPr>
          <a:xfrm>
            <a:off x="358140" y="288290"/>
            <a:ext cx="2863850" cy="368300"/>
            <a:chOff x="564" y="454"/>
            <a:chExt cx="4510" cy="580"/>
          </a:xfrm>
        </p:grpSpPr>
        <p:grpSp>
          <p:nvGrpSpPr>
            <p:cNvPr id="39" name="组合 38"/>
            <p:cNvGrpSpPr/>
            <p:nvPr/>
          </p:nvGrpSpPr>
          <p:grpSpPr>
            <a:xfrm>
              <a:off x="564" y="512"/>
              <a:ext cx="466" cy="466"/>
              <a:chOff x="3386" y="3538"/>
              <a:chExt cx="3309" cy="3309"/>
            </a:xfrm>
          </p:grpSpPr>
          <p:sp>
            <p:nvSpPr>
              <p:cNvPr id="40" name="椭圆 39"/>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文本框 41"/>
            <p:cNvSpPr txBox="1"/>
            <p:nvPr/>
          </p:nvSpPr>
          <p:spPr>
            <a:xfrm>
              <a:off x="1168" y="454"/>
              <a:ext cx="3906" cy="580"/>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定义</a:t>
              </a:r>
              <a:r>
                <a:rPr lang="en-US" altLang="zh-CN" b="1" dirty="0">
                  <a:solidFill>
                    <a:schemeClr val="accent1">
                      <a:lumMod val="50000"/>
                    </a:schemeClr>
                  </a:solidFill>
                  <a:cs typeface="+mn-ea"/>
                  <a:sym typeface="+mn-lt"/>
                </a:rPr>
                <a:t>-</a:t>
              </a:r>
              <a:r>
                <a:rPr lang="zh-CN" altLang="en-US" b="1" dirty="0">
                  <a:solidFill>
                    <a:schemeClr val="accent1">
                      <a:lumMod val="50000"/>
                    </a:schemeClr>
                  </a:solidFill>
                  <a:cs typeface="+mn-ea"/>
                  <a:sym typeface="+mn-lt"/>
                </a:rPr>
                <a:t>课堂观察工具</a:t>
              </a: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anim calcmode="lin" valueType="num">
                                      <p:cBhvr>
                                        <p:cTn id="16" dur="500" fill="hold"/>
                                        <p:tgtEl>
                                          <p:spTgt spid="25"/>
                                        </p:tgtEl>
                                        <p:attrNameLst>
                                          <p:attrName>ppt_x</p:attrName>
                                        </p:attrNameLst>
                                      </p:cBhvr>
                                      <p:tavLst>
                                        <p:tav tm="0">
                                          <p:val>
                                            <p:strVal val="#ppt_x"/>
                                          </p:val>
                                        </p:tav>
                                        <p:tav tm="100000">
                                          <p:val>
                                            <p:strVal val="#ppt_x"/>
                                          </p:val>
                                        </p:tav>
                                      </p:tavLst>
                                    </p:anim>
                                    <p:anim calcmode="lin" valueType="num">
                                      <p:cBhvr>
                                        <p:cTn id="1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p:cNvGrpSpPr/>
          <p:nvPr/>
        </p:nvGrpSpPr>
        <p:grpSpPr>
          <a:xfrm>
            <a:off x="1597811" y="2576226"/>
            <a:ext cx="8996378" cy="2313824"/>
            <a:chOff x="1597811" y="2576226"/>
            <a:chExt cx="8996378" cy="2313824"/>
          </a:xfrm>
        </p:grpSpPr>
        <p:grpSp>
          <p:nvGrpSpPr>
            <p:cNvPr id="8" name="组合 7"/>
            <p:cNvGrpSpPr/>
            <p:nvPr/>
          </p:nvGrpSpPr>
          <p:grpSpPr>
            <a:xfrm>
              <a:off x="1597811" y="2576226"/>
              <a:ext cx="8996378" cy="2313824"/>
              <a:chOff x="491566" y="2209243"/>
              <a:chExt cx="10471295" cy="2693166"/>
            </a:xfrm>
            <a:solidFill>
              <a:srgbClr val="014464"/>
            </a:solidFill>
          </p:grpSpPr>
          <p:grpSp>
            <p:nvGrpSpPr>
              <p:cNvPr id="9" name="组合 8"/>
              <p:cNvGrpSpPr/>
              <p:nvPr/>
            </p:nvGrpSpPr>
            <p:grpSpPr>
              <a:xfrm>
                <a:off x="491566" y="2210543"/>
                <a:ext cx="10471295" cy="2691866"/>
                <a:chOff x="491566" y="2210543"/>
                <a:chExt cx="10471295" cy="2691866"/>
              </a:xfrm>
              <a:grpFill/>
            </p:grpSpPr>
            <p:sp>
              <p:nvSpPr>
                <p:cNvPr id="15" name="空心弧 14"/>
                <p:cNvSpPr/>
                <p:nvPr/>
              </p:nvSpPr>
              <p:spPr>
                <a:xfrm>
                  <a:off x="8270995" y="2210543"/>
                  <a:ext cx="2691866" cy="2691866"/>
                </a:xfrm>
                <a:prstGeom prst="blockArc">
                  <a:avLst>
                    <a:gd name="adj1" fmla="val 10800000"/>
                    <a:gd name="adj2" fmla="val 61537"/>
                    <a:gd name="adj3" fmla="val 374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sp>
              <p:nvSpPr>
                <p:cNvPr id="16" name="空心弧 15"/>
                <p:cNvSpPr/>
                <p:nvPr/>
              </p:nvSpPr>
              <p:spPr>
                <a:xfrm>
                  <a:off x="5646036" y="2210543"/>
                  <a:ext cx="2691866" cy="2691866"/>
                </a:xfrm>
                <a:prstGeom prst="blockArc">
                  <a:avLst>
                    <a:gd name="adj1" fmla="val 10800000"/>
                    <a:gd name="adj2" fmla="val 61537"/>
                    <a:gd name="adj3" fmla="val 3741"/>
                  </a:avLst>
                </a:prstGeom>
              </p:spPr>
              <p:style>
                <a:lnRef idx="1">
                  <a:schemeClr val="accent3"/>
                </a:lnRef>
                <a:fillRef idx="3">
                  <a:schemeClr val="accent3"/>
                </a:fillRef>
                <a:effectRef idx="2">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sp>
              <p:nvSpPr>
                <p:cNvPr id="17" name="空心弧 16"/>
                <p:cNvSpPr/>
                <p:nvPr/>
              </p:nvSpPr>
              <p:spPr>
                <a:xfrm>
                  <a:off x="3101568" y="2210543"/>
                  <a:ext cx="2691866" cy="2691866"/>
                </a:xfrm>
                <a:prstGeom prst="blockArc">
                  <a:avLst>
                    <a:gd name="adj1" fmla="val 10800000"/>
                    <a:gd name="adj2" fmla="val 61537"/>
                    <a:gd name="adj3" fmla="val 374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sp>
              <p:nvSpPr>
                <p:cNvPr id="18" name="空心弧 17"/>
                <p:cNvSpPr/>
                <p:nvPr/>
              </p:nvSpPr>
              <p:spPr>
                <a:xfrm>
                  <a:off x="491566" y="2210543"/>
                  <a:ext cx="2691866" cy="2691866"/>
                </a:xfrm>
                <a:prstGeom prst="blockArc">
                  <a:avLst>
                    <a:gd name="adj1" fmla="val 10800000"/>
                    <a:gd name="adj2" fmla="val 61537"/>
                    <a:gd name="adj3" fmla="val 3741"/>
                  </a:avLst>
                </a:prstGeom>
              </p:spPr>
              <p:style>
                <a:lnRef idx="1">
                  <a:schemeClr val="accent3"/>
                </a:lnRef>
                <a:fillRef idx="3">
                  <a:schemeClr val="accent3"/>
                </a:fillRef>
                <a:effectRef idx="2">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grpSp>
          <p:grpSp>
            <p:nvGrpSpPr>
              <p:cNvPr id="10" name="组合 9"/>
              <p:cNvGrpSpPr/>
              <p:nvPr/>
            </p:nvGrpSpPr>
            <p:grpSpPr>
              <a:xfrm flipH="1" flipV="1">
                <a:off x="491566" y="2209243"/>
                <a:ext cx="10471295" cy="2691866"/>
                <a:chOff x="491566" y="2210543"/>
                <a:chExt cx="10471295" cy="2691866"/>
              </a:xfrm>
              <a:grpFill/>
            </p:grpSpPr>
            <p:sp>
              <p:nvSpPr>
                <p:cNvPr id="11" name="空心弧 10"/>
                <p:cNvSpPr/>
                <p:nvPr/>
              </p:nvSpPr>
              <p:spPr>
                <a:xfrm>
                  <a:off x="8270995" y="2210543"/>
                  <a:ext cx="2691866" cy="2691866"/>
                </a:xfrm>
                <a:prstGeom prst="blockArc">
                  <a:avLst>
                    <a:gd name="adj1" fmla="val 10800000"/>
                    <a:gd name="adj2" fmla="val 61537"/>
                    <a:gd name="adj3" fmla="val 374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sp>
              <p:nvSpPr>
                <p:cNvPr id="12" name="空心弧 11"/>
                <p:cNvSpPr/>
                <p:nvPr/>
              </p:nvSpPr>
              <p:spPr>
                <a:xfrm>
                  <a:off x="5670426" y="2210543"/>
                  <a:ext cx="2691866" cy="2691866"/>
                </a:xfrm>
                <a:prstGeom prst="blockArc">
                  <a:avLst>
                    <a:gd name="adj1" fmla="val 10800000"/>
                    <a:gd name="adj2" fmla="val 61537"/>
                    <a:gd name="adj3" fmla="val 3741"/>
                  </a:avLst>
                </a:prstGeom>
              </p:spPr>
              <p:style>
                <a:lnRef idx="1">
                  <a:schemeClr val="accent3"/>
                </a:lnRef>
                <a:fillRef idx="3">
                  <a:schemeClr val="accent3"/>
                </a:fillRef>
                <a:effectRef idx="2">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sp>
              <p:nvSpPr>
                <p:cNvPr id="13" name="空心弧 12"/>
                <p:cNvSpPr/>
                <p:nvPr/>
              </p:nvSpPr>
              <p:spPr>
                <a:xfrm>
                  <a:off x="3095655" y="2210543"/>
                  <a:ext cx="2691866" cy="2691866"/>
                </a:xfrm>
                <a:prstGeom prst="blockArc">
                  <a:avLst>
                    <a:gd name="adj1" fmla="val 10800000"/>
                    <a:gd name="adj2" fmla="val 61537"/>
                    <a:gd name="adj3" fmla="val 3741"/>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sp>
              <p:nvSpPr>
                <p:cNvPr id="14" name="空心弧 13"/>
                <p:cNvSpPr/>
                <p:nvPr/>
              </p:nvSpPr>
              <p:spPr>
                <a:xfrm>
                  <a:off x="491566" y="2210543"/>
                  <a:ext cx="2691866" cy="2691866"/>
                </a:xfrm>
                <a:prstGeom prst="blockArc">
                  <a:avLst>
                    <a:gd name="adj1" fmla="val 10800000"/>
                    <a:gd name="adj2" fmla="val 61537"/>
                    <a:gd name="adj3" fmla="val 3741"/>
                  </a:avLst>
                </a:prstGeom>
              </p:spPr>
              <p:style>
                <a:lnRef idx="1">
                  <a:schemeClr val="accent3"/>
                </a:lnRef>
                <a:fillRef idx="3">
                  <a:schemeClr val="accent3"/>
                </a:fillRef>
                <a:effectRef idx="2">
                  <a:schemeClr val="accent3"/>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cs typeface="+mn-ea"/>
                    <a:sym typeface="+mn-lt"/>
                  </a:endParaRPr>
                </a:p>
              </p:txBody>
            </p:sp>
          </p:grpSp>
        </p:grpSp>
        <p:grpSp>
          <p:nvGrpSpPr>
            <p:cNvPr id="21" name="组合 20"/>
            <p:cNvGrpSpPr/>
            <p:nvPr/>
          </p:nvGrpSpPr>
          <p:grpSpPr>
            <a:xfrm>
              <a:off x="1632114" y="3051419"/>
              <a:ext cx="2198455" cy="1081859"/>
              <a:chOff x="1632114" y="2871352"/>
              <a:chExt cx="2198455" cy="1081859"/>
            </a:xfrm>
          </p:grpSpPr>
          <p:sp>
            <p:nvSpPr>
              <p:cNvPr id="19" name="文本框 18"/>
              <p:cNvSpPr txBox="1"/>
              <p:nvPr/>
            </p:nvSpPr>
            <p:spPr>
              <a:xfrm>
                <a:off x="1811787" y="3338491"/>
                <a:ext cx="1839108" cy="614720"/>
              </a:xfrm>
              <a:prstGeom prst="rect">
                <a:avLst/>
              </a:prstGeom>
              <a:noFill/>
            </p:spPr>
            <p:txBody>
              <a:bodyPr wrap="square" rtlCol="0">
                <a:spAutoFit/>
              </a:bodyPr>
              <a:lstStyle/>
              <a:p>
                <a:pPr algn="ctr">
                  <a:lnSpc>
                    <a:spcPct val="150000"/>
                  </a:lnSpc>
                </a:pPr>
                <a:r>
                  <a:rPr lang="en-US" altLang="zh-CN" sz="1200" dirty="0">
                    <a:solidFill>
                      <a:schemeClr val="tx1">
                        <a:lumMod val="50000"/>
                        <a:lumOff val="50000"/>
                      </a:schemeClr>
                    </a:solidFill>
                    <a:cs typeface="+mn-ea"/>
                    <a:sym typeface="+mn-lt"/>
                  </a:rPr>
                  <a:t>Enter your text Enter your text </a:t>
                </a:r>
                <a:endParaRPr lang="zh-CN" altLang="en-US" sz="1200" dirty="0">
                  <a:solidFill>
                    <a:schemeClr val="tx1">
                      <a:lumMod val="50000"/>
                      <a:lumOff val="50000"/>
                    </a:schemeClr>
                  </a:solidFill>
                  <a:cs typeface="+mn-ea"/>
                  <a:sym typeface="+mn-lt"/>
                </a:endParaRPr>
              </a:p>
            </p:txBody>
          </p:sp>
          <p:sp>
            <p:nvSpPr>
              <p:cNvPr id="20" name="矩形 19"/>
              <p:cNvSpPr/>
              <p:nvPr/>
            </p:nvSpPr>
            <p:spPr>
              <a:xfrm>
                <a:off x="1632114" y="2871352"/>
                <a:ext cx="2198455"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a:solidFill>
                      <a:schemeClr val="tx1">
                        <a:lumMod val="75000"/>
                        <a:lumOff val="25000"/>
                      </a:schemeClr>
                    </a:solidFill>
                    <a:cs typeface="+mn-ea"/>
                    <a:sym typeface="+mn-lt"/>
                  </a:rPr>
                  <a:t>Keywords </a:t>
                </a:r>
                <a:endParaRPr lang="zh-CN" altLang="en-US" sz="2000" dirty="0">
                  <a:solidFill>
                    <a:schemeClr val="tx1">
                      <a:lumMod val="75000"/>
                      <a:lumOff val="25000"/>
                    </a:schemeClr>
                  </a:solidFill>
                  <a:cs typeface="+mn-ea"/>
                  <a:sym typeface="+mn-lt"/>
                </a:endParaRPr>
              </a:p>
            </p:txBody>
          </p:sp>
        </p:grpSp>
        <p:grpSp>
          <p:nvGrpSpPr>
            <p:cNvPr id="22" name="组合 21"/>
            <p:cNvGrpSpPr/>
            <p:nvPr/>
          </p:nvGrpSpPr>
          <p:grpSpPr>
            <a:xfrm>
              <a:off x="3897545" y="3051419"/>
              <a:ext cx="2198455" cy="1081859"/>
              <a:chOff x="1632114" y="2871352"/>
              <a:chExt cx="2198455" cy="1081859"/>
            </a:xfrm>
          </p:grpSpPr>
          <p:sp>
            <p:nvSpPr>
              <p:cNvPr id="23" name="文本框 22"/>
              <p:cNvSpPr txBox="1"/>
              <p:nvPr/>
            </p:nvSpPr>
            <p:spPr>
              <a:xfrm>
                <a:off x="1811787" y="3338491"/>
                <a:ext cx="1839108" cy="614720"/>
              </a:xfrm>
              <a:prstGeom prst="rect">
                <a:avLst/>
              </a:prstGeom>
              <a:noFill/>
            </p:spPr>
            <p:txBody>
              <a:bodyPr wrap="square" rtlCol="0">
                <a:spAutoFit/>
              </a:bodyPr>
              <a:lstStyle/>
              <a:p>
                <a:pPr algn="ctr">
                  <a:lnSpc>
                    <a:spcPct val="150000"/>
                  </a:lnSpc>
                </a:pPr>
                <a:r>
                  <a:rPr lang="en-US" altLang="zh-CN" sz="1200" dirty="0">
                    <a:solidFill>
                      <a:schemeClr val="tx1">
                        <a:lumMod val="50000"/>
                        <a:lumOff val="50000"/>
                      </a:schemeClr>
                    </a:solidFill>
                    <a:cs typeface="+mn-ea"/>
                    <a:sym typeface="+mn-lt"/>
                  </a:rPr>
                  <a:t>Enter your text Enter your text </a:t>
                </a:r>
                <a:endParaRPr lang="zh-CN" altLang="en-US" sz="1200" dirty="0">
                  <a:solidFill>
                    <a:schemeClr val="tx1">
                      <a:lumMod val="50000"/>
                      <a:lumOff val="50000"/>
                    </a:schemeClr>
                  </a:solidFill>
                  <a:cs typeface="+mn-ea"/>
                  <a:sym typeface="+mn-lt"/>
                </a:endParaRPr>
              </a:p>
            </p:txBody>
          </p:sp>
          <p:sp>
            <p:nvSpPr>
              <p:cNvPr id="24" name="矩形 23"/>
              <p:cNvSpPr/>
              <p:nvPr/>
            </p:nvSpPr>
            <p:spPr>
              <a:xfrm>
                <a:off x="1632114" y="2871352"/>
                <a:ext cx="2198455"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a:solidFill>
                      <a:schemeClr val="tx1">
                        <a:lumMod val="75000"/>
                        <a:lumOff val="25000"/>
                      </a:schemeClr>
                    </a:solidFill>
                    <a:cs typeface="+mn-ea"/>
                    <a:sym typeface="+mn-lt"/>
                  </a:rPr>
                  <a:t>Keywords </a:t>
                </a:r>
                <a:endParaRPr lang="zh-CN" altLang="en-US" sz="2000" dirty="0">
                  <a:solidFill>
                    <a:schemeClr val="tx1">
                      <a:lumMod val="75000"/>
                      <a:lumOff val="25000"/>
                    </a:schemeClr>
                  </a:solidFill>
                  <a:cs typeface="+mn-ea"/>
                  <a:sym typeface="+mn-lt"/>
                </a:endParaRPr>
              </a:p>
            </p:txBody>
          </p:sp>
        </p:grpSp>
        <p:grpSp>
          <p:nvGrpSpPr>
            <p:cNvPr id="25" name="组合 24"/>
            <p:cNvGrpSpPr/>
            <p:nvPr/>
          </p:nvGrpSpPr>
          <p:grpSpPr>
            <a:xfrm>
              <a:off x="6096000" y="3051419"/>
              <a:ext cx="2198455" cy="1081859"/>
              <a:chOff x="1632114" y="2871352"/>
              <a:chExt cx="2198455" cy="1081859"/>
            </a:xfrm>
          </p:grpSpPr>
          <p:sp>
            <p:nvSpPr>
              <p:cNvPr id="26" name="文本框 25"/>
              <p:cNvSpPr txBox="1"/>
              <p:nvPr/>
            </p:nvSpPr>
            <p:spPr>
              <a:xfrm>
                <a:off x="1811787" y="3338491"/>
                <a:ext cx="1839108" cy="614720"/>
              </a:xfrm>
              <a:prstGeom prst="rect">
                <a:avLst/>
              </a:prstGeom>
              <a:noFill/>
            </p:spPr>
            <p:txBody>
              <a:bodyPr wrap="square" rtlCol="0">
                <a:spAutoFit/>
              </a:bodyPr>
              <a:lstStyle/>
              <a:p>
                <a:pPr algn="ctr">
                  <a:lnSpc>
                    <a:spcPct val="150000"/>
                  </a:lnSpc>
                </a:pPr>
                <a:r>
                  <a:rPr lang="en-US" altLang="zh-CN" sz="1200" dirty="0">
                    <a:solidFill>
                      <a:schemeClr val="tx1">
                        <a:lumMod val="50000"/>
                        <a:lumOff val="50000"/>
                      </a:schemeClr>
                    </a:solidFill>
                    <a:cs typeface="+mn-ea"/>
                    <a:sym typeface="+mn-lt"/>
                  </a:rPr>
                  <a:t>Enter your text Enter your text </a:t>
                </a:r>
                <a:endParaRPr lang="zh-CN" altLang="en-US" sz="1200" dirty="0">
                  <a:solidFill>
                    <a:schemeClr val="tx1">
                      <a:lumMod val="50000"/>
                      <a:lumOff val="50000"/>
                    </a:schemeClr>
                  </a:solidFill>
                  <a:cs typeface="+mn-ea"/>
                  <a:sym typeface="+mn-lt"/>
                </a:endParaRPr>
              </a:p>
            </p:txBody>
          </p:sp>
          <p:sp>
            <p:nvSpPr>
              <p:cNvPr id="27" name="矩形 26"/>
              <p:cNvSpPr/>
              <p:nvPr/>
            </p:nvSpPr>
            <p:spPr>
              <a:xfrm>
                <a:off x="1632114" y="2871352"/>
                <a:ext cx="2198455"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a:solidFill>
                      <a:schemeClr val="tx1">
                        <a:lumMod val="75000"/>
                        <a:lumOff val="25000"/>
                      </a:schemeClr>
                    </a:solidFill>
                    <a:cs typeface="+mn-ea"/>
                    <a:sym typeface="+mn-lt"/>
                  </a:rPr>
                  <a:t>Keywords </a:t>
                </a:r>
                <a:endParaRPr lang="zh-CN" altLang="en-US" sz="2000" dirty="0">
                  <a:solidFill>
                    <a:schemeClr val="tx1">
                      <a:lumMod val="75000"/>
                      <a:lumOff val="25000"/>
                    </a:schemeClr>
                  </a:solidFill>
                  <a:cs typeface="+mn-ea"/>
                  <a:sym typeface="+mn-lt"/>
                </a:endParaRPr>
              </a:p>
            </p:txBody>
          </p:sp>
        </p:grpSp>
        <p:grpSp>
          <p:nvGrpSpPr>
            <p:cNvPr id="28" name="组合 27"/>
            <p:cNvGrpSpPr/>
            <p:nvPr/>
          </p:nvGrpSpPr>
          <p:grpSpPr>
            <a:xfrm>
              <a:off x="8338607" y="3051419"/>
              <a:ext cx="2198455" cy="1081859"/>
              <a:chOff x="1632114" y="2871352"/>
              <a:chExt cx="2198455" cy="1081859"/>
            </a:xfrm>
          </p:grpSpPr>
          <p:sp>
            <p:nvSpPr>
              <p:cNvPr id="29" name="文本框 28"/>
              <p:cNvSpPr txBox="1"/>
              <p:nvPr/>
            </p:nvSpPr>
            <p:spPr>
              <a:xfrm>
                <a:off x="1811787" y="3338491"/>
                <a:ext cx="1839108" cy="614720"/>
              </a:xfrm>
              <a:prstGeom prst="rect">
                <a:avLst/>
              </a:prstGeom>
              <a:noFill/>
            </p:spPr>
            <p:txBody>
              <a:bodyPr wrap="square" rtlCol="0">
                <a:spAutoFit/>
              </a:bodyPr>
              <a:lstStyle/>
              <a:p>
                <a:pPr algn="ctr">
                  <a:lnSpc>
                    <a:spcPct val="150000"/>
                  </a:lnSpc>
                </a:pPr>
                <a:r>
                  <a:rPr lang="en-US" altLang="zh-CN" sz="1200" dirty="0">
                    <a:solidFill>
                      <a:schemeClr val="tx1">
                        <a:lumMod val="50000"/>
                        <a:lumOff val="50000"/>
                      </a:schemeClr>
                    </a:solidFill>
                    <a:cs typeface="+mn-ea"/>
                    <a:sym typeface="+mn-lt"/>
                  </a:rPr>
                  <a:t>Enter your text Enter your text </a:t>
                </a:r>
                <a:endParaRPr lang="zh-CN" altLang="en-US" sz="1200" dirty="0">
                  <a:solidFill>
                    <a:schemeClr val="tx1">
                      <a:lumMod val="50000"/>
                      <a:lumOff val="50000"/>
                    </a:schemeClr>
                  </a:solidFill>
                  <a:cs typeface="+mn-ea"/>
                  <a:sym typeface="+mn-lt"/>
                </a:endParaRPr>
              </a:p>
            </p:txBody>
          </p:sp>
          <p:sp>
            <p:nvSpPr>
              <p:cNvPr id="30" name="矩形 29"/>
              <p:cNvSpPr/>
              <p:nvPr/>
            </p:nvSpPr>
            <p:spPr>
              <a:xfrm>
                <a:off x="1632114" y="2871352"/>
                <a:ext cx="2198455"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en-US" altLang="zh-CN" sz="2000" dirty="0">
                    <a:solidFill>
                      <a:schemeClr val="tx1">
                        <a:lumMod val="75000"/>
                        <a:lumOff val="25000"/>
                      </a:schemeClr>
                    </a:solidFill>
                    <a:cs typeface="+mn-ea"/>
                    <a:sym typeface="+mn-lt"/>
                  </a:rPr>
                  <a:t>Keywords </a:t>
                </a:r>
                <a:endParaRPr lang="zh-CN" altLang="en-US" sz="2000" dirty="0">
                  <a:solidFill>
                    <a:schemeClr val="tx1">
                      <a:lumMod val="75000"/>
                      <a:lumOff val="25000"/>
                    </a:schemeClr>
                  </a:solidFill>
                  <a:cs typeface="+mn-ea"/>
                  <a:sym typeface="+mn-lt"/>
                </a:endParaRPr>
              </a:p>
            </p:txBody>
          </p:sp>
        </p:grpSp>
      </p:grpSp>
      <p:grpSp>
        <p:nvGrpSpPr>
          <p:cNvPr id="32" name="组合 31"/>
          <p:cNvGrpSpPr/>
          <p:nvPr/>
        </p:nvGrpSpPr>
        <p:grpSpPr>
          <a:xfrm>
            <a:off x="358140" y="288290"/>
            <a:ext cx="2863850" cy="368300"/>
            <a:chOff x="564" y="454"/>
            <a:chExt cx="4510" cy="580"/>
          </a:xfrm>
        </p:grpSpPr>
        <p:grpSp>
          <p:nvGrpSpPr>
            <p:cNvPr id="33" name="组合 32"/>
            <p:cNvGrpSpPr/>
            <p:nvPr/>
          </p:nvGrpSpPr>
          <p:grpSpPr>
            <a:xfrm>
              <a:off x="564" y="512"/>
              <a:ext cx="466" cy="466"/>
              <a:chOff x="3386" y="3538"/>
              <a:chExt cx="3309" cy="3309"/>
            </a:xfrm>
          </p:grpSpPr>
          <p:sp>
            <p:nvSpPr>
              <p:cNvPr id="34" name="椭圆 33"/>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文本框 35"/>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wipe(left)">
                                      <p:cBhvr>
                                        <p:cTn id="7"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4193945" y="2400193"/>
            <a:ext cx="3776170" cy="3271523"/>
            <a:chOff x="4185313" y="2410353"/>
            <a:chExt cx="3776170" cy="3271523"/>
          </a:xfrm>
        </p:grpSpPr>
        <p:sp>
          <p:nvSpPr>
            <p:cNvPr id="9" name="KSO_Shape"/>
            <p:cNvSpPr/>
            <p:nvPr/>
          </p:nvSpPr>
          <p:spPr bwMode="auto">
            <a:xfrm>
              <a:off x="4917154" y="2873804"/>
              <a:ext cx="2340715" cy="2344622"/>
            </a:xfrm>
            <a:custGeom>
              <a:avLst/>
              <a:gdLst>
                <a:gd name="T0" fmla="*/ 2147483646 w 4408"/>
                <a:gd name="T1" fmla="*/ 2147483646 h 4408"/>
                <a:gd name="T2" fmla="*/ 2147483646 w 4408"/>
                <a:gd name="T3" fmla="*/ 2147483646 h 4408"/>
                <a:gd name="T4" fmla="*/ 2147483646 w 4408"/>
                <a:gd name="T5" fmla="*/ 2147483646 h 4408"/>
                <a:gd name="T6" fmla="*/ 2147483646 w 4408"/>
                <a:gd name="T7" fmla="*/ 2147483646 h 4408"/>
                <a:gd name="T8" fmla="*/ 2147483646 w 4408"/>
                <a:gd name="T9" fmla="*/ 2147483646 h 4408"/>
                <a:gd name="T10" fmla="*/ 2147483646 w 4408"/>
                <a:gd name="T11" fmla="*/ 2147483646 h 4408"/>
                <a:gd name="T12" fmla="*/ 2147483646 w 4408"/>
                <a:gd name="T13" fmla="*/ 2147483646 h 4408"/>
                <a:gd name="T14" fmla="*/ 2147483646 w 4408"/>
                <a:gd name="T15" fmla="*/ 2147483646 h 4408"/>
                <a:gd name="T16" fmla="*/ 2147483646 w 4408"/>
                <a:gd name="T17" fmla="*/ 2147483646 h 4408"/>
                <a:gd name="T18" fmla="*/ 2147483646 w 4408"/>
                <a:gd name="T19" fmla="*/ 2147483646 h 4408"/>
                <a:gd name="T20" fmla="*/ 2147483646 w 4408"/>
                <a:gd name="T21" fmla="*/ 564979005 h 4408"/>
                <a:gd name="T22" fmla="*/ 2147483646 w 4408"/>
                <a:gd name="T23" fmla="*/ 2147483646 h 4408"/>
                <a:gd name="T24" fmla="*/ 2147483646 w 4408"/>
                <a:gd name="T25" fmla="*/ 2147483646 h 4408"/>
                <a:gd name="T26" fmla="*/ 2147483646 w 4408"/>
                <a:gd name="T27" fmla="*/ 2147483646 h 4408"/>
                <a:gd name="T28" fmla="*/ 2147483646 w 4408"/>
                <a:gd name="T29" fmla="*/ 2147483646 h 4408"/>
                <a:gd name="T30" fmla="*/ 2147483646 w 4408"/>
                <a:gd name="T31" fmla="*/ 2147483646 h 4408"/>
                <a:gd name="T32" fmla="*/ 2147483646 w 4408"/>
                <a:gd name="T33" fmla="*/ 2147483646 h 4408"/>
                <a:gd name="T34" fmla="*/ 2147483646 w 4408"/>
                <a:gd name="T35" fmla="*/ 2147483646 h 4408"/>
                <a:gd name="T36" fmla="*/ 2147483646 w 4408"/>
                <a:gd name="T37" fmla="*/ 2147483646 h 4408"/>
                <a:gd name="T38" fmla="*/ 2147483646 w 4408"/>
                <a:gd name="T39" fmla="*/ 2147483646 h 4408"/>
                <a:gd name="T40" fmla="*/ 2147483646 w 4408"/>
                <a:gd name="T41" fmla="*/ 2147483646 h 4408"/>
                <a:gd name="T42" fmla="*/ 2147483646 w 4408"/>
                <a:gd name="T43" fmla="*/ 2147483646 h 4408"/>
                <a:gd name="T44" fmla="*/ 642768528 w 4408"/>
                <a:gd name="T45" fmla="*/ 2147483646 h 4408"/>
                <a:gd name="T46" fmla="*/ 2147483646 w 4408"/>
                <a:gd name="T47" fmla="*/ 2147483646 h 4408"/>
                <a:gd name="T48" fmla="*/ 2147483646 w 4408"/>
                <a:gd name="T49" fmla="*/ 2147483646 h 4408"/>
                <a:gd name="T50" fmla="*/ 2147483646 w 4408"/>
                <a:gd name="T51" fmla="*/ 2147483646 h 4408"/>
                <a:gd name="T52" fmla="*/ 2147483646 w 4408"/>
                <a:gd name="T53" fmla="*/ 2147483646 h 4408"/>
                <a:gd name="T54" fmla="*/ 2147483646 w 4408"/>
                <a:gd name="T55" fmla="*/ 2147483646 h 4408"/>
                <a:gd name="T56" fmla="*/ 2147483646 w 4408"/>
                <a:gd name="T57" fmla="*/ 2147483646 h 4408"/>
                <a:gd name="T58" fmla="*/ 2147483646 w 4408"/>
                <a:gd name="T59" fmla="*/ 2147483646 h 4408"/>
                <a:gd name="T60" fmla="*/ 2147483646 w 4408"/>
                <a:gd name="T61" fmla="*/ 2147483646 h 4408"/>
                <a:gd name="T62" fmla="*/ 2147483646 w 4408"/>
                <a:gd name="T63" fmla="*/ 2147483646 h 4408"/>
                <a:gd name="T64" fmla="*/ 2147483646 w 4408"/>
                <a:gd name="T65" fmla="*/ 2147483646 h 4408"/>
                <a:gd name="T66" fmla="*/ 2147483646 w 4408"/>
                <a:gd name="T67" fmla="*/ 2147483646 h 4408"/>
                <a:gd name="T68" fmla="*/ 2147483646 w 4408"/>
                <a:gd name="T69" fmla="*/ 2147483646 h 4408"/>
                <a:gd name="T70" fmla="*/ 2147483646 w 4408"/>
                <a:gd name="T71" fmla="*/ 2147483646 h 4408"/>
                <a:gd name="T72" fmla="*/ 2147483646 w 4408"/>
                <a:gd name="T73" fmla="*/ 2147483646 h 4408"/>
                <a:gd name="T74" fmla="*/ 2147483646 w 4408"/>
                <a:gd name="T75" fmla="*/ 2147483646 h 4408"/>
                <a:gd name="T76" fmla="*/ 2147483646 w 4408"/>
                <a:gd name="T77" fmla="*/ 2147483646 h 4408"/>
                <a:gd name="T78" fmla="*/ 2147483646 w 4408"/>
                <a:gd name="T79" fmla="*/ 2147483646 h 4408"/>
                <a:gd name="T80" fmla="*/ 2147483646 w 4408"/>
                <a:gd name="T81" fmla="*/ 2147483646 h 4408"/>
                <a:gd name="T82" fmla="*/ 2147483646 w 4408"/>
                <a:gd name="T83" fmla="*/ 2147483646 h 4408"/>
                <a:gd name="T84" fmla="*/ 2147483646 w 4408"/>
                <a:gd name="T85" fmla="*/ 2147483646 h 4408"/>
                <a:gd name="T86" fmla="*/ 2147483646 w 4408"/>
                <a:gd name="T87" fmla="*/ 2147483646 h 4408"/>
                <a:gd name="T88" fmla="*/ 2147483646 w 4408"/>
                <a:gd name="T89" fmla="*/ 2147483646 h 4408"/>
                <a:gd name="T90" fmla="*/ 2147483646 w 4408"/>
                <a:gd name="T91" fmla="*/ 2147483646 h 4408"/>
                <a:gd name="T92" fmla="*/ 2147483646 w 4408"/>
                <a:gd name="T93" fmla="*/ 2147483646 h 4408"/>
                <a:gd name="T94" fmla="*/ 2147483646 w 4408"/>
                <a:gd name="T95" fmla="*/ 2147483646 h 4408"/>
                <a:gd name="T96" fmla="*/ 2147483646 w 4408"/>
                <a:gd name="T97" fmla="*/ 2147483646 h 4408"/>
                <a:gd name="T98" fmla="*/ 2147483646 w 4408"/>
                <a:gd name="T99" fmla="*/ 2147483646 h 4408"/>
                <a:gd name="T100" fmla="*/ 2147483646 w 4408"/>
                <a:gd name="T101" fmla="*/ 2147483646 h 4408"/>
                <a:gd name="T102" fmla="*/ 2147483646 w 4408"/>
                <a:gd name="T103" fmla="*/ 2147483646 h 4408"/>
                <a:gd name="T104" fmla="*/ 2147483646 w 4408"/>
                <a:gd name="T105" fmla="*/ 2147483646 h 4408"/>
                <a:gd name="T106" fmla="*/ 2147483646 w 4408"/>
                <a:gd name="T107" fmla="*/ 2147483646 h 4408"/>
                <a:gd name="T108" fmla="*/ 2147483646 w 4408"/>
                <a:gd name="T109" fmla="*/ 2147483646 h 4408"/>
                <a:gd name="T110" fmla="*/ 2147483646 w 4408"/>
                <a:gd name="T111" fmla="*/ 2147483646 h 4408"/>
                <a:gd name="T112" fmla="*/ 2147483646 w 4408"/>
                <a:gd name="T113" fmla="*/ 2147483646 h 4408"/>
                <a:gd name="T114" fmla="*/ 2147483646 w 4408"/>
                <a:gd name="T115" fmla="*/ 2147483646 h 4408"/>
                <a:gd name="T116" fmla="*/ 2147483646 w 4408"/>
                <a:gd name="T117" fmla="*/ 2147483646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accent1">
                <a:lumMod val="50000"/>
              </a:schemeClr>
            </a:solidFill>
            <a:ln>
              <a:noFill/>
            </a:ln>
          </p:spPr>
          <p:txBody>
            <a:bodyPr anchor="ctr">
              <a:scene3d>
                <a:camera prst="orthographicFront"/>
                <a:lightRig rig="threePt" dir="t"/>
              </a:scene3d>
              <a:sp3d>
                <a:contourClr>
                  <a:srgbClr val="FFFFFF"/>
                </a:contourClr>
              </a:sp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endParaRPr lang="zh-CN" altLang="en-US">
                <a:solidFill>
                  <a:srgbClr val="FFFFFF"/>
                </a:solidFill>
                <a:cs typeface="+mn-ea"/>
                <a:sym typeface="+mn-lt"/>
              </a:endParaRPr>
            </a:p>
          </p:txBody>
        </p:sp>
        <p:sp>
          <p:nvSpPr>
            <p:cNvPr id="10" name="椭圆 9"/>
            <p:cNvSpPr/>
            <p:nvPr/>
          </p:nvSpPr>
          <p:spPr>
            <a:xfrm>
              <a:off x="4430846" y="2410353"/>
              <a:ext cx="3271523" cy="3271523"/>
            </a:xfrm>
            <a:prstGeom prst="ellipse">
              <a:avLst/>
            </a:prstGeom>
            <a:noFill/>
            <a:ln>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cs typeface="+mn-ea"/>
                <a:sym typeface="+mn-lt"/>
              </a:endParaRPr>
            </a:p>
          </p:txBody>
        </p:sp>
        <p:grpSp>
          <p:nvGrpSpPr>
            <p:cNvPr id="11" name="组合 10"/>
            <p:cNvGrpSpPr/>
            <p:nvPr/>
          </p:nvGrpSpPr>
          <p:grpSpPr>
            <a:xfrm>
              <a:off x="4185313" y="2431706"/>
              <a:ext cx="3776170" cy="3201805"/>
              <a:chOff x="4185313" y="2431706"/>
              <a:chExt cx="3776170" cy="3201805"/>
            </a:xfrm>
            <a:blipFill>
              <a:blip r:embed="rId3"/>
              <a:stretch>
                <a:fillRect/>
              </a:stretch>
            </a:blipFill>
          </p:grpSpPr>
          <p:sp>
            <p:nvSpPr>
              <p:cNvPr id="12" name="椭圆 11"/>
              <p:cNvSpPr/>
              <p:nvPr/>
            </p:nvSpPr>
            <p:spPr>
              <a:xfrm>
                <a:off x="4762255" y="2431706"/>
                <a:ext cx="557517" cy="5575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cs typeface="+mn-ea"/>
                    <a:sym typeface="+mn-lt"/>
                  </a:rPr>
                  <a:t>A</a:t>
                </a:r>
                <a:endParaRPr lang="zh-CN" altLang="en-US" dirty="0">
                  <a:cs typeface="+mn-ea"/>
                  <a:sym typeface="+mn-lt"/>
                </a:endParaRPr>
              </a:p>
            </p:txBody>
          </p:sp>
          <p:sp>
            <p:nvSpPr>
              <p:cNvPr id="13" name="椭圆 12"/>
              <p:cNvSpPr/>
              <p:nvPr/>
            </p:nvSpPr>
            <p:spPr>
              <a:xfrm>
                <a:off x="6820086" y="2433037"/>
                <a:ext cx="557517" cy="5575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cs typeface="+mn-ea"/>
                    <a:sym typeface="+mn-lt"/>
                  </a:rPr>
                  <a:t>D</a:t>
                </a:r>
                <a:endParaRPr lang="zh-CN" altLang="en-US" dirty="0">
                  <a:cs typeface="+mn-ea"/>
                  <a:sym typeface="+mn-lt"/>
                </a:endParaRPr>
              </a:p>
            </p:txBody>
          </p:sp>
          <p:sp>
            <p:nvSpPr>
              <p:cNvPr id="14" name="椭圆 13"/>
              <p:cNvSpPr/>
              <p:nvPr/>
            </p:nvSpPr>
            <p:spPr>
              <a:xfrm>
                <a:off x="7403966" y="3767356"/>
                <a:ext cx="557517" cy="5575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cs typeface="+mn-ea"/>
                    <a:sym typeface="+mn-lt"/>
                  </a:rPr>
                  <a:t>E</a:t>
                </a:r>
                <a:endParaRPr lang="zh-CN" altLang="en-US" dirty="0">
                  <a:cs typeface="+mn-ea"/>
                  <a:sym typeface="+mn-lt"/>
                </a:endParaRPr>
              </a:p>
            </p:txBody>
          </p:sp>
          <p:sp>
            <p:nvSpPr>
              <p:cNvPr id="15" name="椭圆 14"/>
              <p:cNvSpPr/>
              <p:nvPr/>
            </p:nvSpPr>
            <p:spPr>
              <a:xfrm>
                <a:off x="4185313" y="3767356"/>
                <a:ext cx="557517" cy="5575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cs typeface="+mn-ea"/>
                    <a:sym typeface="+mn-lt"/>
                  </a:rPr>
                  <a:t>B</a:t>
                </a:r>
                <a:endParaRPr lang="zh-CN" altLang="en-US" dirty="0">
                  <a:cs typeface="+mn-ea"/>
                  <a:sym typeface="+mn-lt"/>
                </a:endParaRPr>
              </a:p>
            </p:txBody>
          </p:sp>
          <p:sp>
            <p:nvSpPr>
              <p:cNvPr id="16" name="椭圆 15"/>
              <p:cNvSpPr/>
              <p:nvPr/>
            </p:nvSpPr>
            <p:spPr>
              <a:xfrm>
                <a:off x="4762255" y="5075994"/>
                <a:ext cx="557517" cy="5575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cs typeface="+mn-ea"/>
                    <a:sym typeface="+mn-lt"/>
                  </a:rPr>
                  <a:t>C</a:t>
                </a:r>
                <a:endParaRPr lang="zh-CN" altLang="en-US" dirty="0">
                  <a:cs typeface="+mn-ea"/>
                  <a:sym typeface="+mn-lt"/>
                </a:endParaRPr>
              </a:p>
            </p:txBody>
          </p:sp>
          <p:sp>
            <p:nvSpPr>
              <p:cNvPr id="17" name="椭圆 16"/>
              <p:cNvSpPr/>
              <p:nvPr/>
            </p:nvSpPr>
            <p:spPr>
              <a:xfrm>
                <a:off x="6820086" y="5075994"/>
                <a:ext cx="557517" cy="557517"/>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dirty="0">
                    <a:cs typeface="+mn-ea"/>
                    <a:sym typeface="+mn-lt"/>
                  </a:rPr>
                  <a:t>F</a:t>
                </a:r>
                <a:endParaRPr lang="zh-CN" altLang="en-US" dirty="0">
                  <a:cs typeface="+mn-ea"/>
                  <a:sym typeface="+mn-lt"/>
                </a:endParaRPr>
              </a:p>
            </p:txBody>
          </p:sp>
        </p:grpSp>
      </p:grpSp>
      <p:grpSp>
        <p:nvGrpSpPr>
          <p:cNvPr id="18" name="组合 17"/>
          <p:cNvGrpSpPr/>
          <p:nvPr/>
        </p:nvGrpSpPr>
        <p:grpSpPr>
          <a:xfrm>
            <a:off x="701888" y="2068997"/>
            <a:ext cx="10816449" cy="3595139"/>
            <a:chOff x="945517" y="1580210"/>
            <a:chExt cx="9879833" cy="3595139"/>
          </a:xfrm>
        </p:grpSpPr>
        <p:grpSp>
          <p:nvGrpSpPr>
            <p:cNvPr id="19" name="组合 18"/>
            <p:cNvGrpSpPr/>
            <p:nvPr/>
          </p:nvGrpSpPr>
          <p:grpSpPr>
            <a:xfrm>
              <a:off x="7360459" y="1580762"/>
              <a:ext cx="3464891" cy="2158245"/>
              <a:chOff x="7029085" y="795304"/>
              <a:chExt cx="3464891" cy="2158245"/>
            </a:xfrm>
          </p:grpSpPr>
          <p:sp>
            <p:nvSpPr>
              <p:cNvPr id="29" name="文本框 28"/>
              <p:cNvSpPr txBox="1"/>
              <p:nvPr/>
            </p:nvSpPr>
            <p:spPr>
              <a:xfrm>
                <a:off x="7394070" y="2612815"/>
                <a:ext cx="3099906"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a:t>
                </a:r>
                <a:endParaRPr lang="zh-CN" altLang="en-US" sz="1200" dirty="0">
                  <a:solidFill>
                    <a:schemeClr val="tx1">
                      <a:lumMod val="50000"/>
                      <a:lumOff val="50000"/>
                    </a:schemeClr>
                  </a:solidFill>
                  <a:cs typeface="+mn-ea"/>
                  <a:sym typeface="+mn-lt"/>
                </a:endParaRPr>
              </a:p>
            </p:txBody>
          </p:sp>
          <p:sp>
            <p:nvSpPr>
              <p:cNvPr id="30" name="矩形 29"/>
              <p:cNvSpPr/>
              <p:nvPr/>
            </p:nvSpPr>
            <p:spPr>
              <a:xfrm>
                <a:off x="7394068"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rgbClr val="014464"/>
                    </a:solidFill>
                    <a:cs typeface="+mn-ea"/>
                    <a:sym typeface="+mn-lt"/>
                  </a:rPr>
                  <a:t>Keywords </a:t>
                </a:r>
                <a:endParaRPr lang="zh-CN" altLang="en-US" dirty="0">
                  <a:solidFill>
                    <a:srgbClr val="014464"/>
                  </a:solidFill>
                  <a:cs typeface="+mn-ea"/>
                  <a:sym typeface="+mn-lt"/>
                </a:endParaRPr>
              </a:p>
            </p:txBody>
          </p:sp>
          <p:sp>
            <p:nvSpPr>
              <p:cNvPr id="31" name="文本框 30"/>
              <p:cNvSpPr txBox="1"/>
              <p:nvPr/>
            </p:nvSpPr>
            <p:spPr>
              <a:xfrm>
                <a:off x="7029086" y="1183487"/>
                <a:ext cx="3099906"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a:t>
                </a:r>
                <a:endParaRPr lang="zh-CN" altLang="en-US" sz="1200" dirty="0">
                  <a:solidFill>
                    <a:schemeClr val="tx1">
                      <a:lumMod val="50000"/>
                      <a:lumOff val="50000"/>
                    </a:schemeClr>
                  </a:solidFill>
                  <a:cs typeface="+mn-ea"/>
                  <a:sym typeface="+mn-lt"/>
                </a:endParaRPr>
              </a:p>
            </p:txBody>
          </p:sp>
          <p:sp>
            <p:nvSpPr>
              <p:cNvPr id="32" name="矩形 31"/>
              <p:cNvSpPr/>
              <p:nvPr/>
            </p:nvSpPr>
            <p:spPr>
              <a:xfrm>
                <a:off x="7029085" y="795304"/>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rgbClr val="014464"/>
                    </a:solidFill>
                    <a:cs typeface="+mn-ea"/>
                    <a:sym typeface="+mn-lt"/>
                  </a:rPr>
                  <a:t>Keywords </a:t>
                </a:r>
                <a:endParaRPr lang="zh-CN" altLang="en-US" dirty="0">
                  <a:solidFill>
                    <a:srgbClr val="014464"/>
                  </a:solidFill>
                  <a:cs typeface="+mn-ea"/>
                  <a:sym typeface="+mn-lt"/>
                </a:endParaRPr>
              </a:p>
            </p:txBody>
          </p:sp>
        </p:grpSp>
        <p:grpSp>
          <p:nvGrpSpPr>
            <p:cNvPr id="20" name="组合 19"/>
            <p:cNvGrpSpPr/>
            <p:nvPr/>
          </p:nvGrpSpPr>
          <p:grpSpPr>
            <a:xfrm>
              <a:off x="945517" y="1580210"/>
              <a:ext cx="3432773" cy="2158797"/>
              <a:chOff x="1248831" y="794752"/>
              <a:chExt cx="3432773" cy="2158797"/>
            </a:xfrm>
          </p:grpSpPr>
          <p:sp>
            <p:nvSpPr>
              <p:cNvPr id="27" name="文本框 26"/>
              <p:cNvSpPr txBox="1"/>
              <p:nvPr/>
            </p:nvSpPr>
            <p:spPr>
              <a:xfrm>
                <a:off x="1248831" y="2612815"/>
                <a:ext cx="3099906" cy="340734"/>
              </a:xfrm>
              <a:prstGeom prst="rect">
                <a:avLst/>
              </a:prstGeom>
              <a:noFill/>
            </p:spPr>
            <p:txBody>
              <a:bodyPr wrap="square" rtlCol="0">
                <a:spAutoFit/>
              </a:bodyPr>
              <a:lstStyle/>
              <a:p>
                <a:pPr algn="r">
                  <a:lnSpc>
                    <a:spcPct val="150000"/>
                  </a:lnSpc>
                </a:pPr>
                <a:r>
                  <a:rPr lang="en-US" altLang="zh-CN" sz="1200" dirty="0">
                    <a:solidFill>
                      <a:schemeClr val="tx1">
                        <a:lumMod val="50000"/>
                        <a:lumOff val="50000"/>
                      </a:schemeClr>
                    </a:solidFill>
                    <a:cs typeface="+mn-ea"/>
                    <a:sym typeface="+mn-lt"/>
                  </a:rPr>
                  <a:t>Enter your text Enter your text Enter your text </a:t>
                </a:r>
                <a:endParaRPr lang="zh-CN" altLang="en-US" sz="1200" dirty="0">
                  <a:solidFill>
                    <a:schemeClr val="tx1">
                      <a:lumMod val="50000"/>
                      <a:lumOff val="50000"/>
                    </a:schemeClr>
                  </a:solidFill>
                  <a:cs typeface="+mn-ea"/>
                  <a:sym typeface="+mn-lt"/>
                </a:endParaRPr>
              </a:p>
            </p:txBody>
          </p:sp>
          <p:sp>
            <p:nvSpPr>
              <p:cNvPr id="28" name="矩形 27"/>
              <p:cNvSpPr/>
              <p:nvPr/>
            </p:nvSpPr>
            <p:spPr>
              <a:xfrm>
                <a:off x="1496207"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zh-CN" dirty="0">
                    <a:solidFill>
                      <a:srgbClr val="014464"/>
                    </a:solidFill>
                    <a:cs typeface="+mn-ea"/>
                    <a:sym typeface="+mn-lt"/>
                  </a:rPr>
                  <a:t>Keywords </a:t>
                </a:r>
                <a:endParaRPr lang="zh-CN" altLang="en-US" dirty="0">
                  <a:solidFill>
                    <a:srgbClr val="014464"/>
                  </a:solidFill>
                  <a:cs typeface="+mn-ea"/>
                  <a:sym typeface="+mn-lt"/>
                </a:endParaRPr>
              </a:p>
            </p:txBody>
          </p:sp>
          <p:sp>
            <p:nvSpPr>
              <p:cNvPr id="33" name="文本框 32"/>
              <p:cNvSpPr txBox="1"/>
              <p:nvPr/>
            </p:nvSpPr>
            <p:spPr>
              <a:xfrm>
                <a:off x="1581698" y="1182935"/>
                <a:ext cx="3099906" cy="340734"/>
              </a:xfrm>
              <a:prstGeom prst="rect">
                <a:avLst/>
              </a:prstGeom>
              <a:noFill/>
            </p:spPr>
            <p:txBody>
              <a:bodyPr wrap="square" rtlCol="0">
                <a:spAutoFit/>
              </a:bodyPr>
              <a:lstStyle/>
              <a:p>
                <a:pPr algn="r">
                  <a:lnSpc>
                    <a:spcPct val="150000"/>
                  </a:lnSpc>
                </a:pPr>
                <a:r>
                  <a:rPr lang="en-US" altLang="zh-CN" sz="1200" dirty="0">
                    <a:solidFill>
                      <a:schemeClr val="tx1">
                        <a:lumMod val="50000"/>
                        <a:lumOff val="50000"/>
                      </a:schemeClr>
                    </a:solidFill>
                    <a:cs typeface="+mn-ea"/>
                    <a:sym typeface="+mn-lt"/>
                  </a:rPr>
                  <a:t>Enter your text Enter your text Enter your text </a:t>
                </a:r>
                <a:endParaRPr lang="zh-CN" altLang="en-US" sz="1200" dirty="0">
                  <a:solidFill>
                    <a:schemeClr val="tx1">
                      <a:lumMod val="50000"/>
                      <a:lumOff val="50000"/>
                    </a:schemeClr>
                  </a:solidFill>
                  <a:cs typeface="+mn-ea"/>
                  <a:sym typeface="+mn-lt"/>
                </a:endParaRPr>
              </a:p>
            </p:txBody>
          </p:sp>
          <p:sp>
            <p:nvSpPr>
              <p:cNvPr id="34" name="矩形 33"/>
              <p:cNvSpPr/>
              <p:nvPr/>
            </p:nvSpPr>
            <p:spPr>
              <a:xfrm>
                <a:off x="1829073" y="79475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zh-CN" dirty="0">
                    <a:solidFill>
                      <a:srgbClr val="014464"/>
                    </a:solidFill>
                    <a:cs typeface="+mn-ea"/>
                    <a:sym typeface="+mn-lt"/>
                  </a:rPr>
                  <a:t>Keywords </a:t>
                </a:r>
                <a:endParaRPr lang="zh-CN" altLang="en-US" dirty="0">
                  <a:solidFill>
                    <a:srgbClr val="014464"/>
                  </a:solidFill>
                  <a:cs typeface="+mn-ea"/>
                  <a:sym typeface="+mn-lt"/>
                </a:endParaRPr>
              </a:p>
            </p:txBody>
          </p:sp>
        </p:grpSp>
        <p:grpSp>
          <p:nvGrpSpPr>
            <p:cNvPr id="21" name="组合 20"/>
            <p:cNvGrpSpPr/>
            <p:nvPr/>
          </p:nvGrpSpPr>
          <p:grpSpPr>
            <a:xfrm>
              <a:off x="7354391" y="4446049"/>
              <a:ext cx="3099906" cy="728917"/>
              <a:chOff x="7023017" y="2442563"/>
              <a:chExt cx="3099906" cy="728917"/>
            </a:xfrm>
          </p:grpSpPr>
          <p:sp>
            <p:nvSpPr>
              <p:cNvPr id="25" name="文本框 24"/>
              <p:cNvSpPr txBox="1"/>
              <p:nvPr/>
            </p:nvSpPr>
            <p:spPr>
              <a:xfrm>
                <a:off x="7023017" y="2830746"/>
                <a:ext cx="3099906"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a:t>
                </a:r>
                <a:endParaRPr lang="zh-CN" altLang="en-US" sz="1200" dirty="0">
                  <a:solidFill>
                    <a:schemeClr val="tx1">
                      <a:lumMod val="50000"/>
                      <a:lumOff val="50000"/>
                    </a:schemeClr>
                  </a:solidFill>
                  <a:cs typeface="+mn-ea"/>
                  <a:sym typeface="+mn-lt"/>
                </a:endParaRPr>
              </a:p>
            </p:txBody>
          </p:sp>
          <p:sp>
            <p:nvSpPr>
              <p:cNvPr id="26" name="矩形 25"/>
              <p:cNvSpPr/>
              <p:nvPr/>
            </p:nvSpPr>
            <p:spPr>
              <a:xfrm>
                <a:off x="7023017" y="2442563"/>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rgbClr val="014464"/>
                    </a:solidFill>
                    <a:cs typeface="+mn-ea"/>
                    <a:sym typeface="+mn-lt"/>
                  </a:rPr>
                  <a:t>Keywords </a:t>
                </a:r>
                <a:endParaRPr lang="zh-CN" altLang="en-US" dirty="0">
                  <a:solidFill>
                    <a:srgbClr val="014464"/>
                  </a:solidFill>
                  <a:cs typeface="+mn-ea"/>
                  <a:sym typeface="+mn-lt"/>
                </a:endParaRPr>
              </a:p>
            </p:txBody>
          </p:sp>
        </p:grpSp>
        <p:grpSp>
          <p:nvGrpSpPr>
            <p:cNvPr id="22" name="组合 21"/>
            <p:cNvGrpSpPr/>
            <p:nvPr/>
          </p:nvGrpSpPr>
          <p:grpSpPr>
            <a:xfrm>
              <a:off x="1316572" y="4446432"/>
              <a:ext cx="3099906" cy="728917"/>
              <a:chOff x="1619886" y="2442946"/>
              <a:chExt cx="3099906" cy="728917"/>
            </a:xfrm>
          </p:grpSpPr>
          <p:sp>
            <p:nvSpPr>
              <p:cNvPr id="23" name="文本框 22"/>
              <p:cNvSpPr txBox="1"/>
              <p:nvPr/>
            </p:nvSpPr>
            <p:spPr>
              <a:xfrm>
                <a:off x="1619886" y="2831129"/>
                <a:ext cx="3099906" cy="340734"/>
              </a:xfrm>
              <a:prstGeom prst="rect">
                <a:avLst/>
              </a:prstGeom>
              <a:noFill/>
            </p:spPr>
            <p:txBody>
              <a:bodyPr wrap="square" rtlCol="0">
                <a:spAutoFit/>
              </a:bodyPr>
              <a:lstStyle/>
              <a:p>
                <a:pPr algn="r">
                  <a:lnSpc>
                    <a:spcPct val="150000"/>
                  </a:lnSpc>
                </a:pPr>
                <a:r>
                  <a:rPr lang="en-US" altLang="zh-CN" sz="1200" dirty="0">
                    <a:solidFill>
                      <a:schemeClr val="tx1">
                        <a:lumMod val="50000"/>
                        <a:lumOff val="50000"/>
                      </a:schemeClr>
                    </a:solidFill>
                    <a:cs typeface="+mn-ea"/>
                    <a:sym typeface="+mn-lt"/>
                  </a:rPr>
                  <a:t>Enter your text Enter your text Enter your text </a:t>
                </a:r>
                <a:endParaRPr lang="zh-CN" altLang="en-US" sz="1200" dirty="0">
                  <a:solidFill>
                    <a:schemeClr val="tx1">
                      <a:lumMod val="50000"/>
                      <a:lumOff val="50000"/>
                    </a:schemeClr>
                  </a:solidFill>
                  <a:cs typeface="+mn-ea"/>
                  <a:sym typeface="+mn-lt"/>
                </a:endParaRPr>
              </a:p>
            </p:txBody>
          </p:sp>
          <p:sp>
            <p:nvSpPr>
              <p:cNvPr id="24" name="矩形 23"/>
              <p:cNvSpPr/>
              <p:nvPr/>
            </p:nvSpPr>
            <p:spPr>
              <a:xfrm>
                <a:off x="1867261" y="2442946"/>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en-US" altLang="zh-CN" dirty="0">
                    <a:solidFill>
                      <a:srgbClr val="014464"/>
                    </a:solidFill>
                    <a:cs typeface="+mn-ea"/>
                    <a:sym typeface="+mn-lt"/>
                  </a:rPr>
                  <a:t>Keywords </a:t>
                </a:r>
                <a:endParaRPr lang="zh-CN" altLang="en-US" dirty="0">
                  <a:solidFill>
                    <a:srgbClr val="014464"/>
                  </a:solidFill>
                  <a:cs typeface="+mn-ea"/>
                  <a:sym typeface="+mn-lt"/>
                </a:endParaRPr>
              </a:p>
            </p:txBody>
          </p:sp>
        </p:grpSp>
      </p:grpSp>
      <p:grpSp>
        <p:nvGrpSpPr>
          <p:cNvPr id="35" name="组合 34"/>
          <p:cNvGrpSpPr/>
          <p:nvPr/>
        </p:nvGrpSpPr>
        <p:grpSpPr>
          <a:xfrm>
            <a:off x="358140" y="288290"/>
            <a:ext cx="2863850" cy="368300"/>
            <a:chOff x="564" y="454"/>
            <a:chExt cx="4510" cy="580"/>
          </a:xfrm>
        </p:grpSpPr>
        <p:grpSp>
          <p:nvGrpSpPr>
            <p:cNvPr id="36" name="组合 35"/>
            <p:cNvGrpSpPr/>
            <p:nvPr/>
          </p:nvGrpSpPr>
          <p:grpSpPr>
            <a:xfrm>
              <a:off x="564" y="512"/>
              <a:ext cx="466" cy="466"/>
              <a:chOff x="3386" y="3538"/>
              <a:chExt cx="3309" cy="3309"/>
            </a:xfrm>
          </p:grpSpPr>
          <p:sp>
            <p:nvSpPr>
              <p:cNvPr id="37" name="椭圆 36"/>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8" name="椭圆 37"/>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文本框 38"/>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 calcmode="lin" valueType="num">
                                      <p:cBhvr>
                                        <p:cTn id="9" dur="1000" fill="hold"/>
                                        <p:tgtEl>
                                          <p:spTgt spid="8"/>
                                        </p:tgtEl>
                                        <p:attrNameLst>
                                          <p:attrName>style.rotation</p:attrName>
                                        </p:attrNameLst>
                                      </p:cBhvr>
                                      <p:tavLst>
                                        <p:tav tm="0">
                                          <p:val>
                                            <p:fltVal val="90"/>
                                          </p:val>
                                        </p:tav>
                                        <p:tav tm="100000">
                                          <p:val>
                                            <p:fltVal val="0"/>
                                          </p:val>
                                        </p:tav>
                                      </p:tavLst>
                                    </p:anim>
                                    <p:animEffect transition="in" filter="fade">
                                      <p:cBhvr>
                                        <p:cTn id="10" dur="10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anim calcmode="lin" valueType="num">
                                      <p:cBhvr>
                                        <p:cTn id="16" dur="500" fill="hold"/>
                                        <p:tgtEl>
                                          <p:spTgt spid="18"/>
                                        </p:tgtEl>
                                        <p:attrNameLst>
                                          <p:attrName>ppt_x</p:attrName>
                                        </p:attrNameLst>
                                      </p:cBhvr>
                                      <p:tavLst>
                                        <p:tav tm="0">
                                          <p:val>
                                            <p:strVal val="#ppt_x"/>
                                          </p:val>
                                        </p:tav>
                                        <p:tav tm="100000">
                                          <p:val>
                                            <p:strVal val="#ppt_x"/>
                                          </p:val>
                                        </p:tav>
                                      </p:tavLst>
                                    </p:anim>
                                    <p:anim calcmode="lin" valueType="num">
                                      <p:cBhvr>
                                        <p:cTn id="17"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a:xfrm>
            <a:off x="6614937" y="1732997"/>
            <a:ext cx="6523618" cy="4671704"/>
            <a:chOff x="5149104" y="1504553"/>
            <a:chExt cx="5374637" cy="3848894"/>
          </a:xfrm>
        </p:grpSpPr>
        <p:grpSp>
          <p:nvGrpSpPr>
            <p:cNvPr id="9" name="组 23"/>
            <p:cNvGrpSpPr/>
            <p:nvPr/>
          </p:nvGrpSpPr>
          <p:grpSpPr>
            <a:xfrm>
              <a:off x="6986375" y="1504553"/>
              <a:ext cx="3325695" cy="1103764"/>
              <a:chOff x="5877573" y="658269"/>
              <a:chExt cx="3325695" cy="1103764"/>
            </a:xfrm>
          </p:grpSpPr>
          <p:sp>
            <p:nvSpPr>
              <p:cNvPr id="36" name="矩形 35"/>
              <p:cNvSpPr/>
              <p:nvPr/>
            </p:nvSpPr>
            <p:spPr>
              <a:xfrm>
                <a:off x="6163733" y="1344069"/>
                <a:ext cx="2062648" cy="280367"/>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dirty="0">
                  <a:cs typeface="+mn-ea"/>
                  <a:sym typeface="+mn-lt"/>
                </a:endParaRPr>
              </a:p>
            </p:txBody>
          </p:sp>
          <p:sp>
            <p:nvSpPr>
              <p:cNvPr id="37" name="等腰三角形 36"/>
              <p:cNvSpPr/>
              <p:nvPr/>
            </p:nvSpPr>
            <p:spPr>
              <a:xfrm rot="16200000">
                <a:off x="5797908" y="1286136"/>
                <a:ext cx="555562" cy="396231"/>
              </a:xfrm>
              <a:prstGeom prst="triangl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sp>
            <p:nvSpPr>
              <p:cNvPr id="38" name="矩形 6"/>
              <p:cNvSpPr/>
              <p:nvPr/>
            </p:nvSpPr>
            <p:spPr>
              <a:xfrm>
                <a:off x="8226381" y="658269"/>
                <a:ext cx="976887" cy="966167"/>
              </a:xfrm>
              <a:custGeom>
                <a:avLst/>
                <a:gdLst>
                  <a:gd name="connsiteX0" fmla="*/ 0 w 917620"/>
                  <a:gd name="connsiteY0" fmla="*/ 0 h 280367"/>
                  <a:gd name="connsiteX1" fmla="*/ 917620 w 917620"/>
                  <a:gd name="connsiteY1" fmla="*/ 0 h 280367"/>
                  <a:gd name="connsiteX2" fmla="*/ 917620 w 917620"/>
                  <a:gd name="connsiteY2" fmla="*/ 280367 h 280367"/>
                  <a:gd name="connsiteX3" fmla="*/ 0 w 917620"/>
                  <a:gd name="connsiteY3" fmla="*/ 280367 h 280367"/>
                  <a:gd name="connsiteX4" fmla="*/ 0 w 917620"/>
                  <a:gd name="connsiteY4" fmla="*/ 0 h 280367"/>
                  <a:gd name="connsiteX0-1" fmla="*/ 0 w 951487"/>
                  <a:gd name="connsiteY0-2" fmla="*/ 457200 h 737567"/>
                  <a:gd name="connsiteX1-3" fmla="*/ 951487 w 951487"/>
                  <a:gd name="connsiteY1-4" fmla="*/ 0 h 737567"/>
                  <a:gd name="connsiteX2-5" fmla="*/ 917620 w 951487"/>
                  <a:gd name="connsiteY2-6" fmla="*/ 737567 h 737567"/>
                  <a:gd name="connsiteX3-7" fmla="*/ 0 w 951487"/>
                  <a:gd name="connsiteY3-8" fmla="*/ 737567 h 737567"/>
                  <a:gd name="connsiteX4-9" fmla="*/ 0 w 951487"/>
                  <a:gd name="connsiteY4-10" fmla="*/ 457200 h 737567"/>
                  <a:gd name="connsiteX0-11" fmla="*/ 0 w 951487"/>
                  <a:gd name="connsiteY0-12" fmla="*/ 457200 h 737567"/>
                  <a:gd name="connsiteX1-13" fmla="*/ 951487 w 951487"/>
                  <a:gd name="connsiteY1-14" fmla="*/ 0 h 737567"/>
                  <a:gd name="connsiteX2-15" fmla="*/ 951486 w 951487"/>
                  <a:gd name="connsiteY2-16" fmla="*/ 441234 h 737567"/>
                  <a:gd name="connsiteX3-17" fmla="*/ 0 w 951487"/>
                  <a:gd name="connsiteY3-18" fmla="*/ 737567 h 737567"/>
                  <a:gd name="connsiteX4-19" fmla="*/ 0 w 951487"/>
                  <a:gd name="connsiteY4-20" fmla="*/ 457200 h 737567"/>
                  <a:gd name="connsiteX0-21" fmla="*/ 0 w 976887"/>
                  <a:gd name="connsiteY0-22" fmla="*/ 685800 h 966167"/>
                  <a:gd name="connsiteX1-23" fmla="*/ 976887 w 976887"/>
                  <a:gd name="connsiteY1-24" fmla="*/ 0 h 966167"/>
                  <a:gd name="connsiteX2-25" fmla="*/ 951486 w 976887"/>
                  <a:gd name="connsiteY2-26" fmla="*/ 669834 h 966167"/>
                  <a:gd name="connsiteX3-27" fmla="*/ 0 w 976887"/>
                  <a:gd name="connsiteY3-28" fmla="*/ 966167 h 966167"/>
                  <a:gd name="connsiteX4-29" fmla="*/ 0 w 976887"/>
                  <a:gd name="connsiteY4-30" fmla="*/ 685800 h 966167"/>
                  <a:gd name="connsiteX0-31" fmla="*/ 0 w 976887"/>
                  <a:gd name="connsiteY0-32" fmla="*/ 685800 h 966167"/>
                  <a:gd name="connsiteX1-33" fmla="*/ 976887 w 976887"/>
                  <a:gd name="connsiteY1-34" fmla="*/ 0 h 966167"/>
                  <a:gd name="connsiteX2-35" fmla="*/ 968419 w 976887"/>
                  <a:gd name="connsiteY2-36" fmla="*/ 534367 h 966167"/>
                  <a:gd name="connsiteX3-37" fmla="*/ 0 w 976887"/>
                  <a:gd name="connsiteY3-38" fmla="*/ 966167 h 966167"/>
                  <a:gd name="connsiteX4-39" fmla="*/ 0 w 976887"/>
                  <a:gd name="connsiteY4-40" fmla="*/ 685800 h 96616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6887" h="966167">
                    <a:moveTo>
                      <a:pt x="0" y="685800"/>
                    </a:moveTo>
                    <a:lnTo>
                      <a:pt x="976887" y="0"/>
                    </a:lnTo>
                    <a:cubicBezTo>
                      <a:pt x="976887" y="147078"/>
                      <a:pt x="968419" y="387289"/>
                      <a:pt x="968419" y="534367"/>
                    </a:cubicBezTo>
                    <a:lnTo>
                      <a:pt x="0" y="966167"/>
                    </a:lnTo>
                    <a:lnTo>
                      <a:pt x="0" y="68580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grpSp>
        <p:grpSp>
          <p:nvGrpSpPr>
            <p:cNvPr id="10" name="组 24"/>
            <p:cNvGrpSpPr/>
            <p:nvPr/>
          </p:nvGrpSpPr>
          <p:grpSpPr>
            <a:xfrm>
              <a:off x="6300754" y="2230555"/>
              <a:ext cx="4112916" cy="933324"/>
              <a:chOff x="5191952" y="1384271"/>
              <a:chExt cx="4112916" cy="933324"/>
            </a:xfrm>
          </p:grpSpPr>
          <p:sp>
            <p:nvSpPr>
              <p:cNvPr id="33" name="矩形 6"/>
              <p:cNvSpPr/>
              <p:nvPr/>
            </p:nvSpPr>
            <p:spPr>
              <a:xfrm>
                <a:off x="8226382" y="1384271"/>
                <a:ext cx="1078486" cy="788367"/>
              </a:xfrm>
              <a:custGeom>
                <a:avLst/>
                <a:gdLst>
                  <a:gd name="connsiteX0" fmla="*/ 0 w 917620"/>
                  <a:gd name="connsiteY0" fmla="*/ 0 h 280367"/>
                  <a:gd name="connsiteX1" fmla="*/ 917620 w 917620"/>
                  <a:gd name="connsiteY1" fmla="*/ 0 h 280367"/>
                  <a:gd name="connsiteX2" fmla="*/ 917620 w 917620"/>
                  <a:gd name="connsiteY2" fmla="*/ 280367 h 280367"/>
                  <a:gd name="connsiteX3" fmla="*/ 0 w 917620"/>
                  <a:gd name="connsiteY3" fmla="*/ 280367 h 280367"/>
                  <a:gd name="connsiteX4" fmla="*/ 0 w 917620"/>
                  <a:gd name="connsiteY4" fmla="*/ 0 h 280367"/>
                  <a:gd name="connsiteX0-1" fmla="*/ 0 w 951487"/>
                  <a:gd name="connsiteY0-2" fmla="*/ 457200 h 737567"/>
                  <a:gd name="connsiteX1-3" fmla="*/ 951487 w 951487"/>
                  <a:gd name="connsiteY1-4" fmla="*/ 0 h 737567"/>
                  <a:gd name="connsiteX2-5" fmla="*/ 917620 w 951487"/>
                  <a:gd name="connsiteY2-6" fmla="*/ 737567 h 737567"/>
                  <a:gd name="connsiteX3-7" fmla="*/ 0 w 951487"/>
                  <a:gd name="connsiteY3-8" fmla="*/ 737567 h 737567"/>
                  <a:gd name="connsiteX4-9" fmla="*/ 0 w 951487"/>
                  <a:gd name="connsiteY4-10" fmla="*/ 457200 h 737567"/>
                  <a:gd name="connsiteX0-11" fmla="*/ 0 w 951487"/>
                  <a:gd name="connsiteY0-12" fmla="*/ 457200 h 737567"/>
                  <a:gd name="connsiteX1-13" fmla="*/ 951487 w 951487"/>
                  <a:gd name="connsiteY1-14" fmla="*/ 0 h 737567"/>
                  <a:gd name="connsiteX2-15" fmla="*/ 951486 w 951487"/>
                  <a:gd name="connsiteY2-16" fmla="*/ 441234 h 737567"/>
                  <a:gd name="connsiteX3-17" fmla="*/ 0 w 951487"/>
                  <a:gd name="connsiteY3-18" fmla="*/ 737567 h 737567"/>
                  <a:gd name="connsiteX4-19" fmla="*/ 0 w 951487"/>
                  <a:gd name="connsiteY4-20" fmla="*/ 457200 h 737567"/>
                  <a:gd name="connsiteX0-21" fmla="*/ 0 w 976887"/>
                  <a:gd name="connsiteY0-22" fmla="*/ 685800 h 966167"/>
                  <a:gd name="connsiteX1-23" fmla="*/ 976887 w 976887"/>
                  <a:gd name="connsiteY1-24" fmla="*/ 0 h 966167"/>
                  <a:gd name="connsiteX2-25" fmla="*/ 951486 w 976887"/>
                  <a:gd name="connsiteY2-26" fmla="*/ 669834 h 966167"/>
                  <a:gd name="connsiteX3-27" fmla="*/ 0 w 976887"/>
                  <a:gd name="connsiteY3-28" fmla="*/ 966167 h 966167"/>
                  <a:gd name="connsiteX4-29" fmla="*/ 0 w 976887"/>
                  <a:gd name="connsiteY4-30" fmla="*/ 685800 h 966167"/>
                  <a:gd name="connsiteX0-31" fmla="*/ 0 w 976887"/>
                  <a:gd name="connsiteY0-32" fmla="*/ 685800 h 966167"/>
                  <a:gd name="connsiteX1-33" fmla="*/ 976887 w 976887"/>
                  <a:gd name="connsiteY1-34" fmla="*/ 0 h 966167"/>
                  <a:gd name="connsiteX2-35" fmla="*/ 968419 w 976887"/>
                  <a:gd name="connsiteY2-36" fmla="*/ 534367 h 966167"/>
                  <a:gd name="connsiteX3-37" fmla="*/ 0 w 976887"/>
                  <a:gd name="connsiteY3-38" fmla="*/ 966167 h 966167"/>
                  <a:gd name="connsiteX4-39" fmla="*/ 0 w 976887"/>
                  <a:gd name="connsiteY4-40" fmla="*/ 685800 h 966167"/>
                  <a:gd name="connsiteX0-41" fmla="*/ 0 w 1070021"/>
                  <a:gd name="connsiteY0-42" fmla="*/ 508000 h 788367"/>
                  <a:gd name="connsiteX1-43" fmla="*/ 1070021 w 1070021"/>
                  <a:gd name="connsiteY1-44" fmla="*/ 0 h 788367"/>
                  <a:gd name="connsiteX2-45" fmla="*/ 968419 w 1070021"/>
                  <a:gd name="connsiteY2-46" fmla="*/ 356567 h 788367"/>
                  <a:gd name="connsiteX3-47" fmla="*/ 0 w 1070021"/>
                  <a:gd name="connsiteY3-48" fmla="*/ 788367 h 788367"/>
                  <a:gd name="connsiteX4-49" fmla="*/ 0 w 1070021"/>
                  <a:gd name="connsiteY4-50" fmla="*/ 508000 h 788367"/>
                  <a:gd name="connsiteX0-51" fmla="*/ 0 w 1078486"/>
                  <a:gd name="connsiteY0-52" fmla="*/ 508000 h 788367"/>
                  <a:gd name="connsiteX1-53" fmla="*/ 1070021 w 1078486"/>
                  <a:gd name="connsiteY1-54" fmla="*/ 0 h 788367"/>
                  <a:gd name="connsiteX2-55" fmla="*/ 1078486 w 1078486"/>
                  <a:gd name="connsiteY2-56" fmla="*/ 559767 h 788367"/>
                  <a:gd name="connsiteX3-57" fmla="*/ 0 w 1078486"/>
                  <a:gd name="connsiteY3-58" fmla="*/ 788367 h 788367"/>
                  <a:gd name="connsiteX4-59" fmla="*/ 0 w 1078486"/>
                  <a:gd name="connsiteY4-60" fmla="*/ 508000 h 78836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8486" h="788367">
                    <a:moveTo>
                      <a:pt x="0" y="508000"/>
                    </a:moveTo>
                    <a:lnTo>
                      <a:pt x="1070021" y="0"/>
                    </a:lnTo>
                    <a:cubicBezTo>
                      <a:pt x="1070021" y="147078"/>
                      <a:pt x="1078486" y="412689"/>
                      <a:pt x="1078486" y="559767"/>
                    </a:cubicBezTo>
                    <a:lnTo>
                      <a:pt x="0" y="788367"/>
                    </a:lnTo>
                    <a:lnTo>
                      <a:pt x="0" y="508000"/>
                    </a:ln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sp>
            <p:nvSpPr>
              <p:cNvPr id="34" name="矩形 33"/>
              <p:cNvSpPr/>
              <p:nvPr/>
            </p:nvSpPr>
            <p:spPr>
              <a:xfrm>
                <a:off x="5554313" y="1892271"/>
                <a:ext cx="2672068" cy="28036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sp>
            <p:nvSpPr>
              <p:cNvPr id="35" name="等腰三角形 34"/>
              <p:cNvSpPr/>
              <p:nvPr/>
            </p:nvSpPr>
            <p:spPr>
              <a:xfrm rot="16200000">
                <a:off x="5112287" y="1841698"/>
                <a:ext cx="555562" cy="396231"/>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grpSp>
        <p:grpSp>
          <p:nvGrpSpPr>
            <p:cNvPr id="11" name="组 26"/>
            <p:cNvGrpSpPr/>
            <p:nvPr/>
          </p:nvGrpSpPr>
          <p:grpSpPr>
            <a:xfrm>
              <a:off x="6986376" y="4249684"/>
              <a:ext cx="3325695" cy="1103763"/>
              <a:chOff x="5877574" y="3403400"/>
              <a:chExt cx="3325695" cy="1103763"/>
            </a:xfrm>
          </p:grpSpPr>
          <p:sp>
            <p:nvSpPr>
              <p:cNvPr id="30" name="矩形 29"/>
              <p:cNvSpPr/>
              <p:nvPr/>
            </p:nvSpPr>
            <p:spPr>
              <a:xfrm flipV="1">
                <a:off x="6163734" y="3540996"/>
                <a:ext cx="2062648" cy="280367"/>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sp>
            <p:nvSpPr>
              <p:cNvPr id="31" name="等腰三角形 30"/>
              <p:cNvSpPr/>
              <p:nvPr/>
            </p:nvSpPr>
            <p:spPr>
              <a:xfrm rot="5400000" flipV="1">
                <a:off x="5797909" y="3483065"/>
                <a:ext cx="555562" cy="396231"/>
              </a:xfrm>
              <a:prstGeom prst="triangl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sp>
            <p:nvSpPr>
              <p:cNvPr id="32" name="矩形 6"/>
              <p:cNvSpPr/>
              <p:nvPr/>
            </p:nvSpPr>
            <p:spPr>
              <a:xfrm flipV="1">
                <a:off x="8226382" y="3540996"/>
                <a:ext cx="976887" cy="966167"/>
              </a:xfrm>
              <a:custGeom>
                <a:avLst/>
                <a:gdLst>
                  <a:gd name="connsiteX0" fmla="*/ 0 w 917620"/>
                  <a:gd name="connsiteY0" fmla="*/ 0 h 280367"/>
                  <a:gd name="connsiteX1" fmla="*/ 917620 w 917620"/>
                  <a:gd name="connsiteY1" fmla="*/ 0 h 280367"/>
                  <a:gd name="connsiteX2" fmla="*/ 917620 w 917620"/>
                  <a:gd name="connsiteY2" fmla="*/ 280367 h 280367"/>
                  <a:gd name="connsiteX3" fmla="*/ 0 w 917620"/>
                  <a:gd name="connsiteY3" fmla="*/ 280367 h 280367"/>
                  <a:gd name="connsiteX4" fmla="*/ 0 w 917620"/>
                  <a:gd name="connsiteY4" fmla="*/ 0 h 280367"/>
                  <a:gd name="connsiteX0-1" fmla="*/ 0 w 951487"/>
                  <a:gd name="connsiteY0-2" fmla="*/ 457200 h 737567"/>
                  <a:gd name="connsiteX1-3" fmla="*/ 951487 w 951487"/>
                  <a:gd name="connsiteY1-4" fmla="*/ 0 h 737567"/>
                  <a:gd name="connsiteX2-5" fmla="*/ 917620 w 951487"/>
                  <a:gd name="connsiteY2-6" fmla="*/ 737567 h 737567"/>
                  <a:gd name="connsiteX3-7" fmla="*/ 0 w 951487"/>
                  <a:gd name="connsiteY3-8" fmla="*/ 737567 h 737567"/>
                  <a:gd name="connsiteX4-9" fmla="*/ 0 w 951487"/>
                  <a:gd name="connsiteY4-10" fmla="*/ 457200 h 737567"/>
                  <a:gd name="connsiteX0-11" fmla="*/ 0 w 951487"/>
                  <a:gd name="connsiteY0-12" fmla="*/ 457200 h 737567"/>
                  <a:gd name="connsiteX1-13" fmla="*/ 951487 w 951487"/>
                  <a:gd name="connsiteY1-14" fmla="*/ 0 h 737567"/>
                  <a:gd name="connsiteX2-15" fmla="*/ 951486 w 951487"/>
                  <a:gd name="connsiteY2-16" fmla="*/ 441234 h 737567"/>
                  <a:gd name="connsiteX3-17" fmla="*/ 0 w 951487"/>
                  <a:gd name="connsiteY3-18" fmla="*/ 737567 h 737567"/>
                  <a:gd name="connsiteX4-19" fmla="*/ 0 w 951487"/>
                  <a:gd name="connsiteY4-20" fmla="*/ 457200 h 737567"/>
                  <a:gd name="connsiteX0-21" fmla="*/ 0 w 976887"/>
                  <a:gd name="connsiteY0-22" fmla="*/ 685800 h 966167"/>
                  <a:gd name="connsiteX1-23" fmla="*/ 976887 w 976887"/>
                  <a:gd name="connsiteY1-24" fmla="*/ 0 h 966167"/>
                  <a:gd name="connsiteX2-25" fmla="*/ 951486 w 976887"/>
                  <a:gd name="connsiteY2-26" fmla="*/ 669834 h 966167"/>
                  <a:gd name="connsiteX3-27" fmla="*/ 0 w 976887"/>
                  <a:gd name="connsiteY3-28" fmla="*/ 966167 h 966167"/>
                  <a:gd name="connsiteX4-29" fmla="*/ 0 w 976887"/>
                  <a:gd name="connsiteY4-30" fmla="*/ 685800 h 966167"/>
                  <a:gd name="connsiteX0-31" fmla="*/ 0 w 976887"/>
                  <a:gd name="connsiteY0-32" fmla="*/ 685800 h 966167"/>
                  <a:gd name="connsiteX1-33" fmla="*/ 976887 w 976887"/>
                  <a:gd name="connsiteY1-34" fmla="*/ 0 h 966167"/>
                  <a:gd name="connsiteX2-35" fmla="*/ 968419 w 976887"/>
                  <a:gd name="connsiteY2-36" fmla="*/ 534367 h 966167"/>
                  <a:gd name="connsiteX3-37" fmla="*/ 0 w 976887"/>
                  <a:gd name="connsiteY3-38" fmla="*/ 966167 h 966167"/>
                  <a:gd name="connsiteX4-39" fmla="*/ 0 w 976887"/>
                  <a:gd name="connsiteY4-40" fmla="*/ 685800 h 96616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976887" h="966167">
                    <a:moveTo>
                      <a:pt x="0" y="685800"/>
                    </a:moveTo>
                    <a:lnTo>
                      <a:pt x="976887" y="0"/>
                    </a:lnTo>
                    <a:cubicBezTo>
                      <a:pt x="976887" y="147078"/>
                      <a:pt x="968419" y="387289"/>
                      <a:pt x="968419" y="534367"/>
                    </a:cubicBezTo>
                    <a:lnTo>
                      <a:pt x="0" y="966167"/>
                    </a:lnTo>
                    <a:lnTo>
                      <a:pt x="0" y="68580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grpSp>
        <p:grpSp>
          <p:nvGrpSpPr>
            <p:cNvPr id="12" name="组 25"/>
            <p:cNvGrpSpPr/>
            <p:nvPr/>
          </p:nvGrpSpPr>
          <p:grpSpPr>
            <a:xfrm>
              <a:off x="6300756" y="3701969"/>
              <a:ext cx="4112915" cy="925476"/>
              <a:chOff x="5191954" y="2855685"/>
              <a:chExt cx="4112915" cy="925476"/>
            </a:xfrm>
          </p:grpSpPr>
          <p:sp>
            <p:nvSpPr>
              <p:cNvPr id="27" name="矩形 6"/>
              <p:cNvSpPr/>
              <p:nvPr/>
            </p:nvSpPr>
            <p:spPr>
              <a:xfrm flipV="1">
                <a:off x="8226383" y="2992794"/>
                <a:ext cx="1078486" cy="788367"/>
              </a:xfrm>
              <a:custGeom>
                <a:avLst/>
                <a:gdLst>
                  <a:gd name="connsiteX0" fmla="*/ 0 w 917620"/>
                  <a:gd name="connsiteY0" fmla="*/ 0 h 280367"/>
                  <a:gd name="connsiteX1" fmla="*/ 917620 w 917620"/>
                  <a:gd name="connsiteY1" fmla="*/ 0 h 280367"/>
                  <a:gd name="connsiteX2" fmla="*/ 917620 w 917620"/>
                  <a:gd name="connsiteY2" fmla="*/ 280367 h 280367"/>
                  <a:gd name="connsiteX3" fmla="*/ 0 w 917620"/>
                  <a:gd name="connsiteY3" fmla="*/ 280367 h 280367"/>
                  <a:gd name="connsiteX4" fmla="*/ 0 w 917620"/>
                  <a:gd name="connsiteY4" fmla="*/ 0 h 280367"/>
                  <a:gd name="connsiteX0-1" fmla="*/ 0 w 951487"/>
                  <a:gd name="connsiteY0-2" fmla="*/ 457200 h 737567"/>
                  <a:gd name="connsiteX1-3" fmla="*/ 951487 w 951487"/>
                  <a:gd name="connsiteY1-4" fmla="*/ 0 h 737567"/>
                  <a:gd name="connsiteX2-5" fmla="*/ 917620 w 951487"/>
                  <a:gd name="connsiteY2-6" fmla="*/ 737567 h 737567"/>
                  <a:gd name="connsiteX3-7" fmla="*/ 0 w 951487"/>
                  <a:gd name="connsiteY3-8" fmla="*/ 737567 h 737567"/>
                  <a:gd name="connsiteX4-9" fmla="*/ 0 w 951487"/>
                  <a:gd name="connsiteY4-10" fmla="*/ 457200 h 737567"/>
                  <a:gd name="connsiteX0-11" fmla="*/ 0 w 951487"/>
                  <a:gd name="connsiteY0-12" fmla="*/ 457200 h 737567"/>
                  <a:gd name="connsiteX1-13" fmla="*/ 951487 w 951487"/>
                  <a:gd name="connsiteY1-14" fmla="*/ 0 h 737567"/>
                  <a:gd name="connsiteX2-15" fmla="*/ 951486 w 951487"/>
                  <a:gd name="connsiteY2-16" fmla="*/ 441234 h 737567"/>
                  <a:gd name="connsiteX3-17" fmla="*/ 0 w 951487"/>
                  <a:gd name="connsiteY3-18" fmla="*/ 737567 h 737567"/>
                  <a:gd name="connsiteX4-19" fmla="*/ 0 w 951487"/>
                  <a:gd name="connsiteY4-20" fmla="*/ 457200 h 737567"/>
                  <a:gd name="connsiteX0-21" fmla="*/ 0 w 976887"/>
                  <a:gd name="connsiteY0-22" fmla="*/ 685800 h 966167"/>
                  <a:gd name="connsiteX1-23" fmla="*/ 976887 w 976887"/>
                  <a:gd name="connsiteY1-24" fmla="*/ 0 h 966167"/>
                  <a:gd name="connsiteX2-25" fmla="*/ 951486 w 976887"/>
                  <a:gd name="connsiteY2-26" fmla="*/ 669834 h 966167"/>
                  <a:gd name="connsiteX3-27" fmla="*/ 0 w 976887"/>
                  <a:gd name="connsiteY3-28" fmla="*/ 966167 h 966167"/>
                  <a:gd name="connsiteX4-29" fmla="*/ 0 w 976887"/>
                  <a:gd name="connsiteY4-30" fmla="*/ 685800 h 966167"/>
                  <a:gd name="connsiteX0-31" fmla="*/ 0 w 976887"/>
                  <a:gd name="connsiteY0-32" fmla="*/ 685800 h 966167"/>
                  <a:gd name="connsiteX1-33" fmla="*/ 976887 w 976887"/>
                  <a:gd name="connsiteY1-34" fmla="*/ 0 h 966167"/>
                  <a:gd name="connsiteX2-35" fmla="*/ 968419 w 976887"/>
                  <a:gd name="connsiteY2-36" fmla="*/ 534367 h 966167"/>
                  <a:gd name="connsiteX3-37" fmla="*/ 0 w 976887"/>
                  <a:gd name="connsiteY3-38" fmla="*/ 966167 h 966167"/>
                  <a:gd name="connsiteX4-39" fmla="*/ 0 w 976887"/>
                  <a:gd name="connsiteY4-40" fmla="*/ 685800 h 966167"/>
                  <a:gd name="connsiteX0-41" fmla="*/ 0 w 1070021"/>
                  <a:gd name="connsiteY0-42" fmla="*/ 508000 h 788367"/>
                  <a:gd name="connsiteX1-43" fmla="*/ 1070021 w 1070021"/>
                  <a:gd name="connsiteY1-44" fmla="*/ 0 h 788367"/>
                  <a:gd name="connsiteX2-45" fmla="*/ 968419 w 1070021"/>
                  <a:gd name="connsiteY2-46" fmla="*/ 356567 h 788367"/>
                  <a:gd name="connsiteX3-47" fmla="*/ 0 w 1070021"/>
                  <a:gd name="connsiteY3-48" fmla="*/ 788367 h 788367"/>
                  <a:gd name="connsiteX4-49" fmla="*/ 0 w 1070021"/>
                  <a:gd name="connsiteY4-50" fmla="*/ 508000 h 788367"/>
                  <a:gd name="connsiteX0-51" fmla="*/ 0 w 1078486"/>
                  <a:gd name="connsiteY0-52" fmla="*/ 508000 h 788367"/>
                  <a:gd name="connsiteX1-53" fmla="*/ 1070021 w 1078486"/>
                  <a:gd name="connsiteY1-54" fmla="*/ 0 h 788367"/>
                  <a:gd name="connsiteX2-55" fmla="*/ 1078486 w 1078486"/>
                  <a:gd name="connsiteY2-56" fmla="*/ 559767 h 788367"/>
                  <a:gd name="connsiteX3-57" fmla="*/ 0 w 1078486"/>
                  <a:gd name="connsiteY3-58" fmla="*/ 788367 h 788367"/>
                  <a:gd name="connsiteX4-59" fmla="*/ 0 w 1078486"/>
                  <a:gd name="connsiteY4-60" fmla="*/ 508000 h 78836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8486" h="788367">
                    <a:moveTo>
                      <a:pt x="0" y="508000"/>
                    </a:moveTo>
                    <a:lnTo>
                      <a:pt x="1070021" y="0"/>
                    </a:lnTo>
                    <a:cubicBezTo>
                      <a:pt x="1070021" y="147078"/>
                      <a:pt x="1078486" y="412689"/>
                      <a:pt x="1078486" y="559767"/>
                    </a:cubicBezTo>
                    <a:lnTo>
                      <a:pt x="0" y="788367"/>
                    </a:lnTo>
                    <a:lnTo>
                      <a:pt x="0" y="508000"/>
                    </a:lnTo>
                    <a:close/>
                  </a:path>
                </a:pathLst>
              </a:cu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sp>
            <p:nvSpPr>
              <p:cNvPr id="28" name="矩形 27"/>
              <p:cNvSpPr/>
              <p:nvPr/>
            </p:nvSpPr>
            <p:spPr>
              <a:xfrm flipV="1">
                <a:off x="5554314" y="2992794"/>
                <a:ext cx="2672068" cy="280367"/>
              </a:xfrm>
              <a:prstGeom prst="rect">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sp>
            <p:nvSpPr>
              <p:cNvPr id="29" name="等腰三角形 28"/>
              <p:cNvSpPr/>
              <p:nvPr/>
            </p:nvSpPr>
            <p:spPr>
              <a:xfrm rot="5400000" flipV="1">
                <a:off x="5112288" y="2935350"/>
                <a:ext cx="555562" cy="396231"/>
              </a:xfrm>
              <a:prstGeom prst="triangle">
                <a:avLst/>
              </a:prstGeom>
              <a:solidFill>
                <a:schemeClr val="bg1">
                  <a:lumMod val="6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grpSp>
        <p:grpSp>
          <p:nvGrpSpPr>
            <p:cNvPr id="13" name="组 22"/>
            <p:cNvGrpSpPr/>
            <p:nvPr/>
          </p:nvGrpSpPr>
          <p:grpSpPr>
            <a:xfrm>
              <a:off x="5149104" y="3077220"/>
              <a:ext cx="5374637" cy="661367"/>
              <a:chOff x="4040302" y="2290205"/>
              <a:chExt cx="5374637" cy="661367"/>
            </a:xfrm>
          </p:grpSpPr>
          <p:sp>
            <p:nvSpPr>
              <p:cNvPr id="24" name="矩形 23"/>
              <p:cNvSpPr/>
              <p:nvPr/>
            </p:nvSpPr>
            <p:spPr>
              <a:xfrm>
                <a:off x="4385733" y="2518804"/>
                <a:ext cx="3874519" cy="280367"/>
              </a:xfrm>
              <a:prstGeom prst="rect">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sp>
            <p:nvSpPr>
              <p:cNvPr id="25" name="等腰三角形 24"/>
              <p:cNvSpPr/>
              <p:nvPr/>
            </p:nvSpPr>
            <p:spPr>
              <a:xfrm rot="16200000">
                <a:off x="3960637" y="2465077"/>
                <a:ext cx="555562" cy="396231"/>
              </a:xfrm>
              <a:prstGeom prst="triangle">
                <a:avLst/>
              </a:pr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sp>
            <p:nvSpPr>
              <p:cNvPr id="26" name="矩形 6"/>
              <p:cNvSpPr/>
              <p:nvPr/>
            </p:nvSpPr>
            <p:spPr>
              <a:xfrm>
                <a:off x="8260253" y="2290205"/>
                <a:ext cx="1154686" cy="661367"/>
              </a:xfrm>
              <a:custGeom>
                <a:avLst/>
                <a:gdLst>
                  <a:gd name="connsiteX0" fmla="*/ 0 w 917620"/>
                  <a:gd name="connsiteY0" fmla="*/ 0 h 280367"/>
                  <a:gd name="connsiteX1" fmla="*/ 917620 w 917620"/>
                  <a:gd name="connsiteY1" fmla="*/ 0 h 280367"/>
                  <a:gd name="connsiteX2" fmla="*/ 917620 w 917620"/>
                  <a:gd name="connsiteY2" fmla="*/ 280367 h 280367"/>
                  <a:gd name="connsiteX3" fmla="*/ 0 w 917620"/>
                  <a:gd name="connsiteY3" fmla="*/ 280367 h 280367"/>
                  <a:gd name="connsiteX4" fmla="*/ 0 w 917620"/>
                  <a:gd name="connsiteY4" fmla="*/ 0 h 280367"/>
                  <a:gd name="connsiteX0-1" fmla="*/ 0 w 951487"/>
                  <a:gd name="connsiteY0-2" fmla="*/ 457200 h 737567"/>
                  <a:gd name="connsiteX1-3" fmla="*/ 951487 w 951487"/>
                  <a:gd name="connsiteY1-4" fmla="*/ 0 h 737567"/>
                  <a:gd name="connsiteX2-5" fmla="*/ 917620 w 951487"/>
                  <a:gd name="connsiteY2-6" fmla="*/ 737567 h 737567"/>
                  <a:gd name="connsiteX3-7" fmla="*/ 0 w 951487"/>
                  <a:gd name="connsiteY3-8" fmla="*/ 737567 h 737567"/>
                  <a:gd name="connsiteX4-9" fmla="*/ 0 w 951487"/>
                  <a:gd name="connsiteY4-10" fmla="*/ 457200 h 737567"/>
                  <a:gd name="connsiteX0-11" fmla="*/ 0 w 951487"/>
                  <a:gd name="connsiteY0-12" fmla="*/ 457200 h 737567"/>
                  <a:gd name="connsiteX1-13" fmla="*/ 951487 w 951487"/>
                  <a:gd name="connsiteY1-14" fmla="*/ 0 h 737567"/>
                  <a:gd name="connsiteX2-15" fmla="*/ 951486 w 951487"/>
                  <a:gd name="connsiteY2-16" fmla="*/ 441234 h 737567"/>
                  <a:gd name="connsiteX3-17" fmla="*/ 0 w 951487"/>
                  <a:gd name="connsiteY3-18" fmla="*/ 737567 h 737567"/>
                  <a:gd name="connsiteX4-19" fmla="*/ 0 w 951487"/>
                  <a:gd name="connsiteY4-20" fmla="*/ 457200 h 737567"/>
                  <a:gd name="connsiteX0-21" fmla="*/ 0 w 976887"/>
                  <a:gd name="connsiteY0-22" fmla="*/ 685800 h 966167"/>
                  <a:gd name="connsiteX1-23" fmla="*/ 976887 w 976887"/>
                  <a:gd name="connsiteY1-24" fmla="*/ 0 h 966167"/>
                  <a:gd name="connsiteX2-25" fmla="*/ 951486 w 976887"/>
                  <a:gd name="connsiteY2-26" fmla="*/ 669834 h 966167"/>
                  <a:gd name="connsiteX3-27" fmla="*/ 0 w 976887"/>
                  <a:gd name="connsiteY3-28" fmla="*/ 966167 h 966167"/>
                  <a:gd name="connsiteX4-29" fmla="*/ 0 w 976887"/>
                  <a:gd name="connsiteY4-30" fmla="*/ 685800 h 966167"/>
                  <a:gd name="connsiteX0-31" fmla="*/ 0 w 976887"/>
                  <a:gd name="connsiteY0-32" fmla="*/ 685800 h 966167"/>
                  <a:gd name="connsiteX1-33" fmla="*/ 976887 w 976887"/>
                  <a:gd name="connsiteY1-34" fmla="*/ 0 h 966167"/>
                  <a:gd name="connsiteX2-35" fmla="*/ 968419 w 976887"/>
                  <a:gd name="connsiteY2-36" fmla="*/ 534367 h 966167"/>
                  <a:gd name="connsiteX3-37" fmla="*/ 0 w 976887"/>
                  <a:gd name="connsiteY3-38" fmla="*/ 966167 h 966167"/>
                  <a:gd name="connsiteX4-39" fmla="*/ 0 w 976887"/>
                  <a:gd name="connsiteY4-40" fmla="*/ 685800 h 966167"/>
                  <a:gd name="connsiteX0-41" fmla="*/ 0 w 1070021"/>
                  <a:gd name="connsiteY0-42" fmla="*/ 508000 h 788367"/>
                  <a:gd name="connsiteX1-43" fmla="*/ 1070021 w 1070021"/>
                  <a:gd name="connsiteY1-44" fmla="*/ 0 h 788367"/>
                  <a:gd name="connsiteX2-45" fmla="*/ 968419 w 1070021"/>
                  <a:gd name="connsiteY2-46" fmla="*/ 356567 h 788367"/>
                  <a:gd name="connsiteX3-47" fmla="*/ 0 w 1070021"/>
                  <a:gd name="connsiteY3-48" fmla="*/ 788367 h 788367"/>
                  <a:gd name="connsiteX4-49" fmla="*/ 0 w 1070021"/>
                  <a:gd name="connsiteY4-50" fmla="*/ 508000 h 788367"/>
                  <a:gd name="connsiteX0-51" fmla="*/ 0 w 1078486"/>
                  <a:gd name="connsiteY0-52" fmla="*/ 508000 h 788367"/>
                  <a:gd name="connsiteX1-53" fmla="*/ 1070021 w 1078486"/>
                  <a:gd name="connsiteY1-54" fmla="*/ 0 h 788367"/>
                  <a:gd name="connsiteX2-55" fmla="*/ 1078486 w 1078486"/>
                  <a:gd name="connsiteY2-56" fmla="*/ 559767 h 788367"/>
                  <a:gd name="connsiteX3-57" fmla="*/ 0 w 1078486"/>
                  <a:gd name="connsiteY3-58" fmla="*/ 788367 h 788367"/>
                  <a:gd name="connsiteX4-59" fmla="*/ 0 w 1078486"/>
                  <a:gd name="connsiteY4-60" fmla="*/ 508000 h 788367"/>
                  <a:gd name="connsiteX0-61" fmla="*/ 0 w 1146221"/>
                  <a:gd name="connsiteY0-62" fmla="*/ 381000 h 661367"/>
                  <a:gd name="connsiteX1-63" fmla="*/ 1146221 w 1146221"/>
                  <a:gd name="connsiteY1-64" fmla="*/ 0 h 661367"/>
                  <a:gd name="connsiteX2-65" fmla="*/ 1078486 w 1146221"/>
                  <a:gd name="connsiteY2-66" fmla="*/ 432767 h 661367"/>
                  <a:gd name="connsiteX3-67" fmla="*/ 0 w 1146221"/>
                  <a:gd name="connsiteY3-68" fmla="*/ 661367 h 661367"/>
                  <a:gd name="connsiteX4-69" fmla="*/ 0 w 1146221"/>
                  <a:gd name="connsiteY4-70" fmla="*/ 381000 h 661367"/>
                  <a:gd name="connsiteX0-71" fmla="*/ 0 w 1163154"/>
                  <a:gd name="connsiteY0-72" fmla="*/ 313267 h 593634"/>
                  <a:gd name="connsiteX1-73" fmla="*/ 1163154 w 1163154"/>
                  <a:gd name="connsiteY1-74" fmla="*/ 0 h 593634"/>
                  <a:gd name="connsiteX2-75" fmla="*/ 1078486 w 1163154"/>
                  <a:gd name="connsiteY2-76" fmla="*/ 365034 h 593634"/>
                  <a:gd name="connsiteX3-77" fmla="*/ 0 w 1163154"/>
                  <a:gd name="connsiteY3-78" fmla="*/ 593634 h 593634"/>
                  <a:gd name="connsiteX4-79" fmla="*/ 0 w 1163154"/>
                  <a:gd name="connsiteY4-80" fmla="*/ 313267 h 593634"/>
                  <a:gd name="connsiteX0-81" fmla="*/ 0 w 1163154"/>
                  <a:gd name="connsiteY0-82" fmla="*/ 254000 h 534367"/>
                  <a:gd name="connsiteX1-83" fmla="*/ 1163154 w 1163154"/>
                  <a:gd name="connsiteY1-84" fmla="*/ 0 h 534367"/>
                  <a:gd name="connsiteX2-85" fmla="*/ 1078486 w 1163154"/>
                  <a:gd name="connsiteY2-86" fmla="*/ 305767 h 534367"/>
                  <a:gd name="connsiteX3-87" fmla="*/ 0 w 1163154"/>
                  <a:gd name="connsiteY3-88" fmla="*/ 534367 h 534367"/>
                  <a:gd name="connsiteX4-89" fmla="*/ 0 w 1163154"/>
                  <a:gd name="connsiteY4-90" fmla="*/ 254000 h 534367"/>
                  <a:gd name="connsiteX0-91" fmla="*/ 0 w 1163154"/>
                  <a:gd name="connsiteY0-92" fmla="*/ 254000 h 686767"/>
                  <a:gd name="connsiteX1-93" fmla="*/ 1163154 w 1163154"/>
                  <a:gd name="connsiteY1-94" fmla="*/ 0 h 686767"/>
                  <a:gd name="connsiteX2-95" fmla="*/ 1154686 w 1163154"/>
                  <a:gd name="connsiteY2-96" fmla="*/ 686767 h 686767"/>
                  <a:gd name="connsiteX3-97" fmla="*/ 0 w 1163154"/>
                  <a:gd name="connsiteY3-98" fmla="*/ 534367 h 686767"/>
                  <a:gd name="connsiteX4-99" fmla="*/ 0 w 1163154"/>
                  <a:gd name="connsiteY4-100" fmla="*/ 254000 h 686767"/>
                  <a:gd name="connsiteX0-101" fmla="*/ 0 w 1154686"/>
                  <a:gd name="connsiteY0-102" fmla="*/ 228600 h 661367"/>
                  <a:gd name="connsiteX1-103" fmla="*/ 1146220 w 1154686"/>
                  <a:gd name="connsiteY1-104" fmla="*/ 0 h 661367"/>
                  <a:gd name="connsiteX2-105" fmla="*/ 1154686 w 1154686"/>
                  <a:gd name="connsiteY2-106" fmla="*/ 661367 h 661367"/>
                  <a:gd name="connsiteX3-107" fmla="*/ 0 w 1154686"/>
                  <a:gd name="connsiteY3-108" fmla="*/ 508967 h 661367"/>
                  <a:gd name="connsiteX4-109" fmla="*/ 0 w 1154686"/>
                  <a:gd name="connsiteY4-110" fmla="*/ 228600 h 661367"/>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154686" h="661367">
                    <a:moveTo>
                      <a:pt x="0" y="228600"/>
                    </a:moveTo>
                    <a:lnTo>
                      <a:pt x="1146220" y="0"/>
                    </a:lnTo>
                    <a:cubicBezTo>
                      <a:pt x="1146220" y="147078"/>
                      <a:pt x="1154686" y="514289"/>
                      <a:pt x="1154686" y="661367"/>
                    </a:cubicBezTo>
                    <a:lnTo>
                      <a:pt x="0" y="508967"/>
                    </a:lnTo>
                    <a:lnTo>
                      <a:pt x="0" y="228600"/>
                    </a:lnTo>
                    <a:close/>
                  </a:path>
                </a:pathLst>
              </a:custGeom>
              <a:solidFill>
                <a:schemeClr val="accent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defPPr>
                  <a:defRPr lang="zh-CN"/>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kumimoji="1" lang="zh-CN" altLang="en-US">
                  <a:cs typeface="+mn-ea"/>
                  <a:sym typeface="+mn-lt"/>
                </a:endParaRPr>
              </a:p>
            </p:txBody>
          </p:sp>
        </p:grpSp>
      </p:grpSp>
      <p:grpSp>
        <p:nvGrpSpPr>
          <p:cNvPr id="14" name="组合 13"/>
          <p:cNvGrpSpPr/>
          <p:nvPr/>
        </p:nvGrpSpPr>
        <p:grpSpPr>
          <a:xfrm>
            <a:off x="763566" y="2419272"/>
            <a:ext cx="7442484" cy="3036078"/>
            <a:chOff x="763566" y="2419272"/>
            <a:chExt cx="7442484" cy="3036078"/>
          </a:xfrm>
        </p:grpSpPr>
        <p:sp>
          <p:nvSpPr>
            <p:cNvPr id="39" name="文本框 38"/>
            <p:cNvSpPr txBox="1"/>
            <p:nvPr/>
          </p:nvSpPr>
          <p:spPr>
            <a:xfrm>
              <a:off x="2813135" y="2419272"/>
              <a:ext cx="5392915" cy="337721"/>
            </a:xfrm>
            <a:prstGeom prst="rect">
              <a:avLst/>
            </a:prstGeom>
            <a:noFill/>
          </p:spPr>
          <p:txBody>
            <a:bodyPr wrap="square" rtlCol="0">
              <a:spAutoFit/>
            </a:bodyPr>
            <a:lstStyle/>
            <a:p>
              <a:pPr algn="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45" name="文本框 44"/>
            <p:cNvSpPr txBox="1"/>
            <p:nvPr/>
          </p:nvSpPr>
          <p:spPr>
            <a:xfrm>
              <a:off x="2033462" y="3086719"/>
              <a:ext cx="5392915" cy="337721"/>
            </a:xfrm>
            <a:prstGeom prst="rect">
              <a:avLst/>
            </a:prstGeom>
            <a:noFill/>
          </p:spPr>
          <p:txBody>
            <a:bodyPr wrap="square" rtlCol="0">
              <a:spAutoFit/>
            </a:bodyPr>
            <a:lstStyle/>
            <a:p>
              <a:pPr algn="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46" name="文本框 45"/>
            <p:cNvSpPr txBox="1"/>
            <p:nvPr/>
          </p:nvSpPr>
          <p:spPr>
            <a:xfrm>
              <a:off x="763566" y="3798288"/>
              <a:ext cx="5392915" cy="337721"/>
            </a:xfrm>
            <a:prstGeom prst="rect">
              <a:avLst/>
            </a:prstGeom>
            <a:noFill/>
          </p:spPr>
          <p:txBody>
            <a:bodyPr wrap="square" rtlCol="0">
              <a:spAutoFit/>
            </a:bodyPr>
            <a:lstStyle/>
            <a:p>
              <a:pPr algn="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47" name="文本框 46"/>
            <p:cNvSpPr txBox="1"/>
            <p:nvPr/>
          </p:nvSpPr>
          <p:spPr>
            <a:xfrm>
              <a:off x="2033461" y="4413577"/>
              <a:ext cx="5392915" cy="337721"/>
            </a:xfrm>
            <a:prstGeom prst="rect">
              <a:avLst/>
            </a:prstGeom>
            <a:noFill/>
          </p:spPr>
          <p:txBody>
            <a:bodyPr wrap="square" rtlCol="0">
              <a:spAutoFit/>
            </a:bodyPr>
            <a:lstStyle/>
            <a:p>
              <a:pPr algn="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48" name="文本框 47"/>
            <p:cNvSpPr txBox="1"/>
            <p:nvPr/>
          </p:nvSpPr>
          <p:spPr>
            <a:xfrm>
              <a:off x="2813135" y="5117629"/>
              <a:ext cx="5392915" cy="337721"/>
            </a:xfrm>
            <a:prstGeom prst="rect">
              <a:avLst/>
            </a:prstGeom>
            <a:noFill/>
          </p:spPr>
          <p:txBody>
            <a:bodyPr wrap="square" rtlCol="0">
              <a:spAutoFit/>
            </a:bodyPr>
            <a:lstStyle/>
            <a:p>
              <a:pPr algn="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grpSp>
      <p:grpSp>
        <p:nvGrpSpPr>
          <p:cNvPr id="22" name="组合 21"/>
          <p:cNvGrpSpPr/>
          <p:nvPr/>
        </p:nvGrpSpPr>
        <p:grpSpPr>
          <a:xfrm>
            <a:off x="358140" y="288290"/>
            <a:ext cx="2863850" cy="368300"/>
            <a:chOff x="564" y="454"/>
            <a:chExt cx="4510" cy="580"/>
          </a:xfrm>
        </p:grpSpPr>
        <p:grpSp>
          <p:nvGrpSpPr>
            <p:cNvPr id="23" name="组合 22"/>
            <p:cNvGrpSpPr/>
            <p:nvPr/>
          </p:nvGrpSpPr>
          <p:grpSpPr>
            <a:xfrm>
              <a:off x="564" y="512"/>
              <a:ext cx="466" cy="466"/>
              <a:chOff x="3386" y="3538"/>
              <a:chExt cx="3309" cy="3309"/>
            </a:xfrm>
          </p:grpSpPr>
          <p:sp>
            <p:nvSpPr>
              <p:cNvPr id="15" name="椭圆 14"/>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6" name="椭圆 15"/>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7" name="文本框 16"/>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righ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wipe(right)">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1340771" y="2339773"/>
            <a:ext cx="4113604" cy="3370434"/>
            <a:chOff x="1340771" y="2218677"/>
            <a:chExt cx="4113604" cy="3370434"/>
          </a:xfrm>
        </p:grpSpPr>
        <p:grpSp>
          <p:nvGrpSpPr>
            <p:cNvPr id="8" name="组合 7"/>
            <p:cNvGrpSpPr/>
            <p:nvPr/>
          </p:nvGrpSpPr>
          <p:grpSpPr>
            <a:xfrm>
              <a:off x="1340771" y="2557307"/>
              <a:ext cx="2027143" cy="2020491"/>
              <a:chOff x="1440917" y="1548121"/>
              <a:chExt cx="2027143" cy="2020491"/>
            </a:xfrm>
          </p:grpSpPr>
          <p:sp>
            <p:nvSpPr>
              <p:cNvPr id="9" name="Freeform 6"/>
              <p:cNvSpPr/>
              <p:nvPr/>
            </p:nvSpPr>
            <p:spPr bwMode="auto">
              <a:xfrm rot="2700000">
                <a:off x="1444243" y="1544795"/>
                <a:ext cx="2020491" cy="2027143"/>
              </a:xfrm>
              <a:custGeom>
                <a:avLst/>
                <a:gdLst>
                  <a:gd name="T0" fmla="*/ 1039 w 5610"/>
                  <a:gd name="T1" fmla="*/ 4570 h 5609"/>
                  <a:gd name="T2" fmla="*/ 4802 w 5610"/>
                  <a:gd name="T3" fmla="*/ 4570 h 5609"/>
                  <a:gd name="T4" fmla="*/ 5579 w 5610"/>
                  <a:gd name="T5" fmla="*/ 2575 h 5609"/>
                  <a:gd name="T6" fmla="*/ 5579 w 5610"/>
                  <a:gd name="T7" fmla="*/ 30 h 5609"/>
                  <a:gd name="T8" fmla="*/ 3035 w 5610"/>
                  <a:gd name="T9" fmla="*/ 30 h 5609"/>
                  <a:gd name="T10" fmla="*/ 1039 w 5610"/>
                  <a:gd name="T11" fmla="*/ 807 h 5609"/>
                  <a:gd name="T12" fmla="*/ 1039 w 5610"/>
                  <a:gd name="T13" fmla="*/ 4570 h 5609"/>
                </a:gdLst>
                <a:ahLst/>
                <a:cxnLst>
                  <a:cxn ang="0">
                    <a:pos x="T0" y="T1"/>
                  </a:cxn>
                  <a:cxn ang="0">
                    <a:pos x="T2" y="T3"/>
                  </a:cxn>
                  <a:cxn ang="0">
                    <a:pos x="T4" y="T5"/>
                  </a:cxn>
                  <a:cxn ang="0">
                    <a:pos x="T6" y="T7"/>
                  </a:cxn>
                  <a:cxn ang="0">
                    <a:pos x="T8" y="T9"/>
                  </a:cxn>
                  <a:cxn ang="0">
                    <a:pos x="T10" y="T11"/>
                  </a:cxn>
                  <a:cxn ang="0">
                    <a:pos x="T12" y="T13"/>
                  </a:cxn>
                </a:cxnLst>
                <a:rect l="0" t="0" r="r" b="b"/>
                <a:pathLst>
                  <a:path w="5610" h="5609">
                    <a:moveTo>
                      <a:pt x="1039" y="4570"/>
                    </a:moveTo>
                    <a:cubicBezTo>
                      <a:pt x="2078" y="5609"/>
                      <a:pt x="3763" y="5609"/>
                      <a:pt x="4802" y="4570"/>
                    </a:cubicBezTo>
                    <a:cubicBezTo>
                      <a:pt x="5351" y="4022"/>
                      <a:pt x="5610" y="3293"/>
                      <a:pt x="5579" y="2575"/>
                    </a:cubicBezTo>
                    <a:lnTo>
                      <a:pt x="5579" y="30"/>
                    </a:lnTo>
                    <a:lnTo>
                      <a:pt x="3035" y="30"/>
                    </a:lnTo>
                    <a:cubicBezTo>
                      <a:pt x="2316" y="0"/>
                      <a:pt x="1588" y="258"/>
                      <a:pt x="1039" y="807"/>
                    </a:cubicBezTo>
                    <a:cubicBezTo>
                      <a:pt x="0" y="1846"/>
                      <a:pt x="0" y="3531"/>
                      <a:pt x="1039" y="4570"/>
                    </a:cubicBezTo>
                    <a:close/>
                  </a:path>
                </a:pathLst>
              </a:custGeom>
              <a:solidFill>
                <a:schemeClr val="bg1">
                  <a:lumMod val="65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latin typeface="+mn-lt"/>
                  <a:ea typeface="+mn-ea"/>
                  <a:cs typeface="+mn-ea"/>
                  <a:sym typeface="+mn-lt"/>
                </a:endParaRPr>
              </a:p>
            </p:txBody>
          </p:sp>
          <p:sp>
            <p:nvSpPr>
              <p:cNvPr id="10" name="TextBox 26"/>
              <p:cNvSpPr txBox="1"/>
              <p:nvPr/>
            </p:nvSpPr>
            <p:spPr>
              <a:xfrm>
                <a:off x="1889683" y="2173729"/>
                <a:ext cx="1304283" cy="307777"/>
              </a:xfrm>
              <a:prstGeom prst="rect">
                <a:avLst/>
              </a:prstGeom>
              <a:noFill/>
            </p:spPr>
            <p:txBody>
              <a:bodyPr wrap="square" lIns="0" tIns="0" rIns="0" bIns="0"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2000" dirty="0">
                    <a:solidFill>
                      <a:schemeClr val="bg1"/>
                    </a:solidFill>
                    <a:latin typeface="+mn-lt"/>
                    <a:ea typeface="+mn-ea"/>
                    <a:cs typeface="+mn-ea"/>
                    <a:sym typeface="+mn-lt"/>
                  </a:rPr>
                  <a:t>Keywords </a:t>
                </a:r>
                <a:endParaRPr lang="zh-CN" altLang="en-US" sz="2000" dirty="0">
                  <a:solidFill>
                    <a:schemeClr val="bg1"/>
                  </a:solidFill>
                  <a:latin typeface="+mn-lt"/>
                  <a:ea typeface="+mn-ea"/>
                  <a:cs typeface="+mn-ea"/>
                  <a:sym typeface="+mn-lt"/>
                </a:endParaRPr>
              </a:p>
            </p:txBody>
          </p:sp>
          <p:sp>
            <p:nvSpPr>
              <p:cNvPr id="11" name="TextBox 9"/>
              <p:cNvSpPr txBox="1">
                <a:spLocks noChangeArrowheads="1"/>
              </p:cNvSpPr>
              <p:nvPr/>
            </p:nvSpPr>
            <p:spPr bwMode="auto">
              <a:xfrm>
                <a:off x="2147858" y="2491031"/>
                <a:ext cx="7841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altLang="zh-CN" sz="3200" dirty="0">
                    <a:solidFill>
                      <a:schemeClr val="bg1"/>
                    </a:solidFill>
                    <a:latin typeface="+mn-lt"/>
                    <a:ea typeface="+mn-ea"/>
                    <a:cs typeface="+mn-ea"/>
                    <a:sym typeface="+mn-lt"/>
                  </a:rPr>
                  <a:t>40</a:t>
                </a:r>
                <a:r>
                  <a:rPr lang="en-US" altLang="zh-CN" sz="2000" dirty="0">
                    <a:solidFill>
                      <a:schemeClr val="bg1"/>
                    </a:solidFill>
                    <a:latin typeface="+mn-lt"/>
                    <a:ea typeface="+mn-ea"/>
                    <a:cs typeface="+mn-ea"/>
                    <a:sym typeface="+mn-lt"/>
                  </a:rPr>
                  <a:t>%</a:t>
                </a:r>
                <a:endParaRPr lang="zh-CN" altLang="en-US" sz="2000" dirty="0">
                  <a:solidFill>
                    <a:schemeClr val="bg1"/>
                  </a:solidFill>
                  <a:latin typeface="+mn-lt"/>
                  <a:ea typeface="+mn-ea"/>
                  <a:cs typeface="+mn-ea"/>
                  <a:sym typeface="+mn-lt"/>
                </a:endParaRPr>
              </a:p>
            </p:txBody>
          </p:sp>
        </p:grpSp>
        <p:grpSp>
          <p:nvGrpSpPr>
            <p:cNvPr id="12" name="组合 11"/>
            <p:cNvGrpSpPr/>
            <p:nvPr/>
          </p:nvGrpSpPr>
          <p:grpSpPr>
            <a:xfrm>
              <a:off x="3011522" y="3954013"/>
              <a:ext cx="1640481" cy="1635098"/>
              <a:chOff x="3111668" y="2944827"/>
              <a:chExt cx="1640481" cy="1635098"/>
            </a:xfrm>
          </p:grpSpPr>
          <p:sp>
            <p:nvSpPr>
              <p:cNvPr id="13" name="Freeform 7"/>
              <p:cNvSpPr/>
              <p:nvPr/>
            </p:nvSpPr>
            <p:spPr bwMode="auto">
              <a:xfrm rot="2700000">
                <a:off x="3114360" y="2942135"/>
                <a:ext cx="1635098" cy="1640481"/>
              </a:xfrm>
              <a:custGeom>
                <a:avLst/>
                <a:gdLst>
                  <a:gd name="T0" fmla="*/ 4570 w 5609"/>
                  <a:gd name="T1" fmla="*/ 4570 h 5609"/>
                  <a:gd name="T2" fmla="*/ 807 w 5609"/>
                  <a:gd name="T3" fmla="*/ 4570 h 5609"/>
                  <a:gd name="T4" fmla="*/ 30 w 5609"/>
                  <a:gd name="T5" fmla="*/ 2575 h 5609"/>
                  <a:gd name="T6" fmla="*/ 30 w 5609"/>
                  <a:gd name="T7" fmla="*/ 30 h 5609"/>
                  <a:gd name="T8" fmla="*/ 2574 w 5609"/>
                  <a:gd name="T9" fmla="*/ 30 h 5609"/>
                  <a:gd name="T10" fmla="*/ 4570 w 5609"/>
                  <a:gd name="T11" fmla="*/ 807 h 5609"/>
                  <a:gd name="T12" fmla="*/ 4570 w 5609"/>
                  <a:gd name="T13" fmla="*/ 4570 h 5609"/>
                </a:gdLst>
                <a:ahLst/>
                <a:cxnLst>
                  <a:cxn ang="0">
                    <a:pos x="T0" y="T1"/>
                  </a:cxn>
                  <a:cxn ang="0">
                    <a:pos x="T2" y="T3"/>
                  </a:cxn>
                  <a:cxn ang="0">
                    <a:pos x="T4" y="T5"/>
                  </a:cxn>
                  <a:cxn ang="0">
                    <a:pos x="T6" y="T7"/>
                  </a:cxn>
                  <a:cxn ang="0">
                    <a:pos x="T8" y="T9"/>
                  </a:cxn>
                  <a:cxn ang="0">
                    <a:pos x="T10" y="T11"/>
                  </a:cxn>
                  <a:cxn ang="0">
                    <a:pos x="T12" y="T13"/>
                  </a:cxn>
                </a:cxnLst>
                <a:rect l="0" t="0" r="r" b="b"/>
                <a:pathLst>
                  <a:path w="5609" h="5609">
                    <a:moveTo>
                      <a:pt x="4570" y="4570"/>
                    </a:moveTo>
                    <a:cubicBezTo>
                      <a:pt x="3531" y="5609"/>
                      <a:pt x="1846" y="5609"/>
                      <a:pt x="807" y="4570"/>
                    </a:cubicBezTo>
                    <a:cubicBezTo>
                      <a:pt x="258" y="4022"/>
                      <a:pt x="0" y="3293"/>
                      <a:pt x="30" y="2575"/>
                    </a:cubicBezTo>
                    <a:lnTo>
                      <a:pt x="30" y="30"/>
                    </a:lnTo>
                    <a:lnTo>
                      <a:pt x="2574" y="30"/>
                    </a:lnTo>
                    <a:cubicBezTo>
                      <a:pt x="3293" y="0"/>
                      <a:pt x="4022" y="258"/>
                      <a:pt x="4570" y="807"/>
                    </a:cubicBezTo>
                    <a:cubicBezTo>
                      <a:pt x="5609" y="1846"/>
                      <a:pt x="5609" y="3531"/>
                      <a:pt x="4570" y="4570"/>
                    </a:cubicBezTo>
                    <a:close/>
                  </a:path>
                </a:pathLst>
              </a:custGeom>
              <a:solidFill>
                <a:schemeClr val="accent1">
                  <a:lumMod val="50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latin typeface="+mn-lt"/>
                  <a:ea typeface="+mn-ea"/>
                  <a:cs typeface="+mn-ea"/>
                  <a:sym typeface="+mn-lt"/>
                </a:endParaRPr>
              </a:p>
            </p:txBody>
          </p:sp>
          <p:sp>
            <p:nvSpPr>
              <p:cNvPr id="14" name="TextBox 27"/>
              <p:cNvSpPr txBox="1"/>
              <p:nvPr/>
            </p:nvSpPr>
            <p:spPr>
              <a:xfrm>
                <a:off x="3421327" y="3347926"/>
                <a:ext cx="1078663" cy="276999"/>
              </a:xfrm>
              <a:prstGeom prst="rect">
                <a:avLst/>
              </a:prstGeom>
              <a:noFill/>
            </p:spPr>
            <p:txBody>
              <a:bodyPr wrap="square" lIns="0" tIns="0" rIns="0" bIns="0"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dirty="0">
                    <a:solidFill>
                      <a:schemeClr val="bg1"/>
                    </a:solidFill>
                    <a:latin typeface="+mn-lt"/>
                    <a:ea typeface="+mn-ea"/>
                    <a:cs typeface="+mn-ea"/>
                    <a:sym typeface="+mn-lt"/>
                  </a:rPr>
                  <a:t>Keywords </a:t>
                </a:r>
                <a:endParaRPr lang="zh-CN" altLang="en-US" dirty="0">
                  <a:solidFill>
                    <a:schemeClr val="bg1"/>
                  </a:solidFill>
                  <a:latin typeface="+mn-lt"/>
                  <a:ea typeface="+mn-ea"/>
                  <a:cs typeface="+mn-ea"/>
                  <a:sym typeface="+mn-lt"/>
                </a:endParaRPr>
              </a:p>
            </p:txBody>
          </p:sp>
          <p:sp>
            <p:nvSpPr>
              <p:cNvPr id="15" name="TextBox 9"/>
              <p:cNvSpPr txBox="1">
                <a:spLocks noChangeArrowheads="1"/>
              </p:cNvSpPr>
              <p:nvPr/>
            </p:nvSpPr>
            <p:spPr bwMode="auto">
              <a:xfrm>
                <a:off x="3619116" y="3620484"/>
                <a:ext cx="7841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altLang="zh-CN" sz="3200" dirty="0">
                    <a:solidFill>
                      <a:schemeClr val="bg1"/>
                    </a:solidFill>
                    <a:latin typeface="+mn-lt"/>
                    <a:ea typeface="+mn-ea"/>
                    <a:cs typeface="+mn-ea"/>
                    <a:sym typeface="+mn-lt"/>
                  </a:rPr>
                  <a:t>30</a:t>
                </a:r>
                <a:r>
                  <a:rPr lang="en-US" altLang="zh-CN" sz="2000" dirty="0">
                    <a:solidFill>
                      <a:schemeClr val="bg1"/>
                    </a:solidFill>
                    <a:latin typeface="+mn-lt"/>
                    <a:ea typeface="+mn-ea"/>
                    <a:cs typeface="+mn-ea"/>
                    <a:sym typeface="+mn-lt"/>
                  </a:rPr>
                  <a:t>%</a:t>
                </a:r>
                <a:endParaRPr lang="zh-CN" altLang="en-US" sz="2000" dirty="0">
                  <a:solidFill>
                    <a:schemeClr val="bg1"/>
                  </a:solidFill>
                  <a:latin typeface="+mn-lt"/>
                  <a:ea typeface="+mn-ea"/>
                  <a:cs typeface="+mn-ea"/>
                  <a:sym typeface="+mn-lt"/>
                </a:endParaRPr>
              </a:p>
            </p:txBody>
          </p:sp>
        </p:grpSp>
        <p:grpSp>
          <p:nvGrpSpPr>
            <p:cNvPr id="16" name="组合 15"/>
            <p:cNvGrpSpPr/>
            <p:nvPr/>
          </p:nvGrpSpPr>
          <p:grpSpPr>
            <a:xfrm>
              <a:off x="4154219" y="2919562"/>
              <a:ext cx="1300156" cy="1295980"/>
              <a:chOff x="4254365" y="1910376"/>
              <a:chExt cx="1300156" cy="1295980"/>
            </a:xfrm>
          </p:grpSpPr>
          <p:sp>
            <p:nvSpPr>
              <p:cNvPr id="17" name="Freeform 5"/>
              <p:cNvSpPr/>
              <p:nvPr/>
            </p:nvSpPr>
            <p:spPr bwMode="auto">
              <a:xfrm rot="2700000" flipH="1">
                <a:off x="4256453" y="1908288"/>
                <a:ext cx="1295980" cy="1300156"/>
              </a:xfrm>
              <a:custGeom>
                <a:avLst/>
                <a:gdLst>
                  <a:gd name="T0" fmla="*/ 795 w 4296"/>
                  <a:gd name="T1" fmla="*/ 796 h 4297"/>
                  <a:gd name="T2" fmla="*/ 3678 w 4296"/>
                  <a:gd name="T3" fmla="*/ 796 h 4297"/>
                  <a:gd name="T4" fmla="*/ 4273 w 4296"/>
                  <a:gd name="T5" fmla="*/ 2324 h 4297"/>
                  <a:gd name="T6" fmla="*/ 4273 w 4296"/>
                  <a:gd name="T7" fmla="*/ 4273 h 4297"/>
                  <a:gd name="T8" fmla="*/ 2324 w 4296"/>
                  <a:gd name="T9" fmla="*/ 4273 h 4297"/>
                  <a:gd name="T10" fmla="*/ 795 w 4296"/>
                  <a:gd name="T11" fmla="*/ 3678 h 4297"/>
                  <a:gd name="T12" fmla="*/ 795 w 4296"/>
                  <a:gd name="T13" fmla="*/ 796 h 4297"/>
                </a:gdLst>
                <a:ahLst/>
                <a:cxnLst>
                  <a:cxn ang="0">
                    <a:pos x="T0" y="T1"/>
                  </a:cxn>
                  <a:cxn ang="0">
                    <a:pos x="T2" y="T3"/>
                  </a:cxn>
                  <a:cxn ang="0">
                    <a:pos x="T4" y="T5"/>
                  </a:cxn>
                  <a:cxn ang="0">
                    <a:pos x="T6" y="T7"/>
                  </a:cxn>
                  <a:cxn ang="0">
                    <a:pos x="T8" y="T9"/>
                  </a:cxn>
                  <a:cxn ang="0">
                    <a:pos x="T10" y="T11"/>
                  </a:cxn>
                  <a:cxn ang="0">
                    <a:pos x="T12" y="T13"/>
                  </a:cxn>
                </a:cxnLst>
                <a:rect l="0" t="0" r="r" b="b"/>
                <a:pathLst>
                  <a:path w="4296" h="4297">
                    <a:moveTo>
                      <a:pt x="795" y="796"/>
                    </a:moveTo>
                    <a:cubicBezTo>
                      <a:pt x="1591" y="0"/>
                      <a:pt x="2882" y="0"/>
                      <a:pt x="3678" y="796"/>
                    </a:cubicBezTo>
                    <a:cubicBezTo>
                      <a:pt x="4098" y="1216"/>
                      <a:pt x="4296" y="1774"/>
                      <a:pt x="4273" y="2324"/>
                    </a:cubicBezTo>
                    <a:lnTo>
                      <a:pt x="4273" y="4273"/>
                    </a:lnTo>
                    <a:lnTo>
                      <a:pt x="2324" y="4273"/>
                    </a:lnTo>
                    <a:cubicBezTo>
                      <a:pt x="1774" y="4297"/>
                      <a:pt x="1216" y="4098"/>
                      <a:pt x="795" y="3678"/>
                    </a:cubicBezTo>
                    <a:cubicBezTo>
                      <a:pt x="0" y="2882"/>
                      <a:pt x="0" y="1592"/>
                      <a:pt x="795" y="796"/>
                    </a:cubicBezTo>
                    <a:close/>
                  </a:path>
                </a:pathLst>
              </a:custGeom>
              <a:solidFill>
                <a:schemeClr val="bg1">
                  <a:lumMod val="65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latin typeface="+mn-lt"/>
                  <a:ea typeface="+mn-ea"/>
                  <a:cs typeface="+mn-ea"/>
                  <a:sym typeface="+mn-lt"/>
                </a:endParaRPr>
              </a:p>
            </p:txBody>
          </p:sp>
          <p:sp>
            <p:nvSpPr>
              <p:cNvPr id="18" name="TextBox 31"/>
              <p:cNvSpPr txBox="1"/>
              <p:nvPr/>
            </p:nvSpPr>
            <p:spPr>
              <a:xfrm>
                <a:off x="4434737" y="2241239"/>
                <a:ext cx="901312" cy="215444"/>
              </a:xfrm>
              <a:prstGeom prst="rect">
                <a:avLst/>
              </a:prstGeom>
              <a:noFill/>
            </p:spPr>
            <p:txBody>
              <a:bodyPr wrap="square" lIns="0" tIns="0" rIns="0" bIns="0"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1400" dirty="0">
                    <a:solidFill>
                      <a:schemeClr val="bg1"/>
                    </a:solidFill>
                    <a:latin typeface="+mn-lt"/>
                    <a:ea typeface="+mn-ea"/>
                    <a:cs typeface="+mn-ea"/>
                    <a:sym typeface="+mn-lt"/>
                  </a:rPr>
                  <a:t>Keywords </a:t>
                </a:r>
                <a:endParaRPr lang="zh-CN" altLang="en-US" sz="1400" dirty="0">
                  <a:solidFill>
                    <a:schemeClr val="bg1"/>
                  </a:solidFill>
                  <a:latin typeface="+mn-lt"/>
                  <a:ea typeface="+mn-ea"/>
                  <a:cs typeface="+mn-ea"/>
                  <a:sym typeface="+mn-lt"/>
                </a:endParaRPr>
              </a:p>
            </p:txBody>
          </p:sp>
          <p:sp>
            <p:nvSpPr>
              <p:cNvPr id="19" name="TextBox 9"/>
              <p:cNvSpPr txBox="1">
                <a:spLocks noChangeArrowheads="1"/>
              </p:cNvSpPr>
              <p:nvPr/>
            </p:nvSpPr>
            <p:spPr bwMode="auto">
              <a:xfrm>
                <a:off x="4496215" y="2413757"/>
                <a:ext cx="78418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altLang="zh-CN" sz="3200" dirty="0">
                    <a:solidFill>
                      <a:schemeClr val="bg1"/>
                    </a:solidFill>
                    <a:latin typeface="+mn-lt"/>
                    <a:ea typeface="+mn-ea"/>
                    <a:cs typeface="+mn-ea"/>
                    <a:sym typeface="+mn-lt"/>
                  </a:rPr>
                  <a:t>20</a:t>
                </a:r>
                <a:r>
                  <a:rPr lang="en-US" altLang="zh-CN" sz="2000" dirty="0">
                    <a:solidFill>
                      <a:schemeClr val="bg1"/>
                    </a:solidFill>
                    <a:latin typeface="+mn-lt"/>
                    <a:ea typeface="+mn-ea"/>
                    <a:cs typeface="+mn-ea"/>
                    <a:sym typeface="+mn-lt"/>
                  </a:rPr>
                  <a:t>%</a:t>
                </a:r>
                <a:endParaRPr lang="zh-CN" altLang="en-US" sz="2000" dirty="0">
                  <a:solidFill>
                    <a:schemeClr val="bg1"/>
                  </a:solidFill>
                  <a:latin typeface="+mn-lt"/>
                  <a:ea typeface="+mn-ea"/>
                  <a:cs typeface="+mn-ea"/>
                  <a:sym typeface="+mn-lt"/>
                </a:endParaRPr>
              </a:p>
            </p:txBody>
          </p:sp>
        </p:grpSp>
        <p:grpSp>
          <p:nvGrpSpPr>
            <p:cNvPr id="20" name="组合 19"/>
            <p:cNvGrpSpPr/>
            <p:nvPr/>
          </p:nvGrpSpPr>
          <p:grpSpPr>
            <a:xfrm>
              <a:off x="3295115" y="2218677"/>
              <a:ext cx="1073298" cy="1069851"/>
              <a:chOff x="3395261" y="1209491"/>
              <a:chExt cx="1073298" cy="1069851"/>
            </a:xfrm>
          </p:grpSpPr>
          <p:sp>
            <p:nvSpPr>
              <p:cNvPr id="21" name="Freeform 5"/>
              <p:cNvSpPr/>
              <p:nvPr/>
            </p:nvSpPr>
            <p:spPr bwMode="auto">
              <a:xfrm rot="2700000">
                <a:off x="3396984" y="1207768"/>
                <a:ext cx="1069851" cy="1073298"/>
              </a:xfrm>
              <a:custGeom>
                <a:avLst/>
                <a:gdLst>
                  <a:gd name="T0" fmla="*/ 795 w 4296"/>
                  <a:gd name="T1" fmla="*/ 796 h 4297"/>
                  <a:gd name="T2" fmla="*/ 3678 w 4296"/>
                  <a:gd name="T3" fmla="*/ 796 h 4297"/>
                  <a:gd name="T4" fmla="*/ 4273 w 4296"/>
                  <a:gd name="T5" fmla="*/ 2324 h 4297"/>
                  <a:gd name="T6" fmla="*/ 4273 w 4296"/>
                  <a:gd name="T7" fmla="*/ 4273 h 4297"/>
                  <a:gd name="T8" fmla="*/ 2324 w 4296"/>
                  <a:gd name="T9" fmla="*/ 4273 h 4297"/>
                  <a:gd name="T10" fmla="*/ 795 w 4296"/>
                  <a:gd name="T11" fmla="*/ 3678 h 4297"/>
                  <a:gd name="T12" fmla="*/ 795 w 4296"/>
                  <a:gd name="T13" fmla="*/ 796 h 4297"/>
                </a:gdLst>
                <a:ahLst/>
                <a:cxnLst>
                  <a:cxn ang="0">
                    <a:pos x="T0" y="T1"/>
                  </a:cxn>
                  <a:cxn ang="0">
                    <a:pos x="T2" y="T3"/>
                  </a:cxn>
                  <a:cxn ang="0">
                    <a:pos x="T4" y="T5"/>
                  </a:cxn>
                  <a:cxn ang="0">
                    <a:pos x="T6" y="T7"/>
                  </a:cxn>
                  <a:cxn ang="0">
                    <a:pos x="T8" y="T9"/>
                  </a:cxn>
                  <a:cxn ang="0">
                    <a:pos x="T10" y="T11"/>
                  </a:cxn>
                  <a:cxn ang="0">
                    <a:pos x="T12" y="T13"/>
                  </a:cxn>
                </a:cxnLst>
                <a:rect l="0" t="0" r="r" b="b"/>
                <a:pathLst>
                  <a:path w="4296" h="4297">
                    <a:moveTo>
                      <a:pt x="795" y="796"/>
                    </a:moveTo>
                    <a:cubicBezTo>
                      <a:pt x="1591" y="0"/>
                      <a:pt x="2882" y="0"/>
                      <a:pt x="3678" y="796"/>
                    </a:cubicBezTo>
                    <a:cubicBezTo>
                      <a:pt x="4098" y="1216"/>
                      <a:pt x="4296" y="1774"/>
                      <a:pt x="4273" y="2324"/>
                    </a:cubicBezTo>
                    <a:lnTo>
                      <a:pt x="4273" y="4273"/>
                    </a:lnTo>
                    <a:lnTo>
                      <a:pt x="2324" y="4273"/>
                    </a:lnTo>
                    <a:cubicBezTo>
                      <a:pt x="1774" y="4297"/>
                      <a:pt x="1216" y="4098"/>
                      <a:pt x="795" y="3678"/>
                    </a:cubicBezTo>
                    <a:cubicBezTo>
                      <a:pt x="0" y="2882"/>
                      <a:pt x="0" y="1592"/>
                      <a:pt x="795" y="796"/>
                    </a:cubicBezTo>
                    <a:close/>
                  </a:path>
                </a:pathLst>
              </a:custGeom>
              <a:solidFill>
                <a:schemeClr val="accent1">
                  <a:lumMod val="50000"/>
                </a:schemeClr>
              </a:solidFill>
              <a:ln>
                <a:noFill/>
              </a:ln>
            </p:spPr>
            <p:txBody>
              <a:bodyPr vert="horz" wrap="square" lIns="91440" tIns="45720" rIns="91440" bIns="45720" numCol="1" anchor="t" anchorCtr="0" compatLnSpc="1"/>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endParaRPr lang="zh-CN" altLang="en-US">
                  <a:latin typeface="+mn-lt"/>
                  <a:ea typeface="+mn-ea"/>
                  <a:cs typeface="+mn-ea"/>
                  <a:sym typeface="+mn-lt"/>
                </a:endParaRPr>
              </a:p>
            </p:txBody>
          </p:sp>
          <p:sp>
            <p:nvSpPr>
              <p:cNvPr id="22" name="TextBox 33"/>
              <p:cNvSpPr txBox="1"/>
              <p:nvPr/>
            </p:nvSpPr>
            <p:spPr>
              <a:xfrm>
                <a:off x="3582648" y="1516900"/>
                <a:ext cx="698523" cy="184666"/>
              </a:xfrm>
              <a:prstGeom prst="rect">
                <a:avLst/>
              </a:prstGeom>
              <a:noFill/>
            </p:spPr>
            <p:txBody>
              <a:bodyPr wrap="square" lIns="0" tIns="0" rIns="0" bIns="0"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1200" dirty="0">
                    <a:solidFill>
                      <a:schemeClr val="bg1"/>
                    </a:solidFill>
                    <a:latin typeface="+mn-lt"/>
                    <a:ea typeface="+mn-ea"/>
                    <a:cs typeface="+mn-ea"/>
                    <a:sym typeface="+mn-lt"/>
                  </a:rPr>
                  <a:t>Keywords </a:t>
                </a:r>
                <a:endParaRPr lang="zh-CN" altLang="en-US" sz="1200" dirty="0">
                  <a:solidFill>
                    <a:schemeClr val="bg1"/>
                  </a:solidFill>
                  <a:latin typeface="+mn-lt"/>
                  <a:ea typeface="+mn-ea"/>
                  <a:cs typeface="+mn-ea"/>
                  <a:sym typeface="+mn-lt"/>
                </a:endParaRPr>
              </a:p>
            </p:txBody>
          </p:sp>
          <p:sp>
            <p:nvSpPr>
              <p:cNvPr id="23" name="TextBox 9"/>
              <p:cNvSpPr txBox="1">
                <a:spLocks noChangeArrowheads="1"/>
              </p:cNvSpPr>
              <p:nvPr/>
            </p:nvSpPr>
            <p:spPr bwMode="auto">
              <a:xfrm>
                <a:off x="3655869" y="1654258"/>
                <a:ext cx="64312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charset="0"/>
                    <a:ea typeface="宋体" panose="02010600030101010101" pitchFamily="2" charset="-122"/>
                    <a:cs typeface="+mn-cs"/>
                  </a:defRPr>
                </a:lvl9pPr>
              </a:lstStyle>
              <a:p>
                <a:r>
                  <a:rPr lang="en-US" altLang="zh-CN" sz="2400" dirty="0">
                    <a:solidFill>
                      <a:schemeClr val="bg1"/>
                    </a:solidFill>
                    <a:latin typeface="+mn-lt"/>
                    <a:ea typeface="+mn-ea"/>
                    <a:cs typeface="+mn-ea"/>
                    <a:sym typeface="+mn-lt"/>
                  </a:rPr>
                  <a:t>10</a:t>
                </a:r>
                <a:r>
                  <a:rPr lang="en-US" altLang="zh-CN" sz="1600" dirty="0">
                    <a:solidFill>
                      <a:schemeClr val="bg1"/>
                    </a:solidFill>
                    <a:latin typeface="+mn-lt"/>
                    <a:ea typeface="+mn-ea"/>
                    <a:cs typeface="+mn-ea"/>
                    <a:sym typeface="+mn-lt"/>
                  </a:rPr>
                  <a:t>%</a:t>
                </a:r>
                <a:endParaRPr lang="zh-CN" altLang="en-US" sz="1600" dirty="0">
                  <a:solidFill>
                    <a:schemeClr val="bg1"/>
                  </a:solidFill>
                  <a:latin typeface="+mn-lt"/>
                  <a:ea typeface="+mn-ea"/>
                  <a:cs typeface="+mn-ea"/>
                  <a:sym typeface="+mn-lt"/>
                </a:endParaRPr>
              </a:p>
            </p:txBody>
          </p:sp>
        </p:grpSp>
      </p:grpSp>
      <p:grpSp>
        <p:nvGrpSpPr>
          <p:cNvPr id="25" name="组合 24"/>
          <p:cNvGrpSpPr/>
          <p:nvPr/>
        </p:nvGrpSpPr>
        <p:grpSpPr>
          <a:xfrm>
            <a:off x="6738883" y="1519881"/>
            <a:ext cx="4568337" cy="4269072"/>
            <a:chOff x="6861663" y="1348701"/>
            <a:chExt cx="4675831" cy="4269072"/>
          </a:xfrm>
        </p:grpSpPr>
        <p:grpSp>
          <p:nvGrpSpPr>
            <p:cNvPr id="26" name="组合 25"/>
            <p:cNvGrpSpPr/>
            <p:nvPr/>
          </p:nvGrpSpPr>
          <p:grpSpPr>
            <a:xfrm>
              <a:off x="6861663" y="1348701"/>
              <a:ext cx="4675831" cy="728917"/>
              <a:chOff x="7774462" y="2224632"/>
              <a:chExt cx="4675831" cy="728917"/>
            </a:xfrm>
          </p:grpSpPr>
          <p:sp>
            <p:nvSpPr>
              <p:cNvPr id="36" name="文本框 35"/>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37" name="矩形 36"/>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nvGrpSpPr>
            <p:cNvPr id="27" name="组合 26"/>
            <p:cNvGrpSpPr/>
            <p:nvPr/>
          </p:nvGrpSpPr>
          <p:grpSpPr>
            <a:xfrm>
              <a:off x="6861663" y="2528753"/>
              <a:ext cx="4675831" cy="728917"/>
              <a:chOff x="7774462" y="2224632"/>
              <a:chExt cx="4675831" cy="728917"/>
            </a:xfrm>
          </p:grpSpPr>
          <p:sp>
            <p:nvSpPr>
              <p:cNvPr id="34" name="文本框 33"/>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35" name="矩形 34"/>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nvGrpSpPr>
            <p:cNvPr id="28" name="组合 27"/>
            <p:cNvGrpSpPr/>
            <p:nvPr/>
          </p:nvGrpSpPr>
          <p:grpSpPr>
            <a:xfrm>
              <a:off x="6861663" y="3708805"/>
              <a:ext cx="4675831" cy="728917"/>
              <a:chOff x="7774462" y="2224632"/>
              <a:chExt cx="4675831" cy="728917"/>
            </a:xfrm>
          </p:grpSpPr>
          <p:sp>
            <p:nvSpPr>
              <p:cNvPr id="32" name="文本框 31"/>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33" name="矩形 32"/>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nvGrpSpPr>
            <p:cNvPr id="29" name="组合 28"/>
            <p:cNvGrpSpPr/>
            <p:nvPr/>
          </p:nvGrpSpPr>
          <p:grpSpPr>
            <a:xfrm>
              <a:off x="6861663" y="4888856"/>
              <a:ext cx="4675831" cy="728917"/>
              <a:chOff x="7774462" y="2224632"/>
              <a:chExt cx="4675831" cy="728917"/>
            </a:xfrm>
          </p:grpSpPr>
          <p:sp>
            <p:nvSpPr>
              <p:cNvPr id="30" name="文本框 29"/>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31" name="矩形 30"/>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grpSp>
        <p:nvGrpSpPr>
          <p:cNvPr id="38" name="组合 37"/>
          <p:cNvGrpSpPr/>
          <p:nvPr/>
        </p:nvGrpSpPr>
        <p:grpSpPr>
          <a:xfrm>
            <a:off x="358140" y="288290"/>
            <a:ext cx="2863850" cy="368300"/>
            <a:chOff x="564" y="454"/>
            <a:chExt cx="4510" cy="580"/>
          </a:xfrm>
        </p:grpSpPr>
        <p:grpSp>
          <p:nvGrpSpPr>
            <p:cNvPr id="39" name="组合 38"/>
            <p:cNvGrpSpPr/>
            <p:nvPr/>
          </p:nvGrpSpPr>
          <p:grpSpPr>
            <a:xfrm>
              <a:off x="564" y="512"/>
              <a:ext cx="466" cy="466"/>
              <a:chOff x="3386" y="3538"/>
              <a:chExt cx="3309" cy="3309"/>
            </a:xfrm>
          </p:grpSpPr>
          <p:sp>
            <p:nvSpPr>
              <p:cNvPr id="40" name="椭圆 39"/>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文本框 41"/>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anim calcmode="lin" valueType="num">
                                      <p:cBhvr>
                                        <p:cTn id="16" dur="500" fill="hold"/>
                                        <p:tgtEl>
                                          <p:spTgt spid="25"/>
                                        </p:tgtEl>
                                        <p:attrNameLst>
                                          <p:attrName>ppt_x</p:attrName>
                                        </p:attrNameLst>
                                      </p:cBhvr>
                                      <p:tavLst>
                                        <p:tav tm="0">
                                          <p:val>
                                            <p:strVal val="#ppt_x"/>
                                          </p:val>
                                        </p:tav>
                                        <p:tav tm="100000">
                                          <p:val>
                                            <p:strVal val="#ppt_x"/>
                                          </p:val>
                                        </p:tav>
                                      </p:tavLst>
                                    </p:anim>
                                    <p:anim calcmode="lin" valueType="num">
                                      <p:cBhvr>
                                        <p:cTn id="1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6738883" y="1519881"/>
            <a:ext cx="4568337" cy="4269072"/>
            <a:chOff x="6861663" y="1348701"/>
            <a:chExt cx="4675831" cy="4269072"/>
          </a:xfrm>
        </p:grpSpPr>
        <p:grpSp>
          <p:nvGrpSpPr>
            <p:cNvPr id="26" name="组合 25"/>
            <p:cNvGrpSpPr/>
            <p:nvPr/>
          </p:nvGrpSpPr>
          <p:grpSpPr>
            <a:xfrm>
              <a:off x="6861663" y="1348701"/>
              <a:ext cx="4675831" cy="728917"/>
              <a:chOff x="7774462" y="2224632"/>
              <a:chExt cx="4675831" cy="728917"/>
            </a:xfrm>
          </p:grpSpPr>
          <p:sp>
            <p:nvSpPr>
              <p:cNvPr id="36" name="文本框 35"/>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37" name="矩形 36"/>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nvGrpSpPr>
            <p:cNvPr id="27" name="组合 26"/>
            <p:cNvGrpSpPr/>
            <p:nvPr/>
          </p:nvGrpSpPr>
          <p:grpSpPr>
            <a:xfrm>
              <a:off x="6861663" y="2528753"/>
              <a:ext cx="4675831" cy="728917"/>
              <a:chOff x="7774462" y="2224632"/>
              <a:chExt cx="4675831" cy="728917"/>
            </a:xfrm>
          </p:grpSpPr>
          <p:sp>
            <p:nvSpPr>
              <p:cNvPr id="34" name="文本框 33"/>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35" name="矩形 34"/>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nvGrpSpPr>
            <p:cNvPr id="28" name="组合 27"/>
            <p:cNvGrpSpPr/>
            <p:nvPr/>
          </p:nvGrpSpPr>
          <p:grpSpPr>
            <a:xfrm>
              <a:off x="6861663" y="3708805"/>
              <a:ext cx="4675831" cy="728917"/>
              <a:chOff x="7774462" y="2224632"/>
              <a:chExt cx="4675831" cy="728917"/>
            </a:xfrm>
          </p:grpSpPr>
          <p:sp>
            <p:nvSpPr>
              <p:cNvPr id="32" name="文本框 31"/>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33" name="矩形 32"/>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nvGrpSpPr>
            <p:cNvPr id="29" name="组合 28"/>
            <p:cNvGrpSpPr/>
            <p:nvPr/>
          </p:nvGrpSpPr>
          <p:grpSpPr>
            <a:xfrm>
              <a:off x="6861663" y="4888856"/>
              <a:ext cx="4675831" cy="728917"/>
              <a:chOff x="7774462" y="2224632"/>
              <a:chExt cx="4675831" cy="728917"/>
            </a:xfrm>
          </p:grpSpPr>
          <p:sp>
            <p:nvSpPr>
              <p:cNvPr id="30" name="文本框 29"/>
              <p:cNvSpPr txBox="1"/>
              <p:nvPr/>
            </p:nvSpPr>
            <p:spPr>
              <a:xfrm>
                <a:off x="7774462" y="2612815"/>
                <a:ext cx="4675831" cy="340734"/>
              </a:xfrm>
              <a:prstGeom prst="rect">
                <a:avLst/>
              </a:prstGeom>
              <a:noFill/>
            </p:spPr>
            <p:txBody>
              <a:bodyPr wrap="square" rtlCol="0">
                <a:spAutoFit/>
              </a:bodyPr>
              <a:lstStyle/>
              <a:p>
                <a:pPr>
                  <a:lnSpc>
                    <a:spcPct val="150000"/>
                  </a:lnSpc>
                </a:pPr>
                <a:r>
                  <a:rPr lang="en-US" altLang="zh-CN" sz="1200" dirty="0">
                    <a:solidFill>
                      <a:schemeClr val="tx1">
                        <a:lumMod val="50000"/>
                        <a:lumOff val="50000"/>
                      </a:schemeClr>
                    </a:solidFill>
                    <a:cs typeface="+mn-ea"/>
                    <a:sym typeface="+mn-lt"/>
                  </a:rPr>
                  <a:t>Enter your text Enter your text Enter your text Enter your text </a:t>
                </a:r>
                <a:endParaRPr lang="zh-CN" altLang="en-US" sz="1200" dirty="0">
                  <a:solidFill>
                    <a:schemeClr val="tx1">
                      <a:lumMod val="50000"/>
                      <a:lumOff val="50000"/>
                    </a:schemeClr>
                  </a:solidFill>
                  <a:cs typeface="+mn-ea"/>
                  <a:sym typeface="+mn-lt"/>
                </a:endParaRPr>
              </a:p>
            </p:txBody>
          </p:sp>
          <p:sp>
            <p:nvSpPr>
              <p:cNvPr id="31" name="矩形 30"/>
              <p:cNvSpPr/>
              <p:nvPr/>
            </p:nvSpPr>
            <p:spPr>
              <a:xfrm>
                <a:off x="7774462" y="2224632"/>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en-US" altLang="zh-CN" dirty="0">
                    <a:solidFill>
                      <a:schemeClr val="accent1">
                        <a:lumMod val="50000"/>
                      </a:schemeClr>
                    </a:solidFill>
                    <a:cs typeface="+mn-ea"/>
                    <a:sym typeface="+mn-lt"/>
                  </a:rPr>
                  <a:t>Keywords </a:t>
                </a:r>
                <a:endParaRPr lang="zh-CN" altLang="en-US" dirty="0">
                  <a:solidFill>
                    <a:schemeClr val="accent1">
                      <a:lumMod val="50000"/>
                    </a:schemeClr>
                  </a:solidFill>
                  <a:cs typeface="+mn-ea"/>
                  <a:sym typeface="+mn-lt"/>
                </a:endParaRPr>
              </a:p>
            </p:txBody>
          </p:sp>
        </p:grpSp>
      </p:grpSp>
      <p:grpSp>
        <p:nvGrpSpPr>
          <p:cNvPr id="38" name="组合 37"/>
          <p:cNvGrpSpPr/>
          <p:nvPr/>
        </p:nvGrpSpPr>
        <p:grpSpPr>
          <a:xfrm>
            <a:off x="358140" y="288290"/>
            <a:ext cx="2863850" cy="368300"/>
            <a:chOff x="564" y="454"/>
            <a:chExt cx="4510" cy="580"/>
          </a:xfrm>
        </p:grpSpPr>
        <p:grpSp>
          <p:nvGrpSpPr>
            <p:cNvPr id="39" name="组合 38"/>
            <p:cNvGrpSpPr/>
            <p:nvPr/>
          </p:nvGrpSpPr>
          <p:grpSpPr>
            <a:xfrm>
              <a:off x="564" y="512"/>
              <a:ext cx="466" cy="466"/>
              <a:chOff x="3386" y="3538"/>
              <a:chExt cx="3309" cy="3309"/>
            </a:xfrm>
          </p:grpSpPr>
          <p:sp>
            <p:nvSpPr>
              <p:cNvPr id="40" name="椭圆 39"/>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文本框 41"/>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pic>
        <p:nvPicPr>
          <p:cNvPr id="3" name="图片 2">
            <a:extLst>
              <a:ext uri="{FF2B5EF4-FFF2-40B4-BE49-F238E27FC236}">
                <a16:creationId xmlns:a16="http://schemas.microsoft.com/office/drawing/2014/main" id="{7F60CCE5-89CC-4C75-B0B5-DC1D09843207}"/>
              </a:ext>
            </a:extLst>
          </p:cNvPr>
          <p:cNvPicPr>
            <a:picLocks noChangeAspect="1"/>
          </p:cNvPicPr>
          <p:nvPr/>
        </p:nvPicPr>
        <p:blipFill>
          <a:blip r:embed="rId3">
            <a:extLst>
              <a:ext uri="{BEBA8EAE-BF5A-486C-A8C5-ECC9F3942E4B}">
                <a14:imgProps xmlns:a14="http://schemas.microsoft.com/office/drawing/2010/main">
                  <a14:imgLayer r:embed="rId4">
                    <a14:imgEffect>
                      <a14:artisticPaintBrush/>
                    </a14:imgEffect>
                  </a14:imgLayer>
                </a14:imgProps>
              </a:ext>
              <a:ext uri="{28A0092B-C50C-407E-A947-70E740481C1C}">
                <a14:useLocalDpi xmlns:a14="http://schemas.microsoft.com/office/drawing/2010/main" val="0"/>
              </a:ext>
            </a:extLst>
          </a:blip>
          <a:stretch>
            <a:fillRect/>
          </a:stretch>
        </p:blipFill>
        <p:spPr>
          <a:xfrm>
            <a:off x="358140" y="1681654"/>
            <a:ext cx="5714648" cy="2431900"/>
          </a:xfrm>
          <a:prstGeom prst="rect">
            <a:avLst/>
          </a:prstGeom>
        </p:spPr>
      </p:pic>
    </p:spTree>
    <p:extLst>
      <p:ext uri="{BB962C8B-B14F-4D97-AF65-F5344CB8AC3E}">
        <p14:creationId xmlns:p14="http://schemas.microsoft.com/office/powerpoint/2010/main" val="1639271592"/>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anim calcmode="lin" valueType="num">
                                      <p:cBhvr>
                                        <p:cTn id="8" dur="500" fill="hold"/>
                                        <p:tgtEl>
                                          <p:spTgt spid="25"/>
                                        </p:tgtEl>
                                        <p:attrNameLst>
                                          <p:attrName>ppt_x</p:attrName>
                                        </p:attrNameLst>
                                      </p:cBhvr>
                                      <p:tavLst>
                                        <p:tav tm="0">
                                          <p:val>
                                            <p:strVal val="#ppt_x"/>
                                          </p:val>
                                        </p:tav>
                                        <p:tav tm="100000">
                                          <p:val>
                                            <p:strVal val="#ppt_x"/>
                                          </p:val>
                                        </p:tav>
                                      </p:tavLst>
                                    </p:anim>
                                    <p:anim calcmode="lin" valueType="num">
                                      <p:cBhvr>
                                        <p:cTn id="9"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userDrawn="1"/>
        </p:nvGrpSpPr>
        <p:grpSpPr>
          <a:xfrm>
            <a:off x="0" y="-45085"/>
            <a:ext cx="12192000" cy="6708140"/>
            <a:chOff x="0" y="0"/>
            <a:chExt cx="12192000" cy="7578726"/>
          </a:xfrm>
        </p:grpSpPr>
        <p:sp>
          <p:nvSpPr>
            <p:cNvPr id="7" name="矩形 6"/>
            <p:cNvSpPr/>
            <p:nvPr/>
          </p:nvSpPr>
          <p:spPr>
            <a:xfrm>
              <a:off x="0" y="0"/>
              <a:ext cx="12192000" cy="37893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0" y="3789363"/>
              <a:ext cx="12192000" cy="3789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p:cNvPicPr>
            <a:picLocks noChangeAspect="1"/>
          </p:cNvPicPr>
          <p:nvPr userDrawn="1"/>
        </p:nvPicPr>
        <p:blipFill rotWithShape="1">
          <a:blip r:embed="rId3"/>
          <a:srcRect l="928" t="-271" r="1233" b="2775"/>
          <a:stretch>
            <a:fillRect/>
          </a:stretch>
        </p:blipFill>
        <p:spPr>
          <a:xfrm>
            <a:off x="13970" y="16510"/>
            <a:ext cx="12183110" cy="6877050"/>
          </a:xfrm>
          <a:prstGeom prst="rect">
            <a:avLst/>
          </a:prstGeom>
        </p:spPr>
      </p:pic>
      <p:sp>
        <p:nvSpPr>
          <p:cNvPr id="2" name="文本框 1"/>
          <p:cNvSpPr txBox="1"/>
          <p:nvPr/>
        </p:nvSpPr>
        <p:spPr>
          <a:xfrm>
            <a:off x="3966845" y="1896745"/>
            <a:ext cx="7412990" cy="1014730"/>
          </a:xfrm>
          <a:prstGeom prst="rect">
            <a:avLst/>
          </a:prstGeom>
          <a:noFill/>
        </p:spPr>
        <p:txBody>
          <a:bodyPr wrap="square" rtlCol="0">
            <a:spAutoFit/>
          </a:bodyPr>
          <a:lstStyle/>
          <a:p>
            <a:r>
              <a:rPr lang="en-US" altLang="zh-CN" sz="6000" b="1">
                <a:solidFill>
                  <a:schemeClr val="accent1">
                    <a:lumMod val="50000"/>
                  </a:schemeClr>
                </a:solidFill>
                <a:cs typeface="+mn-ea"/>
                <a:sym typeface="+mn-lt"/>
              </a:rPr>
              <a:t>PART ONE</a:t>
            </a:r>
          </a:p>
        </p:txBody>
      </p:sp>
      <p:grpSp>
        <p:nvGrpSpPr>
          <p:cNvPr id="4" name="组合 3"/>
          <p:cNvGrpSpPr/>
          <p:nvPr/>
        </p:nvGrpSpPr>
        <p:grpSpPr>
          <a:xfrm>
            <a:off x="4090670" y="3102610"/>
            <a:ext cx="5915025" cy="1593215"/>
            <a:chOff x="8703" y="4226"/>
            <a:chExt cx="9315" cy="2509"/>
          </a:xfrm>
        </p:grpSpPr>
        <p:sp>
          <p:nvSpPr>
            <p:cNvPr id="3" name="矩形 2"/>
            <p:cNvSpPr/>
            <p:nvPr/>
          </p:nvSpPr>
          <p:spPr>
            <a:xfrm>
              <a:off x="8703" y="4226"/>
              <a:ext cx="9315" cy="1066"/>
            </a:xfrm>
            <a:prstGeom prst="rect">
              <a:avLst/>
            </a:prstGeom>
          </p:spPr>
          <p:txBody>
            <a:bodyPr wrap="square" lIns="0" tIns="0" rIns="0" bIns="0">
              <a:spAutoFit/>
            </a:bodyPr>
            <a:lstStyle/>
            <a:p>
              <a:pPr lvl="0"/>
              <a:r>
                <a:rPr lang="zh-CN" altLang="en-US" sz="4400" dirty="0">
                  <a:effectLst>
                    <a:outerShdw blurRad="38100" dist="38100" dir="2700000" algn="tl">
                      <a:srgbClr val="000000">
                        <a:alpha val="43137"/>
                      </a:srgbClr>
                    </a:outerShdw>
                  </a:effectLst>
                  <a:cs typeface="+mn-ea"/>
                  <a:sym typeface="+mn-lt"/>
                </a:rPr>
                <a:t>课堂观察溯源</a:t>
              </a:r>
              <a:endParaRPr lang="zh-CN" altLang="zh-CN" sz="4400" dirty="0">
                <a:effectLst>
                  <a:outerShdw blurRad="38100" dist="38100" dir="2700000" algn="tl">
                    <a:srgbClr val="000000">
                      <a:alpha val="43137"/>
                    </a:srgbClr>
                  </a:outerShdw>
                </a:effectLst>
                <a:cs typeface="+mn-ea"/>
                <a:sym typeface="+mn-lt"/>
              </a:endParaRPr>
            </a:p>
          </p:txBody>
        </p:sp>
        <p:sp>
          <p:nvSpPr>
            <p:cNvPr id="11" name="TextBox 11"/>
            <p:cNvSpPr txBox="1"/>
            <p:nvPr/>
          </p:nvSpPr>
          <p:spPr>
            <a:xfrm>
              <a:off x="8703" y="5683"/>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定义</a:t>
              </a:r>
              <a:endParaRPr lang="en-US" altLang="zh-CN" sz="1465" dirty="0">
                <a:cs typeface="+mn-ea"/>
                <a:sym typeface="+mn-lt"/>
              </a:endParaRPr>
            </a:p>
          </p:txBody>
        </p:sp>
        <p:sp>
          <p:nvSpPr>
            <p:cNvPr id="12" name="TextBox 11"/>
            <p:cNvSpPr txBox="1"/>
            <p:nvPr/>
          </p:nvSpPr>
          <p:spPr>
            <a:xfrm>
              <a:off x="12079" y="5683"/>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起源</a:t>
              </a:r>
              <a:endParaRPr lang="en-US" altLang="zh-CN" sz="1465" dirty="0">
                <a:cs typeface="+mn-ea"/>
                <a:sym typeface="+mn-lt"/>
              </a:endParaRPr>
            </a:p>
          </p:txBody>
        </p:sp>
        <p:sp>
          <p:nvSpPr>
            <p:cNvPr id="13" name="TextBox 11"/>
            <p:cNvSpPr txBox="1"/>
            <p:nvPr/>
          </p:nvSpPr>
          <p:spPr>
            <a:xfrm>
              <a:off x="8703" y="6242"/>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目的</a:t>
              </a:r>
              <a:endParaRPr lang="en-US" altLang="zh-CN" sz="1465" dirty="0">
                <a:cs typeface="+mn-ea"/>
                <a:sym typeface="+mn-lt"/>
              </a:endParaRPr>
            </a:p>
          </p:txBody>
        </p:sp>
        <p:sp>
          <p:nvSpPr>
            <p:cNvPr id="14" name="TextBox 11"/>
            <p:cNvSpPr txBox="1"/>
            <p:nvPr/>
          </p:nvSpPr>
          <p:spPr>
            <a:xfrm>
              <a:off x="12079" y="6242"/>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发展</a:t>
              </a:r>
              <a:endParaRPr lang="en-US" altLang="zh-CN" sz="1465"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1C683-1012-4507-A1EC-47DB23CA88FA}"/>
              </a:ext>
            </a:extLst>
          </p:cNvPr>
          <p:cNvSpPr>
            <a:spLocks noGrp="1"/>
          </p:cNvSpPr>
          <p:nvPr>
            <p:ph type="title"/>
          </p:nvPr>
        </p:nvSpPr>
        <p:spPr/>
        <p:txBody>
          <a:bodyPr/>
          <a:lstStyle/>
          <a:p>
            <a:endParaRPr lang="zh-CN" altLang="en-US"/>
          </a:p>
        </p:txBody>
      </p:sp>
      <p:grpSp>
        <p:nvGrpSpPr>
          <p:cNvPr id="3" name="#2946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85A427BD-E537-4FD3-9A74-DE18F538C97D}"/>
              </a:ext>
            </a:extLst>
          </p:cNvPr>
          <p:cNvGrpSpPr>
            <a:grpSpLocks noChangeAspect="1"/>
          </p:cNvGrpSpPr>
          <p:nvPr>
            <p:custDataLst>
              <p:tags r:id="rId2"/>
            </p:custDataLst>
          </p:nvPr>
        </p:nvGrpSpPr>
        <p:grpSpPr>
          <a:xfrm>
            <a:off x="1" y="0"/>
            <a:ext cx="12192000" cy="6858000"/>
            <a:chOff x="1" y="0"/>
            <a:chExt cx="12192000" cy="6858000"/>
          </a:xfrm>
        </p:grpSpPr>
        <p:sp>
          <p:nvSpPr>
            <p:cNvPr id="4" name="i$ḻïḓé">
              <a:extLst>
                <a:ext uri="{FF2B5EF4-FFF2-40B4-BE49-F238E27FC236}">
                  <a16:creationId xmlns:a16="http://schemas.microsoft.com/office/drawing/2014/main" id="{864167D6-8AC9-42A0-AF21-AF097F114196}"/>
                </a:ext>
              </a:extLst>
            </p:cNvPr>
            <p:cNvSpPr/>
            <p:nvPr/>
          </p:nvSpPr>
          <p:spPr>
            <a:xfrm>
              <a:off x="7123177" y="0"/>
              <a:ext cx="5068824" cy="6858000"/>
            </a:xfrm>
            <a:prstGeom prst="rect">
              <a:avLst/>
            </a:prstGeom>
            <a:pattFill prst="pct5">
              <a:fgClr>
                <a:srgbClr val="E4E6EA"/>
              </a:fgClr>
              <a:bgClr>
                <a:srgbClr val="ADB5BF"/>
              </a:bgClr>
            </a:pattFill>
            <a:ln w="28575"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a:bodyPr>
            <a:lstStyle/>
            <a:p>
              <a:pPr algn="ctr"/>
              <a:endParaRPr lang="zh-CN" altLang="en-US" dirty="0"/>
            </a:p>
          </p:txBody>
        </p:sp>
        <p:sp>
          <p:nvSpPr>
            <p:cNvPr id="5" name="ïṣ1îḍe">
              <a:extLst>
                <a:ext uri="{FF2B5EF4-FFF2-40B4-BE49-F238E27FC236}">
                  <a16:creationId xmlns:a16="http://schemas.microsoft.com/office/drawing/2014/main" id="{39BFCF56-6A0C-4219-8B5C-1D2652517279}"/>
                </a:ext>
              </a:extLst>
            </p:cNvPr>
            <p:cNvSpPr/>
            <p:nvPr/>
          </p:nvSpPr>
          <p:spPr>
            <a:xfrm>
              <a:off x="1" y="2060448"/>
              <a:ext cx="7123176" cy="3143504"/>
            </a:xfrm>
            <a:prstGeom prst="rect">
              <a:avLst/>
            </a:prstGeom>
            <a:gradFill flip="none" rotWithShape="1">
              <a:gsLst>
                <a:gs pos="0">
                  <a:schemeClr val="bg1">
                    <a:alpha val="0"/>
                  </a:schemeClr>
                </a:gs>
                <a:gs pos="100000">
                  <a:schemeClr val="bg1">
                    <a:lumMod val="95000"/>
                    <a:alpha val="80000"/>
                  </a:schemeClr>
                </a:gs>
              </a:gsLst>
              <a:lin ang="0" scaled="1"/>
              <a:tileRect/>
            </a:gra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nvGrpSpPr>
            <p:cNvPr id="6" name="îṧḷïḋè">
              <a:extLst>
                <a:ext uri="{FF2B5EF4-FFF2-40B4-BE49-F238E27FC236}">
                  <a16:creationId xmlns:a16="http://schemas.microsoft.com/office/drawing/2014/main" id="{0BBE70EF-7CEF-424C-A592-DF8C5CA3253A}"/>
                </a:ext>
              </a:extLst>
            </p:cNvPr>
            <p:cNvGrpSpPr/>
            <p:nvPr/>
          </p:nvGrpSpPr>
          <p:grpSpPr>
            <a:xfrm>
              <a:off x="660399" y="2270442"/>
              <a:ext cx="4670553" cy="2723516"/>
              <a:chOff x="660399" y="2270442"/>
              <a:chExt cx="4664077" cy="2723516"/>
            </a:xfrm>
          </p:grpSpPr>
          <p:sp>
            <p:nvSpPr>
              <p:cNvPr id="9" name="îṥḻíďè">
                <a:extLst>
                  <a:ext uri="{FF2B5EF4-FFF2-40B4-BE49-F238E27FC236}">
                    <a16:creationId xmlns:a16="http://schemas.microsoft.com/office/drawing/2014/main" id="{06257DCC-5440-4524-8B50-36706D68F453}"/>
                  </a:ext>
                </a:extLst>
              </p:cNvPr>
              <p:cNvSpPr txBox="1"/>
              <p:nvPr/>
            </p:nvSpPr>
            <p:spPr>
              <a:xfrm>
                <a:off x="660401" y="2623722"/>
                <a:ext cx="4664075" cy="1062643"/>
              </a:xfrm>
              <a:prstGeom prst="rect">
                <a:avLst/>
              </a:prstGeom>
              <a:noFill/>
              <a:ln>
                <a:noFill/>
              </a:ln>
            </p:spPr>
            <p:txBody>
              <a:bodyPr wrap="square" lIns="91440" tIns="45720" rIns="91440" bIns="45720" anchor="t" anchorCtr="0">
                <a:norm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en-US" sz="2800" b="1" i="0" u="none" strike="noStrike" kern="1200" cap="none" spc="0" normalizeH="0" baseline="0" noProof="0" dirty="0">
                    <a:ln>
                      <a:noFill/>
                    </a:ln>
                    <a:effectLst/>
                    <a:uLnTx/>
                    <a:uFillTx/>
                  </a:rPr>
                  <a:t>Unified Fonts Make </a:t>
                </a:r>
              </a:p>
              <a:p>
                <a:pPr marL="0" marR="0" lvl="0" indent="0" defTabSz="913765" rtl="0" eaLnBrk="1" fontAlgn="auto" latinLnBrk="0" hangingPunct="1">
                  <a:lnSpc>
                    <a:spcPct val="100000"/>
                  </a:lnSpc>
                  <a:spcBef>
                    <a:spcPts val="0"/>
                  </a:spcBef>
                  <a:spcAft>
                    <a:spcPts val="0"/>
                  </a:spcAft>
                  <a:buClrTx/>
                  <a:buSzPct val="25000"/>
                  <a:buFontTx/>
                  <a:buNone/>
                  <a:defRPr/>
                </a:pPr>
                <a:r>
                  <a:rPr kumimoji="0" lang="en-US" sz="2800" b="1" i="0" u="none" strike="noStrike" kern="1200" cap="none" spc="0" normalizeH="0" baseline="0" noProof="0">
                    <a:ln>
                      <a:noFill/>
                    </a:ln>
                    <a:effectLst/>
                    <a:uLnTx/>
                    <a:uFillTx/>
                  </a:rPr>
                  <a:t>Rea</a:t>
                </a:r>
                <a:r>
                  <a:rPr kumimoji="0" lang="en-US" sz="100" b="1" i="0" u="none" strike="noStrike" kern="1200" cap="none" spc="0" normalizeH="0" baseline="0" noProof="0">
                    <a:ln>
                      <a:noFill/>
                    </a:ln>
                    <a:effectLst/>
                    <a:uLnTx/>
                    <a:uFillTx/>
                  </a:rPr>
                  <a:t> </a:t>
                </a:r>
                <a:r>
                  <a:rPr kumimoji="0" lang="en-US" sz="2800" b="1" i="0" u="none" strike="noStrike" kern="1200" cap="none" spc="0" normalizeH="0" baseline="0" noProof="0">
                    <a:ln>
                      <a:noFill/>
                    </a:ln>
                    <a:effectLst/>
                    <a:uLnTx/>
                    <a:uFillTx/>
                  </a:rPr>
                  <a:t>ding </a:t>
                </a:r>
                <a:r>
                  <a:rPr kumimoji="0" lang="en-US" sz="2800" b="1" i="0" u="none" strike="noStrike" kern="1200" cap="none" spc="0" normalizeH="0" baseline="0" noProof="0" dirty="0">
                    <a:ln>
                      <a:noFill/>
                    </a:ln>
                    <a:effectLst/>
                    <a:uLnTx/>
                    <a:uFillTx/>
                  </a:rPr>
                  <a:t>More Fluent.</a:t>
                </a:r>
              </a:p>
            </p:txBody>
          </p:sp>
          <p:sp>
            <p:nvSpPr>
              <p:cNvPr id="10" name="iṩliḋe">
                <a:extLst>
                  <a:ext uri="{FF2B5EF4-FFF2-40B4-BE49-F238E27FC236}">
                    <a16:creationId xmlns:a16="http://schemas.microsoft.com/office/drawing/2014/main" id="{4641708F-6DF9-4373-9906-F0ED83E3BF8F}"/>
                  </a:ext>
                </a:extLst>
              </p:cNvPr>
              <p:cNvSpPr/>
              <p:nvPr/>
            </p:nvSpPr>
            <p:spPr bwMode="auto">
              <a:xfrm>
                <a:off x="660400" y="2270442"/>
                <a:ext cx="4664075" cy="35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a:lnSpc>
                    <a:spcPct val="150000"/>
                  </a:lnSpc>
                  <a:spcBef>
                    <a:spcPct val="0"/>
                  </a:spcBef>
                </a:pPr>
                <a:r>
                  <a:rPr lang="en-US" altLang="zh-CN" sz="1100" u="sng">
                    <a:solidFill>
                      <a:schemeClr val="accent1"/>
                    </a:solidFill>
                  </a:rPr>
                  <a:t>Sup</a:t>
                </a:r>
                <a:r>
                  <a:rPr lang="en-US" altLang="zh-CN" sz="100" u="sng">
                    <a:solidFill>
                      <a:schemeClr val="accent1"/>
                    </a:solidFill>
                  </a:rPr>
                  <a:t> </a:t>
                </a:r>
                <a:r>
                  <a:rPr lang="en-US" altLang="zh-CN" sz="1100" u="sng">
                    <a:solidFill>
                      <a:schemeClr val="accent1"/>
                    </a:solidFill>
                  </a:rPr>
                  <a:t>porting </a:t>
                </a:r>
                <a:r>
                  <a:rPr lang="en-US" altLang="zh-CN" sz="1100" u="sng" dirty="0">
                    <a:solidFill>
                      <a:schemeClr val="accent1"/>
                    </a:solidFill>
                  </a:rPr>
                  <a:t>text here. </a:t>
                </a:r>
              </a:p>
            </p:txBody>
          </p:sp>
          <p:sp>
            <p:nvSpPr>
              <p:cNvPr id="11" name="ïṩḷíḑê">
                <a:extLst>
                  <a:ext uri="{FF2B5EF4-FFF2-40B4-BE49-F238E27FC236}">
                    <a16:creationId xmlns:a16="http://schemas.microsoft.com/office/drawing/2014/main" id="{A908BFA4-5DFC-496B-832B-8B725FDF4AE7}"/>
                  </a:ext>
                </a:extLst>
              </p:cNvPr>
              <p:cNvSpPr txBox="1"/>
              <p:nvPr/>
            </p:nvSpPr>
            <p:spPr>
              <a:xfrm>
                <a:off x="660399" y="3686366"/>
                <a:ext cx="4664075" cy="1307592"/>
              </a:xfrm>
              <a:prstGeom prst="rect">
                <a:avLst/>
              </a:prstGeom>
              <a:noFill/>
              <a:ln>
                <a:noFill/>
              </a:ln>
            </p:spPr>
            <p:txBody>
              <a:bodyPr wrap="square" lIns="91440" tIns="45720" rIns="91440" bIns="45720" anchor="t" anchorCtr="0">
                <a:normAutofit fontScale="92500" lnSpcReduction="10000"/>
              </a:bodyPr>
              <a:lstStyle/>
              <a:p>
                <a:pPr lvl="0">
                  <a:lnSpc>
                    <a:spcPct val="150000"/>
                  </a:lnSpc>
                  <a:buSzPct val="25000"/>
                  <a:defRPr/>
                </a:pPr>
                <a:r>
                  <a:rPr lang="en-US" altLang="zh-CN" sz="1200" dirty="0"/>
                  <a:t>Unified fonts </a:t>
                </a:r>
                <a:r>
                  <a:rPr lang="en-US" altLang="zh-CN" sz="1200"/>
                  <a:t>make reading</a:t>
                </a:r>
                <a:r>
                  <a:rPr lang="en-US" altLang="zh-CN" sz="100"/>
                  <a:t> </a:t>
                </a:r>
                <a:r>
                  <a:rPr lang="en-US" altLang="zh-CN" sz="1200"/>
                  <a:t> </a:t>
                </a:r>
                <a:r>
                  <a:rPr lang="en-US" altLang="zh-CN" sz="1200" dirty="0"/>
                  <a:t>more fluent.</a:t>
                </a:r>
              </a:p>
              <a:p>
                <a:pPr>
                  <a:lnSpc>
                    <a:spcPct val="150000"/>
                  </a:lnSpc>
                  <a:buSzPct val="25000"/>
                </a:pPr>
                <a:r>
                  <a:rPr lang="en-US" sz="1200" dirty="0"/>
                  <a:t>Theme color makes PPT more convenient to change.</a:t>
                </a:r>
              </a:p>
              <a:p>
                <a:pPr>
                  <a:lnSpc>
                    <a:spcPct val="150000"/>
                  </a:lnSpc>
                  <a:buSzPct val="25000"/>
                </a:pPr>
                <a:r>
                  <a:rPr lang="en-US" sz="1200" dirty="0"/>
                  <a:t>Adjust the spacing to adapt to Chinese typesetting, use the reference line in PPT.</a:t>
                </a:r>
              </a:p>
              <a:p>
                <a:pPr>
                  <a:lnSpc>
                    <a:spcPct val="150000"/>
                  </a:lnSpc>
                  <a:buSzPct val="25000"/>
                </a:pPr>
                <a:r>
                  <a:rPr lang="en-US" altLang="zh-CN" sz="1200" dirty="0"/>
                  <a:t>……</a:t>
                </a:r>
                <a:endParaRPr lang="en-US" sz="1200" dirty="0"/>
              </a:p>
            </p:txBody>
          </p:sp>
        </p:grpSp>
        <p:cxnSp>
          <p:nvCxnSpPr>
            <p:cNvPr id="7" name="直接连接符 6">
              <a:extLst>
                <a:ext uri="{FF2B5EF4-FFF2-40B4-BE49-F238E27FC236}">
                  <a16:creationId xmlns:a16="http://schemas.microsoft.com/office/drawing/2014/main" id="{9D758BAE-EB4E-43B8-B5E6-9309244EEE56}"/>
                </a:ext>
              </a:extLst>
            </p:cNvPr>
            <p:cNvCxnSpPr/>
            <p:nvPr/>
          </p:nvCxnSpPr>
          <p:spPr>
            <a:xfrm>
              <a:off x="660400" y="3639312"/>
              <a:ext cx="4579112" cy="0"/>
            </a:xfrm>
            <a:prstGeom prst="line">
              <a:avLst/>
            </a:prstGeom>
            <a:ln w="3175"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8" name="íšḻïďe">
              <a:extLst>
                <a:ext uri="{FF2B5EF4-FFF2-40B4-BE49-F238E27FC236}">
                  <a16:creationId xmlns:a16="http://schemas.microsoft.com/office/drawing/2014/main" id="{D07C776D-15B1-4C92-A0C1-BBE17E6DA5DB}"/>
                </a:ext>
              </a:extLst>
            </p:cNvPr>
            <p:cNvSpPr/>
            <p:nvPr/>
          </p:nvSpPr>
          <p:spPr>
            <a:xfrm>
              <a:off x="6967728" y="2060448"/>
              <a:ext cx="155448" cy="3143504"/>
            </a:xfrm>
            <a:prstGeom prst="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spTree>
    <p:custDataLst>
      <p:tags r:id="rId1"/>
    </p:custDataLst>
    <p:extLst>
      <p:ext uri="{BB962C8B-B14F-4D97-AF65-F5344CB8AC3E}">
        <p14:creationId xmlns:p14="http://schemas.microsoft.com/office/powerpoint/2010/main" val="21703394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8BA271-E1AD-4DFC-B1B7-FBDB69DCFEC8}"/>
              </a:ext>
            </a:extLst>
          </p:cNvPr>
          <p:cNvSpPr>
            <a:spLocks noGrp="1"/>
          </p:cNvSpPr>
          <p:nvPr>
            <p:ph type="title"/>
          </p:nvPr>
        </p:nvSpPr>
        <p:spPr/>
        <p:txBody>
          <a:bodyPr/>
          <a:lstStyle/>
          <a:p>
            <a:endParaRPr lang="zh-CN" altLang="en-US" dirty="0"/>
          </a:p>
        </p:txBody>
      </p:sp>
    </p:spTree>
    <p:custDataLst>
      <p:tags r:id="rId1"/>
    </p:custDataLst>
    <p:extLst>
      <p:ext uri="{BB962C8B-B14F-4D97-AF65-F5344CB8AC3E}">
        <p14:creationId xmlns:p14="http://schemas.microsoft.com/office/powerpoint/2010/main" val="18533623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1B804D-CDED-4B62-8C9F-4BA8419244E6}"/>
              </a:ext>
            </a:extLst>
          </p:cNvPr>
          <p:cNvSpPr>
            <a:spLocks noGrp="1"/>
          </p:cNvSpPr>
          <p:nvPr>
            <p:ph type="title"/>
          </p:nvPr>
        </p:nvSpPr>
        <p:spPr/>
        <p:txBody>
          <a:bodyPr/>
          <a:lstStyle/>
          <a:p>
            <a:endParaRPr lang="zh-CN" altLang="en-US"/>
          </a:p>
        </p:txBody>
      </p:sp>
      <p:grpSp>
        <p:nvGrpSpPr>
          <p:cNvPr id="3" name="#392370"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DCED8C2A-2ED9-484E-AB48-75E3B26DCF54}"/>
              </a:ext>
            </a:extLst>
          </p:cNvPr>
          <p:cNvGrpSpPr>
            <a:grpSpLocks noChangeAspect="1"/>
          </p:cNvGrpSpPr>
          <p:nvPr>
            <p:custDataLst>
              <p:tags r:id="rId2"/>
            </p:custDataLst>
          </p:nvPr>
        </p:nvGrpSpPr>
        <p:grpSpPr>
          <a:xfrm>
            <a:off x="673100" y="1409706"/>
            <a:ext cx="10845800" cy="4437671"/>
            <a:chOff x="673100" y="1409706"/>
            <a:chExt cx="10845800" cy="4437671"/>
          </a:xfrm>
        </p:grpSpPr>
        <p:grpSp>
          <p:nvGrpSpPr>
            <p:cNvPr id="4" name="íśľîďe">
              <a:extLst>
                <a:ext uri="{FF2B5EF4-FFF2-40B4-BE49-F238E27FC236}">
                  <a16:creationId xmlns:a16="http://schemas.microsoft.com/office/drawing/2014/main" id="{E3FC3015-037A-4C54-947E-9AC9CFD868EE}"/>
                </a:ext>
              </a:extLst>
            </p:cNvPr>
            <p:cNvGrpSpPr/>
            <p:nvPr/>
          </p:nvGrpSpPr>
          <p:grpSpPr>
            <a:xfrm>
              <a:off x="673100" y="2320483"/>
              <a:ext cx="3852248" cy="2217034"/>
              <a:chOff x="2707174" y="1212870"/>
              <a:chExt cx="3852248" cy="2217034"/>
            </a:xfrm>
          </p:grpSpPr>
          <p:sp>
            <p:nvSpPr>
              <p:cNvPr id="39" name="í$ļíďé">
                <a:extLst>
                  <a:ext uri="{FF2B5EF4-FFF2-40B4-BE49-F238E27FC236}">
                    <a16:creationId xmlns:a16="http://schemas.microsoft.com/office/drawing/2014/main" id="{677CA627-CC9B-4315-88D4-42FE0B793CC4}"/>
                  </a:ext>
                </a:extLst>
              </p:cNvPr>
              <p:cNvSpPr txBox="1"/>
              <p:nvPr/>
            </p:nvSpPr>
            <p:spPr>
              <a:xfrm>
                <a:off x="2707176" y="1212870"/>
                <a:ext cx="3852246" cy="852162"/>
              </a:xfrm>
              <a:prstGeom prst="rect">
                <a:avLst/>
              </a:prstGeom>
              <a:noFill/>
              <a:ln>
                <a:noFill/>
              </a:ln>
            </p:spPr>
            <p:txBody>
              <a:bodyPr wrap="square" lIns="90000" tIns="46800" rIns="90000" bIns="46800" anchor="b" anchorCtr="0">
                <a:normAutofit/>
              </a:bodyPr>
              <a:lstStyle/>
              <a:p>
                <a:pPr>
                  <a:buSzPct val="25000"/>
                </a:pPr>
                <a:r>
                  <a:rPr lang="en-US" sz="2000" b="1" dirty="0"/>
                  <a:t>Unified fonts make</a:t>
                </a:r>
              </a:p>
              <a:p>
                <a:pPr>
                  <a:buSzPct val="25000"/>
                </a:pPr>
                <a:r>
                  <a:rPr lang="en-US" sz="2000" b="1"/>
                  <a:t>reading more</a:t>
                </a:r>
                <a:r>
                  <a:rPr lang="en-US" sz="100" b="1"/>
                  <a:t> </a:t>
                </a:r>
                <a:r>
                  <a:rPr lang="en-US" sz="2000" b="1"/>
                  <a:t> </a:t>
                </a:r>
                <a:r>
                  <a:rPr lang="en-US" sz="2000" b="1" dirty="0"/>
                  <a:t>fluent.</a:t>
                </a:r>
              </a:p>
            </p:txBody>
          </p:sp>
          <p:sp>
            <p:nvSpPr>
              <p:cNvPr id="40" name="ïS1ïḑe">
                <a:extLst>
                  <a:ext uri="{FF2B5EF4-FFF2-40B4-BE49-F238E27FC236}">
                    <a16:creationId xmlns:a16="http://schemas.microsoft.com/office/drawing/2014/main" id="{70A8C0D2-46C1-4B22-AD4C-496AEF0BD18F}"/>
                  </a:ext>
                </a:extLst>
              </p:cNvPr>
              <p:cNvSpPr txBox="1"/>
              <p:nvPr/>
            </p:nvSpPr>
            <p:spPr>
              <a:xfrm>
                <a:off x="2707174" y="2170271"/>
                <a:ext cx="3852247" cy="1259633"/>
              </a:xfrm>
              <a:prstGeom prst="rect">
                <a:avLst/>
              </a:prstGeom>
              <a:noFill/>
              <a:ln>
                <a:noFill/>
              </a:ln>
            </p:spPr>
            <p:txBody>
              <a:bodyPr wrap="square" lIns="90000" tIns="46800" rIns="90000" bIns="46800" anchor="t" anchorCtr="0">
                <a:normAutofit/>
              </a:bodyPr>
              <a:lstStyle/>
              <a:p>
                <a:pPr>
                  <a:lnSpc>
                    <a:spcPct val="150000"/>
                  </a:lnSpc>
                  <a:buSzPct val="25000"/>
                </a:pPr>
                <a:r>
                  <a:rPr lang="en-US" sz="1200" dirty="0"/>
                  <a:t>Theme color makes PPT more convenient to change.</a:t>
                </a:r>
              </a:p>
              <a:p>
                <a:pPr>
                  <a:lnSpc>
                    <a:spcPct val="150000"/>
                  </a:lnSpc>
                  <a:buSzPct val="25000"/>
                </a:pPr>
                <a:r>
                  <a:rPr lang="en-US" sz="1200" dirty="0"/>
                  <a:t>Adjust the spacing </a:t>
                </a:r>
                <a:r>
                  <a:rPr lang="en-US" sz="1200"/>
                  <a:t>to ad</a:t>
                </a:r>
                <a:r>
                  <a:rPr lang="en-US" sz="100"/>
                  <a:t> </a:t>
                </a:r>
                <a:r>
                  <a:rPr lang="en-US" sz="1200"/>
                  <a:t>apt </a:t>
                </a:r>
                <a:r>
                  <a:rPr lang="en-US" sz="1200" dirty="0"/>
                  <a:t>to Chinese typesetting, use the reference line in PPT.</a:t>
                </a:r>
              </a:p>
            </p:txBody>
          </p:sp>
          <p:cxnSp>
            <p:nvCxnSpPr>
              <p:cNvPr id="41" name="直接连接符 40">
                <a:extLst>
                  <a:ext uri="{FF2B5EF4-FFF2-40B4-BE49-F238E27FC236}">
                    <a16:creationId xmlns:a16="http://schemas.microsoft.com/office/drawing/2014/main" id="{DE35D0C6-5169-4FE4-979D-65DAA5D2590C}"/>
                  </a:ext>
                </a:extLst>
              </p:cNvPr>
              <p:cNvCxnSpPr/>
              <p:nvPr/>
            </p:nvCxnSpPr>
            <p:spPr>
              <a:xfrm>
                <a:off x="2817845" y="1306286"/>
                <a:ext cx="1054359" cy="0"/>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7E7FE97A-DB7D-4D84-8854-D14662F37AF2}"/>
                  </a:ext>
                </a:extLst>
              </p:cNvPr>
              <p:cNvCxnSpPr>
                <a:cxnSpLocks/>
              </p:cNvCxnSpPr>
              <p:nvPr/>
            </p:nvCxnSpPr>
            <p:spPr>
              <a:xfrm>
                <a:off x="2817845" y="1306286"/>
                <a:ext cx="466531" cy="0"/>
              </a:xfrm>
              <a:prstGeom prst="line">
                <a:avLst/>
              </a:prstGeom>
              <a:ln w="28575"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5" name="îṣļîdê">
              <a:extLst>
                <a:ext uri="{FF2B5EF4-FFF2-40B4-BE49-F238E27FC236}">
                  <a16:creationId xmlns:a16="http://schemas.microsoft.com/office/drawing/2014/main" id="{1EF0B0D5-6189-4F0C-ACC3-B66B6993AC21}"/>
                </a:ext>
              </a:extLst>
            </p:cNvPr>
            <p:cNvGrpSpPr/>
            <p:nvPr/>
          </p:nvGrpSpPr>
          <p:grpSpPr>
            <a:xfrm>
              <a:off x="4584700" y="1744755"/>
              <a:ext cx="3022600" cy="3565564"/>
              <a:chOff x="4690752" y="2319821"/>
              <a:chExt cx="2688456" cy="3171396"/>
            </a:xfrm>
          </p:grpSpPr>
          <p:sp>
            <p:nvSpPr>
              <p:cNvPr id="32" name="ïṣlîďê">
                <a:extLst>
                  <a:ext uri="{FF2B5EF4-FFF2-40B4-BE49-F238E27FC236}">
                    <a16:creationId xmlns:a16="http://schemas.microsoft.com/office/drawing/2014/main" id="{04B9745C-A480-4D95-BD05-9BA6FA645AB5}"/>
                  </a:ext>
                </a:extLst>
              </p:cNvPr>
              <p:cNvSpPr/>
              <p:nvPr/>
            </p:nvSpPr>
            <p:spPr>
              <a:xfrm rot="5400000">
                <a:off x="4449282" y="2561291"/>
                <a:ext cx="3171396" cy="2688456"/>
              </a:xfrm>
              <a:custGeom>
                <a:avLst/>
                <a:gdLst>
                  <a:gd name="connsiteX0" fmla="*/ 0 w 2765500"/>
                  <a:gd name="connsiteY0" fmla="*/ 1172186 h 2344370"/>
                  <a:gd name="connsiteX1" fmla="*/ 714801 w 2765500"/>
                  <a:gd name="connsiteY1" fmla="*/ 1 h 2344370"/>
                  <a:gd name="connsiteX2" fmla="*/ 1429601 w 2765500"/>
                  <a:gd name="connsiteY2" fmla="*/ 1172186 h 2344370"/>
                  <a:gd name="connsiteX3" fmla="*/ 715792 w 2765500"/>
                  <a:gd name="connsiteY3" fmla="*/ 2342744 h 2344370"/>
                  <a:gd name="connsiteX4" fmla="*/ 1430618 w 2765500"/>
                  <a:gd name="connsiteY4" fmla="*/ 1172184 h 2344370"/>
                  <a:gd name="connsiteX5" fmla="*/ 1430619 w 2765500"/>
                  <a:gd name="connsiteY5" fmla="*/ 1172184 h 2344370"/>
                  <a:gd name="connsiteX6" fmla="*/ 714801 w 2765500"/>
                  <a:gd name="connsiteY6" fmla="*/ 0 h 2344370"/>
                  <a:gd name="connsiteX7" fmla="*/ 2049682 w 2765500"/>
                  <a:gd name="connsiteY7" fmla="*/ 0 h 2344370"/>
                  <a:gd name="connsiteX8" fmla="*/ 2765500 w 2765500"/>
                  <a:gd name="connsiteY8" fmla="*/ 1172184 h 2344370"/>
                  <a:gd name="connsiteX9" fmla="*/ 2765499 w 2765500"/>
                  <a:gd name="connsiteY9" fmla="*/ 1172184 h 2344370"/>
                  <a:gd name="connsiteX10" fmla="*/ 2049681 w 2765500"/>
                  <a:gd name="connsiteY10" fmla="*/ 2344368 h 2344370"/>
                  <a:gd name="connsiteX11" fmla="*/ 714802 w 2765500"/>
                  <a:gd name="connsiteY11" fmla="*/ 2344368 h 2344370"/>
                  <a:gd name="connsiteX12" fmla="*/ 714801 w 2765500"/>
                  <a:gd name="connsiteY12" fmla="*/ 2344370 h 2344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65500" h="2344370">
                    <a:moveTo>
                      <a:pt x="0" y="1172186"/>
                    </a:moveTo>
                    <a:lnTo>
                      <a:pt x="714801" y="1"/>
                    </a:lnTo>
                    <a:lnTo>
                      <a:pt x="1429601" y="1172186"/>
                    </a:lnTo>
                    <a:lnTo>
                      <a:pt x="715792" y="2342744"/>
                    </a:lnTo>
                    <a:lnTo>
                      <a:pt x="1430618" y="1172184"/>
                    </a:lnTo>
                    <a:lnTo>
                      <a:pt x="1430619" y="1172184"/>
                    </a:lnTo>
                    <a:lnTo>
                      <a:pt x="714801" y="0"/>
                    </a:lnTo>
                    <a:lnTo>
                      <a:pt x="2049682" y="0"/>
                    </a:lnTo>
                    <a:lnTo>
                      <a:pt x="2765500" y="1172184"/>
                    </a:lnTo>
                    <a:lnTo>
                      <a:pt x="2765499" y="1172184"/>
                    </a:lnTo>
                    <a:lnTo>
                      <a:pt x="2049681" y="2344368"/>
                    </a:lnTo>
                    <a:lnTo>
                      <a:pt x="714802" y="2344368"/>
                    </a:lnTo>
                    <a:lnTo>
                      <a:pt x="714801" y="2344370"/>
                    </a:lnTo>
                    <a:close/>
                  </a:path>
                </a:pathLst>
              </a:custGeom>
              <a:solidFill>
                <a:schemeClr val="bg1">
                  <a:lumMod val="9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a:endParaRPr/>
              </a:p>
            </p:txBody>
          </p:sp>
          <p:sp>
            <p:nvSpPr>
              <p:cNvPr id="33" name="ï$ḻîḓé">
                <a:extLst>
                  <a:ext uri="{FF2B5EF4-FFF2-40B4-BE49-F238E27FC236}">
                    <a16:creationId xmlns:a16="http://schemas.microsoft.com/office/drawing/2014/main" id="{6F0E9700-D49D-46AF-8CEB-A3AFCA39EFBF}"/>
                  </a:ext>
                </a:extLst>
              </p:cNvPr>
              <p:cNvSpPr/>
              <p:nvPr/>
            </p:nvSpPr>
            <p:spPr>
              <a:xfrm>
                <a:off x="4862796" y="2522770"/>
                <a:ext cx="2344368" cy="1429600"/>
              </a:xfrm>
              <a:prstGeom prst="flowChartDecision">
                <a:avLst/>
              </a:prstGeom>
              <a:solidFill>
                <a:schemeClr val="accent1"/>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4" name="ïšḻïďé">
                <a:extLst>
                  <a:ext uri="{FF2B5EF4-FFF2-40B4-BE49-F238E27FC236}">
                    <a16:creationId xmlns:a16="http://schemas.microsoft.com/office/drawing/2014/main" id="{2514CBB5-B6FF-4ACE-B98F-BAFEDE0E4915}"/>
                  </a:ext>
                </a:extLst>
              </p:cNvPr>
              <p:cNvSpPr/>
              <p:nvPr/>
            </p:nvSpPr>
            <p:spPr>
              <a:xfrm rot="16200000" flipV="1">
                <a:off x="5595724" y="3676828"/>
                <a:ext cx="2050699" cy="1172184"/>
              </a:xfrm>
              <a:prstGeom prst="parallelogram">
                <a:avLst>
                  <a:gd name="adj" fmla="val 61067"/>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5" name="iṣlïḋe">
                <a:extLst>
                  <a:ext uri="{FF2B5EF4-FFF2-40B4-BE49-F238E27FC236}">
                    <a16:creationId xmlns:a16="http://schemas.microsoft.com/office/drawing/2014/main" id="{13E18338-2FA3-41B4-BE47-BB57EAB5D614}"/>
                  </a:ext>
                </a:extLst>
              </p:cNvPr>
              <p:cNvSpPr/>
              <p:nvPr/>
            </p:nvSpPr>
            <p:spPr>
              <a:xfrm rot="5400000">
                <a:off x="4423540" y="3676827"/>
                <a:ext cx="2050699" cy="1172184"/>
              </a:xfrm>
              <a:prstGeom prst="parallelogram">
                <a:avLst>
                  <a:gd name="adj" fmla="val 61067"/>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36" name="íšļîďé">
                <a:extLst>
                  <a:ext uri="{FF2B5EF4-FFF2-40B4-BE49-F238E27FC236}">
                    <a16:creationId xmlns:a16="http://schemas.microsoft.com/office/drawing/2014/main" id="{A7096BE8-BA1A-4C78-871F-75CC071344BD}"/>
                  </a:ext>
                </a:extLst>
              </p:cNvPr>
              <p:cNvSpPr/>
              <p:nvPr/>
            </p:nvSpPr>
            <p:spPr bwMode="auto">
              <a:xfrm>
                <a:off x="6368348" y="4103967"/>
                <a:ext cx="542948" cy="420073"/>
              </a:xfrm>
              <a:custGeom>
                <a:avLst/>
                <a:gdLst>
                  <a:gd name="T0" fmla="*/ 8851 w 12288"/>
                  <a:gd name="T1" fmla="*/ 2190 h 9507"/>
                  <a:gd name="T2" fmla="*/ 5095 w 12288"/>
                  <a:gd name="T3" fmla="*/ 299 h 9507"/>
                  <a:gd name="T4" fmla="*/ 2323 w 12288"/>
                  <a:gd name="T5" fmla="*/ 3463 h 9507"/>
                  <a:gd name="T6" fmla="*/ 0 w 12288"/>
                  <a:gd name="T7" fmla="*/ 6419 h 9507"/>
                  <a:gd name="T8" fmla="*/ 3072 w 12288"/>
                  <a:gd name="T9" fmla="*/ 9507 h 9507"/>
                  <a:gd name="T10" fmla="*/ 8832 w 12288"/>
                  <a:gd name="T11" fmla="*/ 9507 h 9507"/>
                  <a:gd name="T12" fmla="*/ 12288 w 12288"/>
                  <a:gd name="T13" fmla="*/ 5839 h 9507"/>
                  <a:gd name="T14" fmla="*/ 8851 w 12288"/>
                  <a:gd name="T15" fmla="*/ 2190 h 9507"/>
                  <a:gd name="T16" fmla="*/ 7857 w 12288"/>
                  <a:gd name="T17" fmla="*/ 5994 h 9507"/>
                  <a:gd name="T18" fmla="*/ 7455 w 12288"/>
                  <a:gd name="T19" fmla="*/ 5994 h 9507"/>
                  <a:gd name="T20" fmla="*/ 7253 w 12288"/>
                  <a:gd name="T21" fmla="*/ 6186 h 9507"/>
                  <a:gd name="T22" fmla="*/ 7248 w 12288"/>
                  <a:gd name="T23" fmla="*/ 8151 h 9507"/>
                  <a:gd name="T24" fmla="*/ 6845 w 12288"/>
                  <a:gd name="T25" fmla="*/ 8535 h 9507"/>
                  <a:gd name="T26" fmla="*/ 5441 w 12288"/>
                  <a:gd name="T27" fmla="*/ 8535 h 9507"/>
                  <a:gd name="T28" fmla="*/ 5039 w 12288"/>
                  <a:gd name="T29" fmla="*/ 8151 h 9507"/>
                  <a:gd name="T30" fmla="*/ 5034 w 12288"/>
                  <a:gd name="T31" fmla="*/ 6186 h 9507"/>
                  <a:gd name="T32" fmla="*/ 4832 w 12288"/>
                  <a:gd name="T33" fmla="*/ 5994 h 9507"/>
                  <a:gd name="T34" fmla="*/ 4429 w 12288"/>
                  <a:gd name="T35" fmla="*/ 5994 h 9507"/>
                  <a:gd name="T36" fmla="*/ 4026 w 12288"/>
                  <a:gd name="T37" fmla="*/ 5610 h 9507"/>
                  <a:gd name="T38" fmla="*/ 4104 w 12288"/>
                  <a:gd name="T39" fmla="*/ 5380 h 9507"/>
                  <a:gd name="T40" fmla="*/ 5784 w 12288"/>
                  <a:gd name="T41" fmla="*/ 3442 h 9507"/>
                  <a:gd name="T42" fmla="*/ 6499 w 12288"/>
                  <a:gd name="T43" fmla="*/ 3442 h 9507"/>
                  <a:gd name="T44" fmla="*/ 8180 w 12288"/>
                  <a:gd name="T45" fmla="*/ 5380 h 9507"/>
                  <a:gd name="T46" fmla="*/ 8259 w 12288"/>
                  <a:gd name="T47" fmla="*/ 5610 h 9507"/>
                  <a:gd name="T48" fmla="*/ 7857 w 12288"/>
                  <a:gd name="T49" fmla="*/ 5994 h 9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88" h="9507">
                    <a:moveTo>
                      <a:pt x="8851" y="2190"/>
                    </a:moveTo>
                    <a:cubicBezTo>
                      <a:pt x="8176" y="777"/>
                      <a:pt x="6631" y="0"/>
                      <a:pt x="5095" y="299"/>
                    </a:cubicBezTo>
                    <a:cubicBezTo>
                      <a:pt x="3558" y="599"/>
                      <a:pt x="2418" y="1900"/>
                      <a:pt x="2323" y="3463"/>
                    </a:cubicBezTo>
                    <a:cubicBezTo>
                      <a:pt x="979" y="3847"/>
                      <a:pt x="0" y="5028"/>
                      <a:pt x="0" y="6419"/>
                    </a:cubicBezTo>
                    <a:cubicBezTo>
                      <a:pt x="0" y="8061"/>
                      <a:pt x="1363" y="9410"/>
                      <a:pt x="3072" y="9507"/>
                    </a:cubicBezTo>
                    <a:lnTo>
                      <a:pt x="8832" y="9507"/>
                    </a:lnTo>
                    <a:cubicBezTo>
                      <a:pt x="10732" y="9507"/>
                      <a:pt x="12288" y="7865"/>
                      <a:pt x="12288" y="5839"/>
                    </a:cubicBezTo>
                    <a:cubicBezTo>
                      <a:pt x="12287" y="3889"/>
                      <a:pt x="10770" y="2288"/>
                      <a:pt x="8851" y="2190"/>
                    </a:cubicBezTo>
                    <a:close/>
                    <a:moveTo>
                      <a:pt x="7857" y="5994"/>
                    </a:moveTo>
                    <a:lnTo>
                      <a:pt x="7455" y="5994"/>
                    </a:lnTo>
                    <a:cubicBezTo>
                      <a:pt x="7347" y="5992"/>
                      <a:pt x="7257" y="6077"/>
                      <a:pt x="7253" y="6186"/>
                    </a:cubicBezTo>
                    <a:lnTo>
                      <a:pt x="7248" y="8151"/>
                    </a:lnTo>
                    <a:cubicBezTo>
                      <a:pt x="7243" y="8368"/>
                      <a:pt x="7062" y="8541"/>
                      <a:pt x="6845" y="8535"/>
                    </a:cubicBezTo>
                    <a:lnTo>
                      <a:pt x="5441" y="8535"/>
                    </a:lnTo>
                    <a:cubicBezTo>
                      <a:pt x="5223" y="8541"/>
                      <a:pt x="5043" y="8368"/>
                      <a:pt x="5039" y="8151"/>
                    </a:cubicBezTo>
                    <a:lnTo>
                      <a:pt x="5034" y="6186"/>
                    </a:lnTo>
                    <a:cubicBezTo>
                      <a:pt x="5031" y="6077"/>
                      <a:pt x="4940" y="5991"/>
                      <a:pt x="4832" y="5994"/>
                    </a:cubicBezTo>
                    <a:lnTo>
                      <a:pt x="4429" y="5994"/>
                    </a:lnTo>
                    <a:cubicBezTo>
                      <a:pt x="4212" y="5998"/>
                      <a:pt x="4032" y="5827"/>
                      <a:pt x="4026" y="5610"/>
                    </a:cubicBezTo>
                    <a:cubicBezTo>
                      <a:pt x="4025" y="5527"/>
                      <a:pt x="4053" y="5446"/>
                      <a:pt x="4104" y="5380"/>
                    </a:cubicBezTo>
                    <a:lnTo>
                      <a:pt x="5784" y="3442"/>
                    </a:lnTo>
                    <a:cubicBezTo>
                      <a:pt x="5986" y="3254"/>
                      <a:pt x="6298" y="3254"/>
                      <a:pt x="6499" y="3442"/>
                    </a:cubicBezTo>
                    <a:lnTo>
                      <a:pt x="8180" y="5380"/>
                    </a:lnTo>
                    <a:cubicBezTo>
                      <a:pt x="8231" y="5446"/>
                      <a:pt x="8259" y="5526"/>
                      <a:pt x="8259" y="5610"/>
                    </a:cubicBezTo>
                    <a:cubicBezTo>
                      <a:pt x="8254" y="5827"/>
                      <a:pt x="8074" y="5999"/>
                      <a:pt x="7857" y="5994"/>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37" name="ïšļïḑè">
                <a:extLst>
                  <a:ext uri="{FF2B5EF4-FFF2-40B4-BE49-F238E27FC236}">
                    <a16:creationId xmlns:a16="http://schemas.microsoft.com/office/drawing/2014/main" id="{C34BABF4-0F8F-4349-9C08-6CA551844D46}"/>
                  </a:ext>
                </a:extLst>
              </p:cNvPr>
              <p:cNvSpPr/>
              <p:nvPr/>
            </p:nvSpPr>
            <p:spPr bwMode="auto">
              <a:xfrm>
                <a:off x="5744198" y="3012594"/>
                <a:ext cx="542948" cy="420073"/>
              </a:xfrm>
              <a:custGeom>
                <a:avLst/>
                <a:gdLst>
                  <a:gd name="T0" fmla="*/ 8851 w 12288"/>
                  <a:gd name="T1" fmla="*/ 2190 h 9507"/>
                  <a:gd name="T2" fmla="*/ 5095 w 12288"/>
                  <a:gd name="T3" fmla="*/ 299 h 9507"/>
                  <a:gd name="T4" fmla="*/ 2323 w 12288"/>
                  <a:gd name="T5" fmla="*/ 3463 h 9507"/>
                  <a:gd name="T6" fmla="*/ 0 w 12288"/>
                  <a:gd name="T7" fmla="*/ 6419 h 9507"/>
                  <a:gd name="T8" fmla="*/ 3072 w 12288"/>
                  <a:gd name="T9" fmla="*/ 9507 h 9507"/>
                  <a:gd name="T10" fmla="*/ 8832 w 12288"/>
                  <a:gd name="T11" fmla="*/ 9507 h 9507"/>
                  <a:gd name="T12" fmla="*/ 12288 w 12288"/>
                  <a:gd name="T13" fmla="*/ 5839 h 9507"/>
                  <a:gd name="T14" fmla="*/ 8851 w 12288"/>
                  <a:gd name="T15" fmla="*/ 2190 h 9507"/>
                  <a:gd name="T16" fmla="*/ 7857 w 12288"/>
                  <a:gd name="T17" fmla="*/ 5994 h 9507"/>
                  <a:gd name="T18" fmla="*/ 7455 w 12288"/>
                  <a:gd name="T19" fmla="*/ 5994 h 9507"/>
                  <a:gd name="T20" fmla="*/ 7253 w 12288"/>
                  <a:gd name="T21" fmla="*/ 6186 h 9507"/>
                  <a:gd name="T22" fmla="*/ 7248 w 12288"/>
                  <a:gd name="T23" fmla="*/ 8151 h 9507"/>
                  <a:gd name="T24" fmla="*/ 6845 w 12288"/>
                  <a:gd name="T25" fmla="*/ 8535 h 9507"/>
                  <a:gd name="T26" fmla="*/ 5441 w 12288"/>
                  <a:gd name="T27" fmla="*/ 8535 h 9507"/>
                  <a:gd name="T28" fmla="*/ 5039 w 12288"/>
                  <a:gd name="T29" fmla="*/ 8151 h 9507"/>
                  <a:gd name="T30" fmla="*/ 5034 w 12288"/>
                  <a:gd name="T31" fmla="*/ 6186 h 9507"/>
                  <a:gd name="T32" fmla="*/ 4832 w 12288"/>
                  <a:gd name="T33" fmla="*/ 5994 h 9507"/>
                  <a:gd name="T34" fmla="*/ 4429 w 12288"/>
                  <a:gd name="T35" fmla="*/ 5994 h 9507"/>
                  <a:gd name="T36" fmla="*/ 4026 w 12288"/>
                  <a:gd name="T37" fmla="*/ 5610 h 9507"/>
                  <a:gd name="T38" fmla="*/ 4104 w 12288"/>
                  <a:gd name="T39" fmla="*/ 5380 h 9507"/>
                  <a:gd name="T40" fmla="*/ 5784 w 12288"/>
                  <a:gd name="T41" fmla="*/ 3442 h 9507"/>
                  <a:gd name="T42" fmla="*/ 6499 w 12288"/>
                  <a:gd name="T43" fmla="*/ 3442 h 9507"/>
                  <a:gd name="T44" fmla="*/ 8180 w 12288"/>
                  <a:gd name="T45" fmla="*/ 5380 h 9507"/>
                  <a:gd name="T46" fmla="*/ 8259 w 12288"/>
                  <a:gd name="T47" fmla="*/ 5610 h 9507"/>
                  <a:gd name="T48" fmla="*/ 7857 w 12288"/>
                  <a:gd name="T49" fmla="*/ 5994 h 9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88" h="9507">
                    <a:moveTo>
                      <a:pt x="8851" y="2190"/>
                    </a:moveTo>
                    <a:cubicBezTo>
                      <a:pt x="8176" y="777"/>
                      <a:pt x="6631" y="0"/>
                      <a:pt x="5095" y="299"/>
                    </a:cubicBezTo>
                    <a:cubicBezTo>
                      <a:pt x="3558" y="599"/>
                      <a:pt x="2418" y="1900"/>
                      <a:pt x="2323" y="3463"/>
                    </a:cubicBezTo>
                    <a:cubicBezTo>
                      <a:pt x="979" y="3847"/>
                      <a:pt x="0" y="5028"/>
                      <a:pt x="0" y="6419"/>
                    </a:cubicBezTo>
                    <a:cubicBezTo>
                      <a:pt x="0" y="8061"/>
                      <a:pt x="1363" y="9410"/>
                      <a:pt x="3072" y="9507"/>
                    </a:cubicBezTo>
                    <a:lnTo>
                      <a:pt x="8832" y="9507"/>
                    </a:lnTo>
                    <a:cubicBezTo>
                      <a:pt x="10732" y="9507"/>
                      <a:pt x="12288" y="7865"/>
                      <a:pt x="12288" y="5839"/>
                    </a:cubicBezTo>
                    <a:cubicBezTo>
                      <a:pt x="12287" y="3889"/>
                      <a:pt x="10770" y="2288"/>
                      <a:pt x="8851" y="2190"/>
                    </a:cubicBezTo>
                    <a:close/>
                    <a:moveTo>
                      <a:pt x="7857" y="5994"/>
                    </a:moveTo>
                    <a:lnTo>
                      <a:pt x="7455" y="5994"/>
                    </a:lnTo>
                    <a:cubicBezTo>
                      <a:pt x="7347" y="5992"/>
                      <a:pt x="7257" y="6077"/>
                      <a:pt x="7253" y="6186"/>
                    </a:cubicBezTo>
                    <a:lnTo>
                      <a:pt x="7248" y="8151"/>
                    </a:lnTo>
                    <a:cubicBezTo>
                      <a:pt x="7243" y="8368"/>
                      <a:pt x="7062" y="8541"/>
                      <a:pt x="6845" y="8535"/>
                    </a:cubicBezTo>
                    <a:lnTo>
                      <a:pt x="5441" y="8535"/>
                    </a:lnTo>
                    <a:cubicBezTo>
                      <a:pt x="5223" y="8541"/>
                      <a:pt x="5043" y="8368"/>
                      <a:pt x="5039" y="8151"/>
                    </a:cubicBezTo>
                    <a:lnTo>
                      <a:pt x="5034" y="6186"/>
                    </a:lnTo>
                    <a:cubicBezTo>
                      <a:pt x="5031" y="6077"/>
                      <a:pt x="4940" y="5991"/>
                      <a:pt x="4832" y="5994"/>
                    </a:cubicBezTo>
                    <a:lnTo>
                      <a:pt x="4429" y="5994"/>
                    </a:lnTo>
                    <a:cubicBezTo>
                      <a:pt x="4212" y="5998"/>
                      <a:pt x="4032" y="5827"/>
                      <a:pt x="4026" y="5610"/>
                    </a:cubicBezTo>
                    <a:cubicBezTo>
                      <a:pt x="4025" y="5527"/>
                      <a:pt x="4053" y="5446"/>
                      <a:pt x="4104" y="5380"/>
                    </a:cubicBezTo>
                    <a:lnTo>
                      <a:pt x="5784" y="3442"/>
                    </a:lnTo>
                    <a:cubicBezTo>
                      <a:pt x="5986" y="3254"/>
                      <a:pt x="6298" y="3254"/>
                      <a:pt x="6499" y="3442"/>
                    </a:cubicBezTo>
                    <a:lnTo>
                      <a:pt x="8180" y="5380"/>
                    </a:lnTo>
                    <a:cubicBezTo>
                      <a:pt x="8231" y="5446"/>
                      <a:pt x="8259" y="5526"/>
                      <a:pt x="8259" y="5610"/>
                    </a:cubicBezTo>
                    <a:cubicBezTo>
                      <a:pt x="8254" y="5827"/>
                      <a:pt x="8074" y="5999"/>
                      <a:pt x="7857" y="5994"/>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sp>
            <p:nvSpPr>
              <p:cNvPr id="38" name="íŝľîḋê">
                <a:extLst>
                  <a:ext uri="{FF2B5EF4-FFF2-40B4-BE49-F238E27FC236}">
                    <a16:creationId xmlns:a16="http://schemas.microsoft.com/office/drawing/2014/main" id="{4B7503F9-FDFA-489B-B5F0-69E85CA89430}"/>
                  </a:ext>
                </a:extLst>
              </p:cNvPr>
              <p:cNvSpPr/>
              <p:nvPr/>
            </p:nvSpPr>
            <p:spPr bwMode="auto">
              <a:xfrm>
                <a:off x="5177417" y="4089460"/>
                <a:ext cx="542948" cy="420073"/>
              </a:xfrm>
              <a:custGeom>
                <a:avLst/>
                <a:gdLst>
                  <a:gd name="T0" fmla="*/ 8851 w 12288"/>
                  <a:gd name="T1" fmla="*/ 2190 h 9507"/>
                  <a:gd name="T2" fmla="*/ 5095 w 12288"/>
                  <a:gd name="T3" fmla="*/ 299 h 9507"/>
                  <a:gd name="T4" fmla="*/ 2323 w 12288"/>
                  <a:gd name="T5" fmla="*/ 3463 h 9507"/>
                  <a:gd name="T6" fmla="*/ 0 w 12288"/>
                  <a:gd name="T7" fmla="*/ 6419 h 9507"/>
                  <a:gd name="T8" fmla="*/ 3072 w 12288"/>
                  <a:gd name="T9" fmla="*/ 9507 h 9507"/>
                  <a:gd name="T10" fmla="*/ 8832 w 12288"/>
                  <a:gd name="T11" fmla="*/ 9507 h 9507"/>
                  <a:gd name="T12" fmla="*/ 12288 w 12288"/>
                  <a:gd name="T13" fmla="*/ 5839 h 9507"/>
                  <a:gd name="T14" fmla="*/ 8851 w 12288"/>
                  <a:gd name="T15" fmla="*/ 2190 h 9507"/>
                  <a:gd name="T16" fmla="*/ 7857 w 12288"/>
                  <a:gd name="T17" fmla="*/ 5994 h 9507"/>
                  <a:gd name="T18" fmla="*/ 7455 w 12288"/>
                  <a:gd name="T19" fmla="*/ 5994 h 9507"/>
                  <a:gd name="T20" fmla="*/ 7253 w 12288"/>
                  <a:gd name="T21" fmla="*/ 6186 h 9507"/>
                  <a:gd name="T22" fmla="*/ 7248 w 12288"/>
                  <a:gd name="T23" fmla="*/ 8151 h 9507"/>
                  <a:gd name="T24" fmla="*/ 6845 w 12288"/>
                  <a:gd name="T25" fmla="*/ 8535 h 9507"/>
                  <a:gd name="T26" fmla="*/ 5441 w 12288"/>
                  <a:gd name="T27" fmla="*/ 8535 h 9507"/>
                  <a:gd name="T28" fmla="*/ 5039 w 12288"/>
                  <a:gd name="T29" fmla="*/ 8151 h 9507"/>
                  <a:gd name="T30" fmla="*/ 5034 w 12288"/>
                  <a:gd name="T31" fmla="*/ 6186 h 9507"/>
                  <a:gd name="T32" fmla="*/ 4832 w 12288"/>
                  <a:gd name="T33" fmla="*/ 5994 h 9507"/>
                  <a:gd name="T34" fmla="*/ 4429 w 12288"/>
                  <a:gd name="T35" fmla="*/ 5994 h 9507"/>
                  <a:gd name="T36" fmla="*/ 4026 w 12288"/>
                  <a:gd name="T37" fmla="*/ 5610 h 9507"/>
                  <a:gd name="T38" fmla="*/ 4104 w 12288"/>
                  <a:gd name="T39" fmla="*/ 5380 h 9507"/>
                  <a:gd name="T40" fmla="*/ 5784 w 12288"/>
                  <a:gd name="T41" fmla="*/ 3442 h 9507"/>
                  <a:gd name="T42" fmla="*/ 6499 w 12288"/>
                  <a:gd name="T43" fmla="*/ 3442 h 9507"/>
                  <a:gd name="T44" fmla="*/ 8180 w 12288"/>
                  <a:gd name="T45" fmla="*/ 5380 h 9507"/>
                  <a:gd name="T46" fmla="*/ 8259 w 12288"/>
                  <a:gd name="T47" fmla="*/ 5610 h 9507"/>
                  <a:gd name="T48" fmla="*/ 7857 w 12288"/>
                  <a:gd name="T49" fmla="*/ 5994 h 95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2288" h="9507">
                    <a:moveTo>
                      <a:pt x="8851" y="2190"/>
                    </a:moveTo>
                    <a:cubicBezTo>
                      <a:pt x="8176" y="777"/>
                      <a:pt x="6631" y="0"/>
                      <a:pt x="5095" y="299"/>
                    </a:cubicBezTo>
                    <a:cubicBezTo>
                      <a:pt x="3558" y="599"/>
                      <a:pt x="2418" y="1900"/>
                      <a:pt x="2323" y="3463"/>
                    </a:cubicBezTo>
                    <a:cubicBezTo>
                      <a:pt x="979" y="3847"/>
                      <a:pt x="0" y="5028"/>
                      <a:pt x="0" y="6419"/>
                    </a:cubicBezTo>
                    <a:cubicBezTo>
                      <a:pt x="0" y="8061"/>
                      <a:pt x="1363" y="9410"/>
                      <a:pt x="3072" y="9507"/>
                    </a:cubicBezTo>
                    <a:lnTo>
                      <a:pt x="8832" y="9507"/>
                    </a:lnTo>
                    <a:cubicBezTo>
                      <a:pt x="10732" y="9507"/>
                      <a:pt x="12288" y="7865"/>
                      <a:pt x="12288" y="5839"/>
                    </a:cubicBezTo>
                    <a:cubicBezTo>
                      <a:pt x="12287" y="3889"/>
                      <a:pt x="10770" y="2288"/>
                      <a:pt x="8851" y="2190"/>
                    </a:cubicBezTo>
                    <a:close/>
                    <a:moveTo>
                      <a:pt x="7857" y="5994"/>
                    </a:moveTo>
                    <a:lnTo>
                      <a:pt x="7455" y="5994"/>
                    </a:lnTo>
                    <a:cubicBezTo>
                      <a:pt x="7347" y="5992"/>
                      <a:pt x="7257" y="6077"/>
                      <a:pt x="7253" y="6186"/>
                    </a:cubicBezTo>
                    <a:lnTo>
                      <a:pt x="7248" y="8151"/>
                    </a:lnTo>
                    <a:cubicBezTo>
                      <a:pt x="7243" y="8368"/>
                      <a:pt x="7062" y="8541"/>
                      <a:pt x="6845" y="8535"/>
                    </a:cubicBezTo>
                    <a:lnTo>
                      <a:pt x="5441" y="8535"/>
                    </a:lnTo>
                    <a:cubicBezTo>
                      <a:pt x="5223" y="8541"/>
                      <a:pt x="5043" y="8368"/>
                      <a:pt x="5039" y="8151"/>
                    </a:cubicBezTo>
                    <a:lnTo>
                      <a:pt x="5034" y="6186"/>
                    </a:lnTo>
                    <a:cubicBezTo>
                      <a:pt x="5031" y="6077"/>
                      <a:pt x="4940" y="5991"/>
                      <a:pt x="4832" y="5994"/>
                    </a:cubicBezTo>
                    <a:lnTo>
                      <a:pt x="4429" y="5994"/>
                    </a:lnTo>
                    <a:cubicBezTo>
                      <a:pt x="4212" y="5998"/>
                      <a:pt x="4032" y="5827"/>
                      <a:pt x="4026" y="5610"/>
                    </a:cubicBezTo>
                    <a:cubicBezTo>
                      <a:pt x="4025" y="5527"/>
                      <a:pt x="4053" y="5446"/>
                      <a:pt x="4104" y="5380"/>
                    </a:cubicBezTo>
                    <a:lnTo>
                      <a:pt x="5784" y="3442"/>
                    </a:lnTo>
                    <a:cubicBezTo>
                      <a:pt x="5986" y="3254"/>
                      <a:pt x="6298" y="3254"/>
                      <a:pt x="6499" y="3442"/>
                    </a:cubicBezTo>
                    <a:lnTo>
                      <a:pt x="8180" y="5380"/>
                    </a:lnTo>
                    <a:cubicBezTo>
                      <a:pt x="8231" y="5446"/>
                      <a:pt x="8259" y="5526"/>
                      <a:pt x="8259" y="5610"/>
                    </a:cubicBezTo>
                    <a:cubicBezTo>
                      <a:pt x="8254" y="5827"/>
                      <a:pt x="8074" y="5999"/>
                      <a:pt x="7857" y="5994"/>
                    </a:cubicBezTo>
                    <a:close/>
                  </a:path>
                </a:pathLst>
              </a:custGeom>
              <a:solidFill>
                <a:schemeClr val="bg1"/>
              </a:solidFill>
              <a:ln>
                <a:noFill/>
              </a:ln>
            </p:spPr>
            <p:txBody>
              <a:bodyPr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endParaRPr/>
              </a:p>
            </p:txBody>
          </p:sp>
        </p:grpSp>
        <p:sp>
          <p:nvSpPr>
            <p:cNvPr id="6" name="ïṧľïḑe">
              <a:extLst>
                <a:ext uri="{FF2B5EF4-FFF2-40B4-BE49-F238E27FC236}">
                  <a16:creationId xmlns:a16="http://schemas.microsoft.com/office/drawing/2014/main" id="{04104777-209E-4D40-BB73-F20CEEFBE3E8}"/>
                </a:ext>
              </a:extLst>
            </p:cNvPr>
            <p:cNvSpPr/>
            <p:nvPr/>
          </p:nvSpPr>
          <p:spPr>
            <a:xfrm>
              <a:off x="8452363" y="1765760"/>
              <a:ext cx="113840" cy="113840"/>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išḷîḑê">
              <a:extLst>
                <a:ext uri="{FF2B5EF4-FFF2-40B4-BE49-F238E27FC236}">
                  <a16:creationId xmlns:a16="http://schemas.microsoft.com/office/drawing/2014/main" id="{56651A3D-FCDA-45C8-9B08-656642A316CF}"/>
                </a:ext>
              </a:extLst>
            </p:cNvPr>
            <p:cNvGrpSpPr/>
            <p:nvPr/>
          </p:nvGrpSpPr>
          <p:grpSpPr>
            <a:xfrm>
              <a:off x="8843622" y="1409706"/>
              <a:ext cx="2675278" cy="1231895"/>
              <a:chOff x="8411822" y="1409706"/>
              <a:chExt cx="2675278" cy="1231895"/>
            </a:xfrm>
          </p:grpSpPr>
          <p:grpSp>
            <p:nvGrpSpPr>
              <p:cNvPr id="26" name="ï$ļïḍé">
                <a:extLst>
                  <a:ext uri="{FF2B5EF4-FFF2-40B4-BE49-F238E27FC236}">
                    <a16:creationId xmlns:a16="http://schemas.microsoft.com/office/drawing/2014/main" id="{20B3705B-5636-4969-90C8-11B0A2AD75C6}"/>
                  </a:ext>
                </a:extLst>
              </p:cNvPr>
              <p:cNvGrpSpPr/>
              <p:nvPr/>
            </p:nvGrpSpPr>
            <p:grpSpPr>
              <a:xfrm>
                <a:off x="9229446" y="1409706"/>
                <a:ext cx="1857654" cy="1231895"/>
                <a:chOff x="673100" y="1914100"/>
                <a:chExt cx="2248517" cy="1231895"/>
              </a:xfrm>
            </p:grpSpPr>
            <p:sp>
              <p:nvSpPr>
                <p:cNvPr id="30" name="îş1íḓe">
                  <a:extLst>
                    <a:ext uri="{FF2B5EF4-FFF2-40B4-BE49-F238E27FC236}">
                      <a16:creationId xmlns:a16="http://schemas.microsoft.com/office/drawing/2014/main" id="{73002FE8-5BB0-45E7-84C1-7E0BB400A6E6}"/>
                    </a:ext>
                  </a:extLst>
                </p:cNvPr>
                <p:cNvSpPr/>
                <p:nvPr/>
              </p:nvSpPr>
              <p:spPr bwMode="auto">
                <a:xfrm>
                  <a:off x="673100" y="2321409"/>
                  <a:ext cx="2248515" cy="82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914400">
                    <a:lnSpc>
                      <a:spcPct val="150000"/>
                    </a:lnSpc>
                    <a:spcBef>
                      <a:spcPct val="0"/>
                    </a:spcBef>
                  </a:pPr>
                  <a:r>
                    <a:rPr lang="en-US" altLang="zh-CN" sz="1100"/>
                    <a:t>Supporting tex</a:t>
                  </a:r>
                  <a:r>
                    <a:rPr lang="en-US" altLang="zh-CN" sz="100"/>
                    <a:t> </a:t>
                  </a:r>
                  <a:r>
                    <a:rPr lang="en-US" altLang="zh-CN" sz="1100"/>
                    <a:t>t </a:t>
                  </a:r>
                  <a:r>
                    <a:rPr lang="en-US" altLang="zh-CN" sz="1100" dirty="0"/>
                    <a:t>here. </a:t>
                  </a:r>
                </a:p>
                <a:p>
                  <a:pPr defTabSz="914400">
                    <a:lnSpc>
                      <a:spcPct val="150000"/>
                    </a:lnSpc>
                    <a:spcBef>
                      <a:spcPct val="0"/>
                    </a:spcBef>
                  </a:pPr>
                  <a:r>
                    <a:rPr lang="en-US" altLang="zh-CN" sz="1100" dirty="0"/>
                    <a:t>… …</a:t>
                  </a:r>
                </a:p>
              </p:txBody>
            </p:sp>
            <p:sp>
              <p:nvSpPr>
                <p:cNvPr id="31" name="ïsľiḋe">
                  <a:extLst>
                    <a:ext uri="{FF2B5EF4-FFF2-40B4-BE49-F238E27FC236}">
                      <a16:creationId xmlns:a16="http://schemas.microsoft.com/office/drawing/2014/main" id="{25056863-93B3-405C-8F15-5DD8070FD799}"/>
                    </a:ext>
                  </a:extLst>
                </p:cNvPr>
                <p:cNvSpPr txBox="1"/>
                <p:nvPr/>
              </p:nvSpPr>
              <p:spPr bwMode="auto">
                <a:xfrm>
                  <a:off x="673100" y="1914100"/>
                  <a:ext cx="2248517" cy="4073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a:t>TEXT</a:t>
                  </a:r>
                  <a:r>
                    <a:rPr lang="en-US" altLang="zh-CN" sz="100" b="1"/>
                    <a:t> </a:t>
                  </a:r>
                  <a:r>
                    <a:rPr lang="en-US" altLang="zh-CN" sz="1600" b="1"/>
                    <a:t> </a:t>
                  </a:r>
                  <a:r>
                    <a:rPr lang="en-US" altLang="zh-CN" sz="1600" b="1" dirty="0"/>
                    <a:t>HERE</a:t>
                  </a:r>
                </a:p>
              </p:txBody>
            </p:sp>
          </p:grpSp>
          <p:grpSp>
            <p:nvGrpSpPr>
              <p:cNvPr id="27" name="ïŝ1idê">
                <a:extLst>
                  <a:ext uri="{FF2B5EF4-FFF2-40B4-BE49-F238E27FC236}">
                    <a16:creationId xmlns:a16="http://schemas.microsoft.com/office/drawing/2014/main" id="{FEB75222-519F-42DB-A70A-BB81D6C99CFD}"/>
                  </a:ext>
                </a:extLst>
              </p:cNvPr>
              <p:cNvGrpSpPr/>
              <p:nvPr/>
            </p:nvGrpSpPr>
            <p:grpSpPr>
              <a:xfrm>
                <a:off x="8411822" y="1472754"/>
                <a:ext cx="705304" cy="688520"/>
                <a:chOff x="714202" y="1187451"/>
                <a:chExt cx="705304" cy="688520"/>
              </a:xfrm>
            </p:grpSpPr>
            <p:sp>
              <p:nvSpPr>
                <p:cNvPr id="28" name="iślíḓê">
                  <a:extLst>
                    <a:ext uri="{FF2B5EF4-FFF2-40B4-BE49-F238E27FC236}">
                      <a16:creationId xmlns:a16="http://schemas.microsoft.com/office/drawing/2014/main" id="{A3C4CA8E-9BC8-49E4-B3BB-92192440729D}"/>
                    </a:ext>
                  </a:extLst>
                </p:cNvPr>
                <p:cNvSpPr/>
                <p:nvPr/>
              </p:nvSpPr>
              <p:spPr>
                <a:xfrm rot="5400000">
                  <a:off x="722594" y="1188865"/>
                  <a:ext cx="688520" cy="685692"/>
                </a:xfrm>
                <a:prstGeom prst="homePlate">
                  <a:avLst>
                    <a:gd name="adj" fmla="val 1752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9" name="işľîḑe">
                  <a:extLst>
                    <a:ext uri="{FF2B5EF4-FFF2-40B4-BE49-F238E27FC236}">
                      <a16:creationId xmlns:a16="http://schemas.microsoft.com/office/drawing/2014/main" id="{CCB0071B-9FAD-4238-B9C8-B72ADBB6B09D}"/>
                    </a:ext>
                  </a:extLst>
                </p:cNvPr>
                <p:cNvSpPr txBox="1"/>
                <p:nvPr/>
              </p:nvSpPr>
              <p:spPr bwMode="auto">
                <a:xfrm>
                  <a:off x="714202" y="1257397"/>
                  <a:ext cx="705304" cy="4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ormAutofit/>
                </a:bodyPr>
                <a:lstStyle/>
                <a:p>
                  <a:pPr algn="ctr">
                    <a:lnSpc>
                      <a:spcPct val="110000"/>
                    </a:lnSpc>
                    <a:spcBef>
                      <a:spcPct val="0"/>
                    </a:spcBef>
                  </a:pPr>
                  <a:r>
                    <a:rPr lang="en-US" altLang="zh-CN" sz="1600" b="1">
                      <a:solidFill>
                        <a:schemeClr val="bg1"/>
                      </a:solidFill>
                    </a:rPr>
                    <a:t>8</a:t>
                  </a:r>
                  <a:r>
                    <a:rPr lang="en-US" altLang="zh-CN" sz="100" b="1">
                      <a:solidFill>
                        <a:schemeClr val="bg1"/>
                      </a:solidFill>
                    </a:rPr>
                    <a:t> </a:t>
                  </a:r>
                  <a:r>
                    <a:rPr lang="en-US" altLang="zh-CN" sz="1600" b="1">
                      <a:solidFill>
                        <a:schemeClr val="bg1"/>
                      </a:solidFill>
                    </a:rPr>
                    <a:t>9</a:t>
                  </a:r>
                  <a:r>
                    <a:rPr lang="en-US" altLang="zh-CN" sz="1600" b="1" dirty="0">
                      <a:solidFill>
                        <a:schemeClr val="bg1"/>
                      </a:solidFill>
                    </a:rPr>
                    <a:t>%</a:t>
                  </a:r>
                </a:p>
              </p:txBody>
            </p:sp>
          </p:grpSp>
        </p:grpSp>
        <p:sp>
          <p:nvSpPr>
            <p:cNvPr id="8" name="íṥľíďè">
              <a:extLst>
                <a:ext uri="{FF2B5EF4-FFF2-40B4-BE49-F238E27FC236}">
                  <a16:creationId xmlns:a16="http://schemas.microsoft.com/office/drawing/2014/main" id="{6656E668-E5E0-4525-8447-EDCB81219109}"/>
                </a:ext>
              </a:extLst>
            </p:cNvPr>
            <p:cNvSpPr/>
            <p:nvPr/>
          </p:nvSpPr>
          <p:spPr>
            <a:xfrm>
              <a:off x="8452363" y="3368648"/>
              <a:ext cx="113840" cy="113840"/>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isľîḑe">
              <a:extLst>
                <a:ext uri="{FF2B5EF4-FFF2-40B4-BE49-F238E27FC236}">
                  <a16:creationId xmlns:a16="http://schemas.microsoft.com/office/drawing/2014/main" id="{96CA461B-659F-4C41-B4DE-BBEA37855405}"/>
                </a:ext>
              </a:extLst>
            </p:cNvPr>
            <p:cNvGrpSpPr/>
            <p:nvPr/>
          </p:nvGrpSpPr>
          <p:grpSpPr>
            <a:xfrm>
              <a:off x="8843622" y="3012594"/>
              <a:ext cx="2675278" cy="1231895"/>
              <a:chOff x="8411822" y="1409706"/>
              <a:chExt cx="2675278" cy="1231895"/>
            </a:xfrm>
          </p:grpSpPr>
          <p:grpSp>
            <p:nvGrpSpPr>
              <p:cNvPr id="20" name="íSḷïḓe">
                <a:extLst>
                  <a:ext uri="{FF2B5EF4-FFF2-40B4-BE49-F238E27FC236}">
                    <a16:creationId xmlns:a16="http://schemas.microsoft.com/office/drawing/2014/main" id="{3127DA03-352D-4A96-A789-49B2A69A7D28}"/>
                  </a:ext>
                </a:extLst>
              </p:cNvPr>
              <p:cNvGrpSpPr/>
              <p:nvPr/>
            </p:nvGrpSpPr>
            <p:grpSpPr>
              <a:xfrm>
                <a:off x="9229446" y="1409706"/>
                <a:ext cx="1857654" cy="1231895"/>
                <a:chOff x="673100" y="1914100"/>
                <a:chExt cx="2248517" cy="1231895"/>
              </a:xfrm>
            </p:grpSpPr>
            <p:sp>
              <p:nvSpPr>
                <p:cNvPr id="24" name="îṩlîdê">
                  <a:extLst>
                    <a:ext uri="{FF2B5EF4-FFF2-40B4-BE49-F238E27FC236}">
                      <a16:creationId xmlns:a16="http://schemas.microsoft.com/office/drawing/2014/main" id="{6F1C8D25-028A-4ED3-A466-57CE8E465741}"/>
                    </a:ext>
                  </a:extLst>
                </p:cNvPr>
                <p:cNvSpPr/>
                <p:nvPr/>
              </p:nvSpPr>
              <p:spPr bwMode="auto">
                <a:xfrm>
                  <a:off x="673100" y="2321409"/>
                  <a:ext cx="2248515" cy="82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914400">
                    <a:lnSpc>
                      <a:spcPct val="150000"/>
                    </a:lnSpc>
                    <a:spcBef>
                      <a:spcPct val="0"/>
                    </a:spcBef>
                  </a:pPr>
                  <a:r>
                    <a:rPr lang="en-US" altLang="zh-CN" sz="1100"/>
                    <a:t>Supporting tex</a:t>
                  </a:r>
                  <a:r>
                    <a:rPr lang="en-US" altLang="zh-CN" sz="100"/>
                    <a:t> </a:t>
                  </a:r>
                  <a:r>
                    <a:rPr lang="en-US" altLang="zh-CN" sz="1100"/>
                    <a:t>t </a:t>
                  </a:r>
                  <a:r>
                    <a:rPr lang="en-US" altLang="zh-CN" sz="1100" dirty="0"/>
                    <a:t>here. </a:t>
                  </a:r>
                </a:p>
                <a:p>
                  <a:pPr defTabSz="914400">
                    <a:lnSpc>
                      <a:spcPct val="150000"/>
                    </a:lnSpc>
                    <a:spcBef>
                      <a:spcPct val="0"/>
                    </a:spcBef>
                  </a:pPr>
                  <a:r>
                    <a:rPr lang="en-US" altLang="zh-CN" sz="1100" dirty="0"/>
                    <a:t>… …</a:t>
                  </a:r>
                </a:p>
              </p:txBody>
            </p:sp>
            <p:sp>
              <p:nvSpPr>
                <p:cNvPr id="25" name="îṥ1îdè">
                  <a:extLst>
                    <a:ext uri="{FF2B5EF4-FFF2-40B4-BE49-F238E27FC236}">
                      <a16:creationId xmlns:a16="http://schemas.microsoft.com/office/drawing/2014/main" id="{D5D911FC-8E73-43CB-B9AF-5A3AEFDAE8C1}"/>
                    </a:ext>
                  </a:extLst>
                </p:cNvPr>
                <p:cNvSpPr txBox="1"/>
                <p:nvPr/>
              </p:nvSpPr>
              <p:spPr bwMode="auto">
                <a:xfrm>
                  <a:off x="673100" y="1914100"/>
                  <a:ext cx="2248517" cy="4073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a:t>TEXT</a:t>
                  </a:r>
                  <a:r>
                    <a:rPr lang="en-US" altLang="zh-CN" sz="100" b="1"/>
                    <a:t> </a:t>
                  </a:r>
                  <a:r>
                    <a:rPr lang="en-US" altLang="zh-CN" sz="1600" b="1"/>
                    <a:t> </a:t>
                  </a:r>
                  <a:r>
                    <a:rPr lang="en-US" altLang="zh-CN" sz="1600" b="1" dirty="0"/>
                    <a:t>HERE</a:t>
                  </a:r>
                </a:p>
              </p:txBody>
            </p:sp>
          </p:grpSp>
          <p:grpSp>
            <p:nvGrpSpPr>
              <p:cNvPr id="21" name="î$ľiḓê">
                <a:extLst>
                  <a:ext uri="{FF2B5EF4-FFF2-40B4-BE49-F238E27FC236}">
                    <a16:creationId xmlns:a16="http://schemas.microsoft.com/office/drawing/2014/main" id="{30E3AB23-84D3-4CCC-AA29-A837CCEF5860}"/>
                  </a:ext>
                </a:extLst>
              </p:cNvPr>
              <p:cNvGrpSpPr/>
              <p:nvPr/>
            </p:nvGrpSpPr>
            <p:grpSpPr>
              <a:xfrm>
                <a:off x="8411822" y="1472754"/>
                <a:ext cx="705304" cy="688520"/>
                <a:chOff x="714202" y="1187451"/>
                <a:chExt cx="705304" cy="688520"/>
              </a:xfrm>
            </p:grpSpPr>
            <p:sp>
              <p:nvSpPr>
                <p:cNvPr id="22" name="ï$ľíḍê">
                  <a:extLst>
                    <a:ext uri="{FF2B5EF4-FFF2-40B4-BE49-F238E27FC236}">
                      <a16:creationId xmlns:a16="http://schemas.microsoft.com/office/drawing/2014/main" id="{FFD6AA11-F1AC-4C04-9696-763D5FB180C5}"/>
                    </a:ext>
                  </a:extLst>
                </p:cNvPr>
                <p:cNvSpPr/>
                <p:nvPr/>
              </p:nvSpPr>
              <p:spPr>
                <a:xfrm rot="5400000">
                  <a:off x="722594" y="1188865"/>
                  <a:ext cx="688520" cy="685692"/>
                </a:xfrm>
                <a:prstGeom prst="homePlate">
                  <a:avLst>
                    <a:gd name="adj" fmla="val 17520"/>
                  </a:avLst>
                </a:prstGeom>
                <a:solidFill>
                  <a:schemeClr val="tx1">
                    <a:lumMod val="50000"/>
                    <a:lumOff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p>
              </p:txBody>
            </p:sp>
            <p:sp>
              <p:nvSpPr>
                <p:cNvPr id="23" name="îṩ1íďé">
                  <a:extLst>
                    <a:ext uri="{FF2B5EF4-FFF2-40B4-BE49-F238E27FC236}">
                      <a16:creationId xmlns:a16="http://schemas.microsoft.com/office/drawing/2014/main" id="{65B4049F-839B-4CB9-8876-15A597C794F0}"/>
                    </a:ext>
                  </a:extLst>
                </p:cNvPr>
                <p:cNvSpPr txBox="1"/>
                <p:nvPr/>
              </p:nvSpPr>
              <p:spPr bwMode="auto">
                <a:xfrm>
                  <a:off x="714202" y="1257397"/>
                  <a:ext cx="705304" cy="4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ormAutofit/>
                </a:bodyPr>
                <a:lstStyle/>
                <a:p>
                  <a:pPr algn="ctr">
                    <a:lnSpc>
                      <a:spcPct val="110000"/>
                    </a:lnSpc>
                    <a:spcBef>
                      <a:spcPct val="0"/>
                    </a:spcBef>
                  </a:pPr>
                  <a:r>
                    <a:rPr lang="en-US" altLang="zh-CN" sz="1600" b="1">
                      <a:solidFill>
                        <a:schemeClr val="bg1"/>
                      </a:solidFill>
                    </a:rPr>
                    <a:t>6</a:t>
                  </a:r>
                  <a:r>
                    <a:rPr lang="en-US" altLang="zh-CN" sz="100" b="1">
                      <a:solidFill>
                        <a:schemeClr val="bg1"/>
                      </a:solidFill>
                    </a:rPr>
                    <a:t> </a:t>
                  </a:r>
                  <a:r>
                    <a:rPr lang="en-US" altLang="zh-CN" sz="1600" b="1">
                      <a:solidFill>
                        <a:schemeClr val="bg1"/>
                      </a:solidFill>
                    </a:rPr>
                    <a:t>0</a:t>
                  </a:r>
                  <a:r>
                    <a:rPr lang="en-US" altLang="zh-CN" sz="1600" b="1" dirty="0">
                      <a:solidFill>
                        <a:schemeClr val="bg1"/>
                      </a:solidFill>
                    </a:rPr>
                    <a:t>%</a:t>
                  </a:r>
                </a:p>
              </p:txBody>
            </p:sp>
          </p:grpSp>
        </p:grpSp>
        <p:sp>
          <p:nvSpPr>
            <p:cNvPr id="10" name="îşľïďè">
              <a:extLst>
                <a:ext uri="{FF2B5EF4-FFF2-40B4-BE49-F238E27FC236}">
                  <a16:creationId xmlns:a16="http://schemas.microsoft.com/office/drawing/2014/main" id="{EADE8C2D-6976-403E-9991-9AA8824117DD}"/>
                </a:ext>
              </a:extLst>
            </p:cNvPr>
            <p:cNvSpPr/>
            <p:nvPr/>
          </p:nvSpPr>
          <p:spPr>
            <a:xfrm>
              <a:off x="8452363" y="4971536"/>
              <a:ext cx="113840" cy="113840"/>
            </a:xfrm>
            <a:prstGeom prst="ellipse">
              <a:avLst/>
            </a:prstGeom>
            <a:solidFill>
              <a:schemeClr val="bg1"/>
            </a:solidFill>
            <a:ln w="19050">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îśļíḓé">
              <a:extLst>
                <a:ext uri="{FF2B5EF4-FFF2-40B4-BE49-F238E27FC236}">
                  <a16:creationId xmlns:a16="http://schemas.microsoft.com/office/drawing/2014/main" id="{DD36342C-5FE9-480C-9733-48A9CDF9F1E3}"/>
                </a:ext>
              </a:extLst>
            </p:cNvPr>
            <p:cNvGrpSpPr/>
            <p:nvPr/>
          </p:nvGrpSpPr>
          <p:grpSpPr>
            <a:xfrm>
              <a:off x="8843622" y="4615482"/>
              <a:ext cx="2675278" cy="1231895"/>
              <a:chOff x="8411822" y="1409706"/>
              <a:chExt cx="2675278" cy="1231895"/>
            </a:xfrm>
          </p:grpSpPr>
          <p:grpSp>
            <p:nvGrpSpPr>
              <p:cNvPr id="14" name="ïṩḷïďe">
                <a:extLst>
                  <a:ext uri="{FF2B5EF4-FFF2-40B4-BE49-F238E27FC236}">
                    <a16:creationId xmlns:a16="http://schemas.microsoft.com/office/drawing/2014/main" id="{9D0C8276-15C7-46C9-AC2C-03FF9C0148DF}"/>
                  </a:ext>
                </a:extLst>
              </p:cNvPr>
              <p:cNvGrpSpPr/>
              <p:nvPr/>
            </p:nvGrpSpPr>
            <p:grpSpPr>
              <a:xfrm>
                <a:off x="9229446" y="1409706"/>
                <a:ext cx="1857654" cy="1231895"/>
                <a:chOff x="673100" y="1914100"/>
                <a:chExt cx="2248517" cy="1231895"/>
              </a:xfrm>
            </p:grpSpPr>
            <p:sp>
              <p:nvSpPr>
                <p:cNvPr id="18" name="îṡ1ïḍê">
                  <a:extLst>
                    <a:ext uri="{FF2B5EF4-FFF2-40B4-BE49-F238E27FC236}">
                      <a16:creationId xmlns:a16="http://schemas.microsoft.com/office/drawing/2014/main" id="{1A95502C-5D6C-46B7-BC0A-06EC40F96D66}"/>
                    </a:ext>
                  </a:extLst>
                </p:cNvPr>
                <p:cNvSpPr/>
                <p:nvPr/>
              </p:nvSpPr>
              <p:spPr bwMode="auto">
                <a:xfrm>
                  <a:off x="673100" y="2321409"/>
                  <a:ext cx="2248515" cy="824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defTabSz="914400">
                    <a:lnSpc>
                      <a:spcPct val="150000"/>
                    </a:lnSpc>
                    <a:spcBef>
                      <a:spcPct val="0"/>
                    </a:spcBef>
                  </a:pPr>
                  <a:r>
                    <a:rPr lang="en-US" altLang="zh-CN" sz="1100" dirty="0"/>
                    <a:t>Supporting text here. </a:t>
                  </a:r>
                </a:p>
                <a:p>
                  <a:pPr defTabSz="914400">
                    <a:lnSpc>
                      <a:spcPct val="150000"/>
                    </a:lnSpc>
                    <a:spcBef>
                      <a:spcPct val="0"/>
                    </a:spcBef>
                  </a:pPr>
                  <a:r>
                    <a:rPr lang="en-US" altLang="zh-CN" sz="100"/>
                    <a:t> </a:t>
                  </a:r>
                  <a:r>
                    <a:rPr lang="en-US" altLang="zh-CN" sz="1100"/>
                    <a:t>… </a:t>
                  </a:r>
                  <a:r>
                    <a:rPr lang="en-US" altLang="zh-CN" sz="1100" dirty="0"/>
                    <a:t>…</a:t>
                  </a:r>
                </a:p>
              </p:txBody>
            </p:sp>
            <p:sp>
              <p:nvSpPr>
                <p:cNvPr id="19" name="ïṥ1íḓe">
                  <a:extLst>
                    <a:ext uri="{FF2B5EF4-FFF2-40B4-BE49-F238E27FC236}">
                      <a16:creationId xmlns:a16="http://schemas.microsoft.com/office/drawing/2014/main" id="{E1D156AC-3E59-4A20-9DEA-72433552BB68}"/>
                    </a:ext>
                  </a:extLst>
                </p:cNvPr>
                <p:cNvSpPr txBox="1"/>
                <p:nvPr/>
              </p:nvSpPr>
              <p:spPr bwMode="auto">
                <a:xfrm>
                  <a:off x="673100" y="1914100"/>
                  <a:ext cx="2248517" cy="407308"/>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square" lIns="90000" tIns="46800" rIns="90000" bIns="46800" anchor="ctr" anchorCtr="0">
                  <a:normAutofit/>
                </a:bodyPr>
                <a:lstStyle>
                  <a:defPPr>
                    <a:defRPr lang="zh-CN"/>
                  </a:defPPr>
                  <a:lvl1pPr marL="0" algn="l" defTabSz="914377" rtl="0" eaLnBrk="1" latinLnBrk="0" hangingPunct="1">
                    <a:defRPr sz="1800" kern="1200">
                      <a:solidFill>
                        <a:schemeClr val="tx1"/>
                      </a:solidFill>
                    </a:defRPr>
                  </a:lvl1pPr>
                  <a:lvl2pPr marL="457189" algn="l" defTabSz="914377" rtl="0" eaLnBrk="1" latinLnBrk="0" hangingPunct="1">
                    <a:defRPr sz="1800" kern="1200">
                      <a:solidFill>
                        <a:schemeClr val="tx1"/>
                      </a:solidFill>
                    </a:defRPr>
                  </a:lvl2pPr>
                  <a:lvl3pPr marL="914377" algn="l" defTabSz="914377" rtl="0" eaLnBrk="1" latinLnBrk="0" hangingPunct="1">
                    <a:defRPr sz="1800" kern="1200">
                      <a:solidFill>
                        <a:schemeClr val="tx1"/>
                      </a:solidFill>
                    </a:defRPr>
                  </a:lvl3pPr>
                  <a:lvl4pPr marL="1371566" algn="l" defTabSz="914377" rtl="0" eaLnBrk="1" latinLnBrk="0" hangingPunct="1">
                    <a:defRPr sz="1800" kern="1200">
                      <a:solidFill>
                        <a:schemeClr val="tx1"/>
                      </a:solidFill>
                    </a:defRPr>
                  </a:lvl4pPr>
                  <a:lvl5pPr marL="1828754" algn="l" defTabSz="914377" rtl="0" eaLnBrk="1" latinLnBrk="0" hangingPunct="1">
                    <a:defRPr sz="1800" kern="1200">
                      <a:solidFill>
                        <a:schemeClr val="tx1"/>
                      </a:solidFill>
                    </a:defRPr>
                  </a:lvl5pPr>
                  <a:lvl6pPr marL="2285943" algn="l" defTabSz="914377" rtl="0" eaLnBrk="1" latinLnBrk="0" hangingPunct="1">
                    <a:defRPr sz="1800" kern="1200">
                      <a:solidFill>
                        <a:schemeClr val="tx1"/>
                      </a:solidFill>
                    </a:defRPr>
                  </a:lvl6pPr>
                  <a:lvl7pPr marL="2743131" algn="l" defTabSz="914377" rtl="0" eaLnBrk="1" latinLnBrk="0" hangingPunct="1">
                    <a:defRPr sz="1800" kern="1200">
                      <a:solidFill>
                        <a:schemeClr val="tx1"/>
                      </a:solidFill>
                    </a:defRPr>
                  </a:lvl7pPr>
                  <a:lvl8pPr marL="3200320" algn="l" defTabSz="914377" rtl="0" eaLnBrk="1" latinLnBrk="0" hangingPunct="1">
                    <a:defRPr sz="1800" kern="1200">
                      <a:solidFill>
                        <a:schemeClr val="tx1"/>
                      </a:solidFill>
                    </a:defRPr>
                  </a:lvl8pPr>
                  <a:lvl9pPr marL="3657509" algn="l" defTabSz="914377" rtl="0" eaLnBrk="1" latinLnBrk="0" hangingPunct="1">
                    <a:defRPr sz="1800" kern="1200">
                      <a:solidFill>
                        <a:schemeClr val="tx1"/>
                      </a:solidFill>
                    </a:defRPr>
                  </a:lvl9pPr>
                </a:lstStyle>
                <a:p>
                  <a:pPr eaLnBrk="1" hangingPunct="1">
                    <a:lnSpc>
                      <a:spcPct val="100000"/>
                    </a:lnSpc>
                    <a:spcBef>
                      <a:spcPct val="0"/>
                    </a:spcBef>
                    <a:buFontTx/>
                    <a:buNone/>
                  </a:pPr>
                  <a:r>
                    <a:rPr lang="en-US" altLang="zh-CN" sz="1600" b="1"/>
                    <a:t>TEXT HE</a:t>
                  </a:r>
                  <a:r>
                    <a:rPr lang="en-US" altLang="zh-CN" sz="100" b="1"/>
                    <a:t> </a:t>
                  </a:r>
                  <a:r>
                    <a:rPr lang="en-US" altLang="zh-CN" sz="1600" b="1"/>
                    <a:t>RE</a:t>
                  </a:r>
                  <a:endParaRPr lang="en-US" altLang="zh-CN" sz="1600" b="1" dirty="0"/>
                </a:p>
              </p:txBody>
            </p:sp>
          </p:grpSp>
          <p:grpSp>
            <p:nvGrpSpPr>
              <p:cNvPr id="15" name="iṩļîḑê">
                <a:extLst>
                  <a:ext uri="{FF2B5EF4-FFF2-40B4-BE49-F238E27FC236}">
                    <a16:creationId xmlns:a16="http://schemas.microsoft.com/office/drawing/2014/main" id="{C61E570A-3BF4-49A4-83C9-D566EE88AD40}"/>
                  </a:ext>
                </a:extLst>
              </p:cNvPr>
              <p:cNvGrpSpPr/>
              <p:nvPr/>
            </p:nvGrpSpPr>
            <p:grpSpPr>
              <a:xfrm>
                <a:off x="8411822" y="1472754"/>
                <a:ext cx="705304" cy="688520"/>
                <a:chOff x="714202" y="1187451"/>
                <a:chExt cx="705304" cy="688520"/>
              </a:xfrm>
            </p:grpSpPr>
            <p:sp>
              <p:nvSpPr>
                <p:cNvPr id="16" name="ïṡḷïḓè">
                  <a:extLst>
                    <a:ext uri="{FF2B5EF4-FFF2-40B4-BE49-F238E27FC236}">
                      <a16:creationId xmlns:a16="http://schemas.microsoft.com/office/drawing/2014/main" id="{857E7982-00BF-4279-AE60-737D7782DD13}"/>
                    </a:ext>
                  </a:extLst>
                </p:cNvPr>
                <p:cNvSpPr/>
                <p:nvPr/>
              </p:nvSpPr>
              <p:spPr>
                <a:xfrm rot="5400000">
                  <a:off x="722594" y="1188865"/>
                  <a:ext cx="688520" cy="685692"/>
                </a:xfrm>
                <a:prstGeom prst="homePlate">
                  <a:avLst>
                    <a:gd name="adj" fmla="val 17520"/>
                  </a:avLst>
                </a:prstGeom>
                <a:solidFill>
                  <a:schemeClr val="bg1">
                    <a:lumMod val="7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dirty="0"/>
                </a:p>
              </p:txBody>
            </p:sp>
            <p:sp>
              <p:nvSpPr>
                <p:cNvPr id="17" name="ïS1íďé">
                  <a:extLst>
                    <a:ext uri="{FF2B5EF4-FFF2-40B4-BE49-F238E27FC236}">
                      <a16:creationId xmlns:a16="http://schemas.microsoft.com/office/drawing/2014/main" id="{D3759532-BB46-40E4-9F4E-675FAC885DB4}"/>
                    </a:ext>
                  </a:extLst>
                </p:cNvPr>
                <p:cNvSpPr txBox="1"/>
                <p:nvPr/>
              </p:nvSpPr>
              <p:spPr bwMode="auto">
                <a:xfrm>
                  <a:off x="714202" y="1257397"/>
                  <a:ext cx="705304" cy="44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anchor="ctr">
                  <a:normAutofit/>
                </a:bodyPr>
                <a:lstStyle/>
                <a:p>
                  <a:pPr algn="ctr">
                    <a:lnSpc>
                      <a:spcPct val="110000"/>
                    </a:lnSpc>
                    <a:spcBef>
                      <a:spcPct val="0"/>
                    </a:spcBef>
                  </a:pPr>
                  <a:r>
                    <a:rPr lang="en-US" altLang="zh-CN" sz="1600" b="1">
                      <a:solidFill>
                        <a:schemeClr val="bg1"/>
                      </a:solidFill>
                    </a:rPr>
                    <a:t>2</a:t>
                  </a:r>
                  <a:r>
                    <a:rPr lang="en-US" altLang="zh-CN" sz="100" b="1">
                      <a:solidFill>
                        <a:schemeClr val="bg1"/>
                      </a:solidFill>
                    </a:rPr>
                    <a:t> </a:t>
                  </a:r>
                  <a:r>
                    <a:rPr lang="en-US" altLang="zh-CN" sz="1600" b="1">
                      <a:solidFill>
                        <a:schemeClr val="bg1"/>
                      </a:solidFill>
                    </a:rPr>
                    <a:t>0</a:t>
                  </a:r>
                  <a:r>
                    <a:rPr lang="en-US" altLang="zh-CN" sz="1600" b="1" dirty="0">
                      <a:solidFill>
                        <a:schemeClr val="bg1"/>
                      </a:solidFill>
                    </a:rPr>
                    <a:t>%</a:t>
                  </a:r>
                </a:p>
              </p:txBody>
            </p:sp>
          </p:grpSp>
        </p:grpSp>
        <p:cxnSp>
          <p:nvCxnSpPr>
            <p:cNvPr id="12" name="肘形连接符 128">
              <a:extLst>
                <a:ext uri="{FF2B5EF4-FFF2-40B4-BE49-F238E27FC236}">
                  <a16:creationId xmlns:a16="http://schemas.microsoft.com/office/drawing/2014/main" id="{80866CAC-CC50-4A19-B3C5-C973E7D56904}"/>
                </a:ext>
              </a:extLst>
            </p:cNvPr>
            <p:cNvCxnSpPr>
              <a:stCxn id="6" idx="2"/>
              <a:endCxn id="10" idx="2"/>
            </p:cNvCxnSpPr>
            <p:nvPr/>
          </p:nvCxnSpPr>
          <p:spPr>
            <a:xfrm rot="10800000" flipV="1">
              <a:off x="8452363" y="1822680"/>
              <a:ext cx="12700" cy="3205776"/>
            </a:xfrm>
            <a:prstGeom prst="bentConnector3">
              <a:avLst>
                <a:gd name="adj1" fmla="val 1800000"/>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BEF5632-E9F8-4B11-9FEA-1D52F5232929}"/>
                </a:ext>
              </a:extLst>
            </p:cNvPr>
            <p:cNvCxnSpPr>
              <a:stCxn id="8" idx="2"/>
            </p:cNvCxnSpPr>
            <p:nvPr/>
          </p:nvCxnSpPr>
          <p:spPr>
            <a:xfrm flipH="1">
              <a:off x="7607300" y="3425568"/>
              <a:ext cx="845063" cy="3432"/>
            </a:xfrm>
            <a:prstGeom prst="line">
              <a:avLst/>
            </a:prstGeom>
            <a:ln w="3175" cap="rnd">
              <a:solidFill>
                <a:schemeClr val="bg1">
                  <a:lumMod val="75000"/>
                </a:schemeClr>
              </a:solidFill>
              <a:round/>
            </a:ln>
          </p:spPr>
          <p:style>
            <a:lnRef idx="1">
              <a:schemeClr val="accent1"/>
            </a:lnRef>
            <a:fillRef idx="0">
              <a:schemeClr val="accent1"/>
            </a:fillRef>
            <a:effectRef idx="0">
              <a:schemeClr val="accent1"/>
            </a:effectRef>
            <a:fontRef idx="minor">
              <a:schemeClr val="tx1"/>
            </a:fontRef>
          </p:style>
        </p:cxnSp>
      </p:grpSp>
    </p:spTree>
    <p:custDataLst>
      <p:tags r:id="rId1"/>
    </p:custDataLst>
    <p:extLst>
      <p:ext uri="{BB962C8B-B14F-4D97-AF65-F5344CB8AC3E}">
        <p14:creationId xmlns:p14="http://schemas.microsoft.com/office/powerpoint/2010/main" val="25209986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千图PPT彼岸天：ID 8661124库_Rectangle: Rounded Corners 3"/>
          <p:cNvSpPr/>
          <p:nvPr>
            <p:custDataLst>
              <p:tags r:id="rId1"/>
            </p:custDataLst>
          </p:nvPr>
        </p:nvSpPr>
        <p:spPr>
          <a:xfrm>
            <a:off x="845053" y="1664804"/>
            <a:ext cx="2167999" cy="2145467"/>
          </a:xfrm>
          <a:prstGeom prst="roundRect">
            <a:avLst/>
          </a:prstGeom>
          <a:blipFill dpi="0" rotWithShape="1">
            <a:blip r:embed="rId15"/>
            <a:srcRect/>
            <a:stretch>
              <a:fillRect l="-34126" r="-34126"/>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千图PPT彼岸天：ID 8661124库_Rectangle: Rounded Corners 4"/>
          <p:cNvSpPr/>
          <p:nvPr>
            <p:custDataLst>
              <p:tags r:id="rId2"/>
            </p:custDataLst>
          </p:nvPr>
        </p:nvSpPr>
        <p:spPr>
          <a:xfrm>
            <a:off x="3582064" y="1664804"/>
            <a:ext cx="2167999" cy="2145467"/>
          </a:xfrm>
          <a:prstGeom prst="roundRect">
            <a:avLst/>
          </a:prstGeom>
          <a:blipFill dpi="0" rotWithShape="1">
            <a:blip r:embed="rId16"/>
            <a:srcRect/>
            <a:stretch>
              <a:fillRect l="-21297" r="-21297"/>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0" name="千图PPT彼岸天：ID 8661124库_Rectangle: Rounded Corners 5"/>
          <p:cNvSpPr/>
          <p:nvPr>
            <p:custDataLst>
              <p:tags r:id="rId3"/>
            </p:custDataLst>
          </p:nvPr>
        </p:nvSpPr>
        <p:spPr>
          <a:xfrm>
            <a:off x="6319075" y="1664804"/>
            <a:ext cx="2167999" cy="2145467"/>
          </a:xfrm>
          <a:prstGeom prst="roundRect">
            <a:avLst/>
          </a:prstGeom>
          <a:blipFill dpi="0" rotWithShape="1">
            <a:blip r:embed="rId17"/>
            <a:srcRect/>
            <a:stretch>
              <a:fillRect l="-24220" r="-2422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3" name="千图PPT彼岸天：ID 8661124库_Rectangle: Rounded Corners 6"/>
          <p:cNvSpPr/>
          <p:nvPr>
            <p:custDataLst>
              <p:tags r:id="rId4"/>
            </p:custDataLst>
          </p:nvPr>
        </p:nvSpPr>
        <p:spPr>
          <a:xfrm>
            <a:off x="9056086" y="1664804"/>
            <a:ext cx="2167999" cy="2145467"/>
          </a:xfrm>
          <a:prstGeom prst="roundRect">
            <a:avLst/>
          </a:prstGeom>
          <a:blipFill dpi="0" rotWithShape="1">
            <a:blip r:embed="rId18"/>
            <a:srcRect/>
            <a:stretch>
              <a:fillRect l="-24220" r="-2422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28" name="千图PPT彼岸天：ID 8661124库_组合 27"/>
          <p:cNvGrpSpPr/>
          <p:nvPr>
            <p:custDataLst>
              <p:tags r:id="rId5"/>
            </p:custDataLst>
          </p:nvPr>
        </p:nvGrpSpPr>
        <p:grpSpPr>
          <a:xfrm>
            <a:off x="3582065" y="1664803"/>
            <a:ext cx="2434148" cy="2376265"/>
            <a:chOff x="3582065" y="1664803"/>
            <a:chExt cx="2434148" cy="2376265"/>
          </a:xfrm>
        </p:grpSpPr>
        <p:sp>
          <p:nvSpPr>
            <p:cNvPr id="8" name="Rectangle: Rounded Corners 17"/>
            <p:cNvSpPr/>
            <p:nvPr/>
          </p:nvSpPr>
          <p:spPr>
            <a:xfrm>
              <a:off x="3582065" y="1664803"/>
              <a:ext cx="2167998" cy="2145467"/>
            </a:xfrm>
            <a:prstGeom prst="roundRect">
              <a:avLst/>
            </a:prstGeom>
            <a:noFill/>
            <a:ln w="571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9" name="Oval 18"/>
            <p:cNvSpPr/>
            <p:nvPr/>
          </p:nvSpPr>
          <p:spPr>
            <a:xfrm>
              <a:off x="5152117" y="3176972"/>
              <a:ext cx="864096" cy="864096"/>
            </a:xfrm>
            <a:prstGeom prst="ellipse">
              <a:avLst/>
            </a:prstGeom>
            <a:solidFill>
              <a:schemeClr val="accent1">
                <a:lumMod val="5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6" name="Freeform: Shape 35"/>
            <p:cNvSpPr/>
            <p:nvPr/>
          </p:nvSpPr>
          <p:spPr bwMode="auto">
            <a:xfrm>
              <a:off x="5354368" y="3379223"/>
              <a:ext cx="459594" cy="459594"/>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endParaRPr>
                <a:cs typeface="+mn-ea"/>
                <a:sym typeface="+mn-lt"/>
              </a:endParaRPr>
            </a:p>
          </p:txBody>
        </p:sp>
      </p:grpSp>
      <p:grpSp>
        <p:nvGrpSpPr>
          <p:cNvPr id="29" name="千图PPT彼岸天：ID 8661124库_组合 28"/>
          <p:cNvGrpSpPr/>
          <p:nvPr>
            <p:custDataLst>
              <p:tags r:id="rId6"/>
            </p:custDataLst>
          </p:nvPr>
        </p:nvGrpSpPr>
        <p:grpSpPr>
          <a:xfrm>
            <a:off x="6319076" y="1664803"/>
            <a:ext cx="2434148" cy="2376265"/>
            <a:chOff x="6319076" y="1664803"/>
            <a:chExt cx="2434148" cy="2376265"/>
          </a:xfrm>
        </p:grpSpPr>
        <p:sp>
          <p:nvSpPr>
            <p:cNvPr id="11" name="Rectangle: Rounded Corners 21"/>
            <p:cNvSpPr/>
            <p:nvPr/>
          </p:nvSpPr>
          <p:spPr>
            <a:xfrm>
              <a:off x="6319076" y="1664803"/>
              <a:ext cx="2167998" cy="2145467"/>
            </a:xfrm>
            <a:prstGeom prst="roundRect">
              <a:avLst/>
            </a:prstGeom>
            <a:noFill/>
            <a:ln w="57150">
              <a:solidFill>
                <a:schemeClr val="accent3"/>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2" name="Oval 22"/>
            <p:cNvSpPr/>
            <p:nvPr/>
          </p:nvSpPr>
          <p:spPr>
            <a:xfrm>
              <a:off x="7889128" y="3176972"/>
              <a:ext cx="864096" cy="864096"/>
            </a:xfrm>
            <a:prstGeom prst="ellipse">
              <a:avLst/>
            </a:prstGeom>
            <a:solidFill>
              <a:schemeClr val="accent3"/>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7" name="Freeform: Shape 36"/>
            <p:cNvSpPr/>
            <p:nvPr/>
          </p:nvSpPr>
          <p:spPr bwMode="auto">
            <a:xfrm>
              <a:off x="8091379" y="3379223"/>
              <a:ext cx="459594" cy="459594"/>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p:spPr>
          <p:txBody>
            <a:bodyPr anchor="ctr"/>
            <a:lstStyle/>
            <a:p>
              <a:pPr algn="ctr"/>
              <a:endParaRPr>
                <a:cs typeface="+mn-ea"/>
                <a:sym typeface="+mn-lt"/>
              </a:endParaRPr>
            </a:p>
          </p:txBody>
        </p:sp>
      </p:grpSp>
      <p:grpSp>
        <p:nvGrpSpPr>
          <p:cNvPr id="2" name="千图PPT彼岸天：ID 8661124库_组合 1"/>
          <p:cNvGrpSpPr/>
          <p:nvPr>
            <p:custDataLst>
              <p:tags r:id="rId7"/>
            </p:custDataLst>
          </p:nvPr>
        </p:nvGrpSpPr>
        <p:grpSpPr>
          <a:xfrm>
            <a:off x="845054" y="1664803"/>
            <a:ext cx="2434148" cy="2376265"/>
            <a:chOff x="845054" y="1664803"/>
            <a:chExt cx="2434148" cy="2376265"/>
          </a:xfrm>
        </p:grpSpPr>
        <p:sp>
          <p:nvSpPr>
            <p:cNvPr id="5" name="Rectangle: Rounded Corners 2"/>
            <p:cNvSpPr/>
            <p:nvPr/>
          </p:nvSpPr>
          <p:spPr>
            <a:xfrm>
              <a:off x="845054" y="1664803"/>
              <a:ext cx="2167998" cy="2145467"/>
            </a:xfrm>
            <a:prstGeom prst="roundRect">
              <a:avLst/>
            </a:prstGeom>
            <a:noFill/>
            <a:ln w="5715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 name="Oval 14"/>
            <p:cNvSpPr/>
            <p:nvPr/>
          </p:nvSpPr>
          <p:spPr>
            <a:xfrm>
              <a:off x="2415106" y="3176972"/>
              <a:ext cx="864096" cy="864096"/>
            </a:xfrm>
            <a:prstGeom prst="ellipse">
              <a:avLst/>
            </a:prstGeom>
            <a:solidFill>
              <a:schemeClr val="bg1">
                <a:lumMod val="65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8" name="Freeform: Shape 37"/>
            <p:cNvSpPr/>
            <p:nvPr/>
          </p:nvSpPr>
          <p:spPr bwMode="auto">
            <a:xfrm>
              <a:off x="2617357" y="3379223"/>
              <a:ext cx="459594" cy="459594"/>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cs typeface="+mn-ea"/>
                <a:sym typeface="+mn-lt"/>
              </a:endParaRPr>
            </a:p>
          </p:txBody>
        </p:sp>
      </p:grpSp>
      <p:grpSp>
        <p:nvGrpSpPr>
          <p:cNvPr id="30" name="千图PPT彼岸天：ID 8661124库_组合 29"/>
          <p:cNvGrpSpPr/>
          <p:nvPr>
            <p:custDataLst>
              <p:tags r:id="rId8"/>
            </p:custDataLst>
          </p:nvPr>
        </p:nvGrpSpPr>
        <p:grpSpPr>
          <a:xfrm>
            <a:off x="9056087" y="1664803"/>
            <a:ext cx="2434148" cy="2376265"/>
            <a:chOff x="9056087" y="1664803"/>
            <a:chExt cx="2434148" cy="2376265"/>
          </a:xfrm>
        </p:grpSpPr>
        <p:sp>
          <p:nvSpPr>
            <p:cNvPr id="14" name="Rectangle: Rounded Corners 25"/>
            <p:cNvSpPr/>
            <p:nvPr/>
          </p:nvSpPr>
          <p:spPr>
            <a:xfrm>
              <a:off x="9056087" y="1664803"/>
              <a:ext cx="2167998" cy="2145467"/>
            </a:xfrm>
            <a:prstGeom prst="roundRect">
              <a:avLst/>
            </a:prstGeom>
            <a:noFill/>
            <a:ln w="57150">
              <a:solidFill>
                <a:schemeClr val="accent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5" name="Oval 26"/>
            <p:cNvSpPr/>
            <p:nvPr/>
          </p:nvSpPr>
          <p:spPr>
            <a:xfrm>
              <a:off x="10626139" y="3176972"/>
              <a:ext cx="864096" cy="864096"/>
            </a:xfrm>
            <a:prstGeom prst="ellipse">
              <a:avLst/>
            </a:prstGeom>
            <a:solidFill>
              <a:schemeClr val="accent1">
                <a:lumMod val="50000"/>
              </a:schemeClr>
            </a:solidFill>
            <a:ln w="3810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19" name="Freeform: Shape 38"/>
            <p:cNvSpPr/>
            <p:nvPr/>
          </p:nvSpPr>
          <p:spPr bwMode="auto">
            <a:xfrm>
              <a:off x="10828390" y="3379223"/>
              <a:ext cx="459594" cy="459594"/>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bg1"/>
            </a:solidFill>
            <a:ln>
              <a:noFill/>
            </a:ln>
          </p:spPr>
          <p:txBody>
            <a:bodyPr anchor="ctr"/>
            <a:lstStyle/>
            <a:p>
              <a:pPr algn="ctr"/>
              <a:endParaRPr>
                <a:cs typeface="+mn-ea"/>
                <a:sym typeface="+mn-lt"/>
              </a:endParaRPr>
            </a:p>
          </p:txBody>
        </p:sp>
      </p:grpSp>
      <p:grpSp>
        <p:nvGrpSpPr>
          <p:cNvPr id="31" name="千图PPT彼岸天：ID 8661124库_组合 30"/>
          <p:cNvGrpSpPr/>
          <p:nvPr>
            <p:custDataLst>
              <p:tags r:id="rId9"/>
            </p:custDataLst>
          </p:nvPr>
        </p:nvGrpSpPr>
        <p:grpSpPr>
          <a:xfrm>
            <a:off x="668912" y="4375696"/>
            <a:ext cx="2520280" cy="819648"/>
            <a:chOff x="668912" y="4375696"/>
            <a:chExt cx="2520280" cy="819648"/>
          </a:xfrm>
        </p:grpSpPr>
        <p:sp>
          <p:nvSpPr>
            <p:cNvPr id="20" name="TextBox 27"/>
            <p:cNvSpPr txBox="1"/>
            <p:nvPr/>
          </p:nvSpPr>
          <p:spPr>
            <a:xfrm>
              <a:off x="668912" y="4375696"/>
              <a:ext cx="2520280" cy="338554"/>
            </a:xfrm>
            <a:prstGeom prst="rect">
              <a:avLst/>
            </a:prstGeom>
          </p:spPr>
          <p:txBody>
            <a:bodyPr vert="horz" wrap="none" lIns="0">
              <a:normAutofit/>
            </a:bodyPr>
            <a:lstStyle/>
            <a:p>
              <a:pPr algn="ctr"/>
              <a:r>
                <a:rPr lang="en-US" altLang="zh-CN" sz="1600" b="1" kern="900" dirty="0">
                  <a:solidFill>
                    <a:schemeClr val="bg1">
                      <a:lumMod val="65000"/>
                    </a:schemeClr>
                  </a:solidFill>
                  <a:cs typeface="+mn-ea"/>
                  <a:sym typeface="+mn-lt"/>
                </a:rPr>
                <a:t>Keywords </a:t>
              </a:r>
              <a:endParaRPr lang="zh-CN" altLang="en-US" sz="1600" b="1" kern="900" dirty="0">
                <a:solidFill>
                  <a:schemeClr val="bg1">
                    <a:lumMod val="65000"/>
                  </a:schemeClr>
                </a:solidFill>
                <a:cs typeface="+mn-ea"/>
                <a:sym typeface="+mn-lt"/>
              </a:endParaRPr>
            </a:p>
          </p:txBody>
        </p:sp>
        <p:sp>
          <p:nvSpPr>
            <p:cNvPr id="21" name="TextBox 28"/>
            <p:cNvSpPr txBox="1"/>
            <p:nvPr/>
          </p:nvSpPr>
          <p:spPr>
            <a:xfrm>
              <a:off x="668912" y="4714250"/>
              <a:ext cx="2520280" cy="481094"/>
            </a:xfrm>
            <a:prstGeom prst="rect">
              <a:avLst/>
            </a:prstGeom>
          </p:spPr>
          <p:txBody>
            <a:bodyPr vert="horz" wrap="square" lIns="0">
              <a:normAutofit/>
            </a:bodyPr>
            <a:lstStyle/>
            <a:p>
              <a:pPr lvl="0" algn="ctr">
                <a:lnSpc>
                  <a:spcPct val="120000"/>
                </a:lnSpc>
              </a:pPr>
              <a:r>
                <a:rPr lang="en-US" altLang="zh-CN" sz="1100" dirty="0">
                  <a:solidFill>
                    <a:schemeClr val="dk1">
                      <a:lumMod val="100000"/>
                    </a:schemeClr>
                  </a:solidFill>
                  <a:cs typeface="+mn-ea"/>
                  <a:sym typeface="+mn-lt"/>
                </a:rPr>
                <a:t>Enter your text Enter your text </a:t>
              </a:r>
              <a:br>
                <a:rPr lang="zh-CN" altLang="en-US" sz="1100" dirty="0">
                  <a:solidFill>
                    <a:schemeClr val="dk1">
                      <a:lumMod val="100000"/>
                    </a:schemeClr>
                  </a:solidFill>
                  <a:cs typeface="+mn-ea"/>
                  <a:sym typeface="+mn-lt"/>
                </a:rPr>
              </a:br>
              <a:r>
                <a:rPr lang="en-US" altLang="zh-CN" sz="1100" dirty="0">
                  <a:solidFill>
                    <a:schemeClr val="dk1">
                      <a:lumMod val="100000"/>
                    </a:schemeClr>
                  </a:solidFill>
                  <a:cs typeface="+mn-ea"/>
                  <a:sym typeface="+mn-lt"/>
                </a:rPr>
                <a:t>Enter your text Enter your text </a:t>
              </a:r>
              <a:endParaRPr lang="zh-CN" altLang="en-US" sz="1100" dirty="0">
                <a:solidFill>
                  <a:schemeClr val="dk1">
                    <a:lumMod val="100000"/>
                  </a:schemeClr>
                </a:solidFill>
                <a:cs typeface="+mn-ea"/>
                <a:sym typeface="+mn-lt"/>
              </a:endParaRPr>
            </a:p>
          </p:txBody>
        </p:sp>
      </p:grpSp>
      <p:grpSp>
        <p:nvGrpSpPr>
          <p:cNvPr id="32" name="千图PPT彼岸天：ID 8661124库_组合 31"/>
          <p:cNvGrpSpPr/>
          <p:nvPr>
            <p:custDataLst>
              <p:tags r:id="rId10"/>
            </p:custDataLst>
          </p:nvPr>
        </p:nvGrpSpPr>
        <p:grpSpPr>
          <a:xfrm>
            <a:off x="3405923" y="4375696"/>
            <a:ext cx="2520280" cy="819648"/>
            <a:chOff x="3405923" y="4375696"/>
            <a:chExt cx="2520280" cy="819648"/>
          </a:xfrm>
        </p:grpSpPr>
        <p:sp>
          <p:nvSpPr>
            <p:cNvPr id="22" name="TextBox 30"/>
            <p:cNvSpPr txBox="1"/>
            <p:nvPr/>
          </p:nvSpPr>
          <p:spPr>
            <a:xfrm>
              <a:off x="3405923" y="4375696"/>
              <a:ext cx="2520280" cy="338554"/>
            </a:xfrm>
            <a:prstGeom prst="rect">
              <a:avLst/>
            </a:prstGeom>
          </p:spPr>
          <p:txBody>
            <a:bodyPr vert="horz" wrap="none" lIns="0">
              <a:normAutofit/>
            </a:bodyPr>
            <a:lstStyle/>
            <a:p>
              <a:pPr algn="ctr"/>
              <a:r>
                <a:rPr lang="en-US" altLang="zh-CN" sz="1600" b="1" kern="900" dirty="0">
                  <a:solidFill>
                    <a:schemeClr val="accent1">
                      <a:lumMod val="50000"/>
                    </a:schemeClr>
                  </a:solidFill>
                  <a:cs typeface="+mn-ea"/>
                  <a:sym typeface="+mn-lt"/>
                </a:rPr>
                <a:t>Keywords </a:t>
              </a:r>
              <a:endParaRPr lang="zh-CN" altLang="en-US" sz="1600" b="1" kern="900" dirty="0">
                <a:solidFill>
                  <a:schemeClr val="accent1">
                    <a:lumMod val="50000"/>
                  </a:schemeClr>
                </a:solidFill>
                <a:cs typeface="+mn-ea"/>
                <a:sym typeface="+mn-lt"/>
              </a:endParaRPr>
            </a:p>
          </p:txBody>
        </p:sp>
        <p:sp>
          <p:nvSpPr>
            <p:cNvPr id="23" name="TextBox 40"/>
            <p:cNvSpPr txBox="1"/>
            <p:nvPr/>
          </p:nvSpPr>
          <p:spPr>
            <a:xfrm>
              <a:off x="3405923" y="4714250"/>
              <a:ext cx="2520280" cy="481094"/>
            </a:xfrm>
            <a:prstGeom prst="rect">
              <a:avLst/>
            </a:prstGeom>
          </p:spPr>
          <p:txBody>
            <a:bodyPr vert="horz" wrap="square" lIns="0">
              <a:normAutofit/>
            </a:bodyPr>
            <a:lstStyle/>
            <a:p>
              <a:pPr lvl="0" algn="ctr">
                <a:lnSpc>
                  <a:spcPct val="120000"/>
                </a:lnSpc>
              </a:pPr>
              <a:r>
                <a:rPr lang="en-US" altLang="zh-CN" sz="1100" dirty="0">
                  <a:solidFill>
                    <a:schemeClr val="dk1">
                      <a:lumMod val="100000"/>
                    </a:schemeClr>
                  </a:solidFill>
                  <a:cs typeface="+mn-ea"/>
                  <a:sym typeface="+mn-lt"/>
                </a:rPr>
                <a:t>Enter your text Enter your text </a:t>
              </a:r>
              <a:br>
                <a:rPr lang="zh-CN" altLang="en-US" sz="1100" dirty="0">
                  <a:solidFill>
                    <a:schemeClr val="dk1">
                      <a:lumMod val="100000"/>
                    </a:schemeClr>
                  </a:solidFill>
                  <a:cs typeface="+mn-ea"/>
                  <a:sym typeface="+mn-lt"/>
                </a:rPr>
              </a:br>
              <a:r>
                <a:rPr lang="en-US" altLang="zh-CN" sz="1100" dirty="0">
                  <a:solidFill>
                    <a:schemeClr val="dk1">
                      <a:lumMod val="100000"/>
                    </a:schemeClr>
                  </a:solidFill>
                  <a:cs typeface="+mn-ea"/>
                  <a:sym typeface="+mn-lt"/>
                </a:rPr>
                <a:t>Enter your text Enter your text </a:t>
              </a:r>
              <a:endParaRPr lang="zh-CN" altLang="en-US" sz="1100" dirty="0">
                <a:solidFill>
                  <a:schemeClr val="dk1">
                    <a:lumMod val="100000"/>
                  </a:schemeClr>
                </a:solidFill>
                <a:cs typeface="+mn-ea"/>
                <a:sym typeface="+mn-lt"/>
              </a:endParaRPr>
            </a:p>
          </p:txBody>
        </p:sp>
      </p:grpSp>
      <p:grpSp>
        <p:nvGrpSpPr>
          <p:cNvPr id="33" name="千图PPT彼岸天：ID 8661124库_组合 32"/>
          <p:cNvGrpSpPr/>
          <p:nvPr>
            <p:custDataLst>
              <p:tags r:id="rId11"/>
            </p:custDataLst>
          </p:nvPr>
        </p:nvGrpSpPr>
        <p:grpSpPr>
          <a:xfrm>
            <a:off x="6142934" y="4375696"/>
            <a:ext cx="2520280" cy="819648"/>
            <a:chOff x="6142934" y="4375696"/>
            <a:chExt cx="2520280" cy="819648"/>
          </a:xfrm>
        </p:grpSpPr>
        <p:sp>
          <p:nvSpPr>
            <p:cNvPr id="24" name="TextBox 42"/>
            <p:cNvSpPr txBox="1"/>
            <p:nvPr/>
          </p:nvSpPr>
          <p:spPr>
            <a:xfrm>
              <a:off x="6142934" y="4375696"/>
              <a:ext cx="2520280" cy="338554"/>
            </a:xfrm>
            <a:prstGeom prst="rect">
              <a:avLst/>
            </a:prstGeom>
          </p:spPr>
          <p:txBody>
            <a:bodyPr vert="horz" wrap="none" lIns="0">
              <a:normAutofit/>
            </a:bodyPr>
            <a:lstStyle/>
            <a:p>
              <a:pPr algn="ctr"/>
              <a:r>
                <a:rPr lang="en-US" altLang="zh-CN" sz="1600" b="1" kern="900" dirty="0">
                  <a:solidFill>
                    <a:schemeClr val="accent3"/>
                  </a:solidFill>
                  <a:cs typeface="+mn-ea"/>
                  <a:sym typeface="+mn-lt"/>
                </a:rPr>
                <a:t>Keywords </a:t>
              </a:r>
              <a:endParaRPr lang="zh-CN" altLang="en-US" sz="1600" b="1" kern="900" dirty="0">
                <a:solidFill>
                  <a:schemeClr val="accent3"/>
                </a:solidFill>
                <a:cs typeface="+mn-ea"/>
                <a:sym typeface="+mn-lt"/>
              </a:endParaRPr>
            </a:p>
          </p:txBody>
        </p:sp>
        <p:sp>
          <p:nvSpPr>
            <p:cNvPr id="25" name="TextBox 43"/>
            <p:cNvSpPr txBox="1"/>
            <p:nvPr/>
          </p:nvSpPr>
          <p:spPr>
            <a:xfrm>
              <a:off x="6142934" y="4714250"/>
              <a:ext cx="2520280" cy="481094"/>
            </a:xfrm>
            <a:prstGeom prst="rect">
              <a:avLst/>
            </a:prstGeom>
          </p:spPr>
          <p:txBody>
            <a:bodyPr vert="horz" wrap="square" lIns="0">
              <a:normAutofit/>
            </a:bodyPr>
            <a:lstStyle/>
            <a:p>
              <a:pPr lvl="0" algn="ctr">
                <a:lnSpc>
                  <a:spcPct val="120000"/>
                </a:lnSpc>
              </a:pPr>
              <a:r>
                <a:rPr lang="en-US" altLang="zh-CN" sz="1100" dirty="0">
                  <a:solidFill>
                    <a:schemeClr val="dk1">
                      <a:lumMod val="100000"/>
                    </a:schemeClr>
                  </a:solidFill>
                  <a:cs typeface="+mn-ea"/>
                  <a:sym typeface="+mn-lt"/>
                </a:rPr>
                <a:t>Enter your text Enter your text </a:t>
              </a:r>
              <a:br>
                <a:rPr lang="zh-CN" altLang="en-US" sz="1100" dirty="0">
                  <a:solidFill>
                    <a:schemeClr val="dk1">
                      <a:lumMod val="100000"/>
                    </a:schemeClr>
                  </a:solidFill>
                  <a:cs typeface="+mn-ea"/>
                  <a:sym typeface="+mn-lt"/>
                </a:rPr>
              </a:br>
              <a:r>
                <a:rPr lang="en-US" altLang="zh-CN" sz="1100" dirty="0">
                  <a:solidFill>
                    <a:schemeClr val="dk1">
                      <a:lumMod val="100000"/>
                    </a:schemeClr>
                  </a:solidFill>
                  <a:cs typeface="+mn-ea"/>
                  <a:sym typeface="+mn-lt"/>
                </a:rPr>
                <a:t>Enter your text Enter your text </a:t>
              </a:r>
              <a:endParaRPr lang="zh-CN" altLang="en-US" sz="1100" dirty="0">
                <a:solidFill>
                  <a:schemeClr val="dk1">
                    <a:lumMod val="100000"/>
                  </a:schemeClr>
                </a:solidFill>
                <a:cs typeface="+mn-ea"/>
                <a:sym typeface="+mn-lt"/>
              </a:endParaRPr>
            </a:p>
          </p:txBody>
        </p:sp>
      </p:grpSp>
      <p:grpSp>
        <p:nvGrpSpPr>
          <p:cNvPr id="34" name="千图PPT彼岸天：ID 8661124库_组合 33"/>
          <p:cNvGrpSpPr/>
          <p:nvPr>
            <p:custDataLst>
              <p:tags r:id="rId12"/>
            </p:custDataLst>
          </p:nvPr>
        </p:nvGrpSpPr>
        <p:grpSpPr>
          <a:xfrm>
            <a:off x="8879945" y="4375696"/>
            <a:ext cx="2520280" cy="819648"/>
            <a:chOff x="8879945" y="4375696"/>
            <a:chExt cx="2520280" cy="819648"/>
          </a:xfrm>
        </p:grpSpPr>
        <p:sp>
          <p:nvSpPr>
            <p:cNvPr id="26" name="TextBox 45"/>
            <p:cNvSpPr txBox="1"/>
            <p:nvPr/>
          </p:nvSpPr>
          <p:spPr>
            <a:xfrm>
              <a:off x="8879945" y="4375696"/>
              <a:ext cx="2520280" cy="338554"/>
            </a:xfrm>
            <a:prstGeom prst="rect">
              <a:avLst/>
            </a:prstGeom>
          </p:spPr>
          <p:txBody>
            <a:bodyPr vert="horz" wrap="none" lIns="0">
              <a:normAutofit/>
            </a:bodyPr>
            <a:lstStyle/>
            <a:p>
              <a:pPr algn="ctr"/>
              <a:r>
                <a:rPr lang="en-US" altLang="zh-CN" sz="1600" b="1" kern="900" dirty="0">
                  <a:solidFill>
                    <a:schemeClr val="accent1">
                      <a:lumMod val="50000"/>
                    </a:schemeClr>
                  </a:solidFill>
                  <a:cs typeface="+mn-ea"/>
                  <a:sym typeface="+mn-lt"/>
                </a:rPr>
                <a:t>Keywords </a:t>
              </a:r>
              <a:endParaRPr lang="zh-CN" altLang="en-US" sz="1600" b="1" kern="900" dirty="0">
                <a:solidFill>
                  <a:schemeClr val="accent1">
                    <a:lumMod val="50000"/>
                  </a:schemeClr>
                </a:solidFill>
                <a:cs typeface="+mn-ea"/>
                <a:sym typeface="+mn-lt"/>
              </a:endParaRPr>
            </a:p>
          </p:txBody>
        </p:sp>
        <p:sp>
          <p:nvSpPr>
            <p:cNvPr id="27" name="TextBox 46"/>
            <p:cNvSpPr txBox="1"/>
            <p:nvPr/>
          </p:nvSpPr>
          <p:spPr>
            <a:xfrm>
              <a:off x="8879945" y="4714250"/>
              <a:ext cx="2520280" cy="481094"/>
            </a:xfrm>
            <a:prstGeom prst="rect">
              <a:avLst/>
            </a:prstGeom>
          </p:spPr>
          <p:txBody>
            <a:bodyPr vert="horz" wrap="square" lIns="0">
              <a:normAutofit/>
            </a:bodyPr>
            <a:lstStyle/>
            <a:p>
              <a:pPr lvl="0" algn="ctr">
                <a:lnSpc>
                  <a:spcPct val="120000"/>
                </a:lnSpc>
              </a:pPr>
              <a:r>
                <a:rPr lang="en-US" altLang="zh-CN" sz="1100" dirty="0">
                  <a:solidFill>
                    <a:schemeClr val="dk1">
                      <a:lumMod val="100000"/>
                    </a:schemeClr>
                  </a:solidFill>
                  <a:cs typeface="+mn-ea"/>
                  <a:sym typeface="+mn-lt"/>
                </a:rPr>
                <a:t>Enter your text Enter your text </a:t>
              </a:r>
              <a:br>
                <a:rPr lang="zh-CN" altLang="en-US" sz="1100" dirty="0">
                  <a:solidFill>
                    <a:schemeClr val="dk1">
                      <a:lumMod val="100000"/>
                    </a:schemeClr>
                  </a:solidFill>
                  <a:cs typeface="+mn-ea"/>
                  <a:sym typeface="+mn-lt"/>
                </a:rPr>
              </a:br>
              <a:r>
                <a:rPr lang="en-US" altLang="zh-CN" sz="1100" dirty="0">
                  <a:solidFill>
                    <a:schemeClr val="dk1">
                      <a:lumMod val="100000"/>
                    </a:schemeClr>
                  </a:solidFill>
                  <a:cs typeface="+mn-ea"/>
                  <a:sym typeface="+mn-lt"/>
                </a:rPr>
                <a:t>Enter your text Enter your text </a:t>
              </a:r>
              <a:endParaRPr lang="zh-CN" altLang="en-US" sz="1100" dirty="0">
                <a:solidFill>
                  <a:schemeClr val="dk1">
                    <a:lumMod val="100000"/>
                  </a:schemeClr>
                </a:solidFill>
                <a:cs typeface="+mn-ea"/>
                <a:sym typeface="+mn-lt"/>
              </a:endParaRPr>
            </a:p>
          </p:txBody>
        </p:sp>
      </p:grpSp>
      <p:grpSp>
        <p:nvGrpSpPr>
          <p:cNvPr id="3" name="组合 2"/>
          <p:cNvGrpSpPr/>
          <p:nvPr/>
        </p:nvGrpSpPr>
        <p:grpSpPr>
          <a:xfrm>
            <a:off x="358140" y="288290"/>
            <a:ext cx="2863850" cy="368300"/>
            <a:chOff x="564" y="454"/>
            <a:chExt cx="4510" cy="580"/>
          </a:xfrm>
        </p:grpSpPr>
        <p:grpSp>
          <p:nvGrpSpPr>
            <p:cNvPr id="35" name="组合 34"/>
            <p:cNvGrpSpPr/>
            <p:nvPr/>
          </p:nvGrpSpPr>
          <p:grpSpPr>
            <a:xfrm>
              <a:off x="564" y="512"/>
              <a:ext cx="466" cy="466"/>
              <a:chOff x="3386" y="3538"/>
              <a:chExt cx="3309" cy="3309"/>
            </a:xfrm>
          </p:grpSpPr>
          <p:sp>
            <p:nvSpPr>
              <p:cNvPr id="36" name="椭圆 35"/>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椭圆 36"/>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8" name="文本框 37"/>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p:cTn id="12" dur="500" fill="hold"/>
                                        <p:tgtEl>
                                          <p:spTgt spid="2"/>
                                        </p:tgtEl>
                                        <p:attrNameLst>
                                          <p:attrName>ppt_w</p:attrName>
                                        </p:attrNameLst>
                                      </p:cBhvr>
                                      <p:tavLst>
                                        <p:tav tm="0">
                                          <p:val>
                                            <p:fltVal val="0"/>
                                          </p:val>
                                        </p:tav>
                                        <p:tav tm="100000">
                                          <p:val>
                                            <p:strVal val="#ppt_w"/>
                                          </p:val>
                                        </p:tav>
                                      </p:tavLst>
                                    </p:anim>
                                    <p:anim calcmode="lin" valueType="num">
                                      <p:cBhvr>
                                        <p:cTn id="13" dur="500" fill="hold"/>
                                        <p:tgtEl>
                                          <p:spTgt spid="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31"/>
                                        </p:tgtEl>
                                        <p:attrNameLst>
                                          <p:attrName>style.visibility</p:attrName>
                                        </p:attrNameLst>
                                      </p:cBhvr>
                                      <p:to>
                                        <p:strVal val="visible"/>
                                      </p:to>
                                    </p:set>
                                    <p:anim calcmode="lin" valueType="num">
                                      <p:cBhvr>
                                        <p:cTn id="17" dur="500" fill="hold"/>
                                        <p:tgtEl>
                                          <p:spTgt spid="31"/>
                                        </p:tgtEl>
                                        <p:attrNameLst>
                                          <p:attrName>ppt_w</p:attrName>
                                        </p:attrNameLst>
                                      </p:cBhvr>
                                      <p:tavLst>
                                        <p:tav tm="0">
                                          <p:val>
                                            <p:fltVal val="0"/>
                                          </p:val>
                                        </p:tav>
                                        <p:tav tm="100000">
                                          <p:val>
                                            <p:strVal val="#ppt_w"/>
                                          </p:val>
                                        </p:tav>
                                      </p:tavLst>
                                    </p:anim>
                                    <p:anim calcmode="lin" valueType="num">
                                      <p:cBhvr>
                                        <p:cTn id="18" dur="500" fill="hold"/>
                                        <p:tgtEl>
                                          <p:spTgt spid="31"/>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p:cTn id="22" dur="500" fill="hold"/>
                                        <p:tgtEl>
                                          <p:spTgt spid="7"/>
                                        </p:tgtEl>
                                        <p:attrNameLst>
                                          <p:attrName>ppt_w</p:attrName>
                                        </p:attrNameLst>
                                      </p:cBhvr>
                                      <p:tavLst>
                                        <p:tav tm="0">
                                          <p:val>
                                            <p:fltVal val="0"/>
                                          </p:val>
                                        </p:tav>
                                        <p:tav tm="100000">
                                          <p:val>
                                            <p:strVal val="#ppt_w"/>
                                          </p:val>
                                        </p:tav>
                                      </p:tavLst>
                                    </p:anim>
                                    <p:anim calcmode="lin" valueType="num">
                                      <p:cBhvr>
                                        <p:cTn id="23" dur="500" fill="hold"/>
                                        <p:tgtEl>
                                          <p:spTgt spid="7"/>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nodeType="after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p:cTn id="27" dur="500" fill="hold"/>
                                        <p:tgtEl>
                                          <p:spTgt spid="28"/>
                                        </p:tgtEl>
                                        <p:attrNameLst>
                                          <p:attrName>ppt_w</p:attrName>
                                        </p:attrNameLst>
                                      </p:cBhvr>
                                      <p:tavLst>
                                        <p:tav tm="0">
                                          <p:val>
                                            <p:fltVal val="0"/>
                                          </p:val>
                                        </p:tav>
                                        <p:tav tm="100000">
                                          <p:val>
                                            <p:strVal val="#ppt_w"/>
                                          </p:val>
                                        </p:tav>
                                      </p:tavLst>
                                    </p:anim>
                                    <p:anim calcmode="lin" valueType="num">
                                      <p:cBhvr>
                                        <p:cTn id="28" dur="500" fill="hold"/>
                                        <p:tgtEl>
                                          <p:spTgt spid="28"/>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nodeType="afterEffect">
                                  <p:stCondLst>
                                    <p:cond delay="0"/>
                                  </p:stCondLst>
                                  <p:childTnLst>
                                    <p:set>
                                      <p:cBhvr>
                                        <p:cTn id="31" dur="1" fill="hold">
                                          <p:stCondLst>
                                            <p:cond delay="0"/>
                                          </p:stCondLst>
                                        </p:cTn>
                                        <p:tgtEl>
                                          <p:spTgt spid="32"/>
                                        </p:tgtEl>
                                        <p:attrNameLst>
                                          <p:attrName>style.visibility</p:attrName>
                                        </p:attrNameLst>
                                      </p:cBhvr>
                                      <p:to>
                                        <p:strVal val="visible"/>
                                      </p:to>
                                    </p:set>
                                    <p:anim calcmode="lin" valueType="num">
                                      <p:cBhvr>
                                        <p:cTn id="32" dur="500" fill="hold"/>
                                        <p:tgtEl>
                                          <p:spTgt spid="32"/>
                                        </p:tgtEl>
                                        <p:attrNameLst>
                                          <p:attrName>ppt_w</p:attrName>
                                        </p:attrNameLst>
                                      </p:cBhvr>
                                      <p:tavLst>
                                        <p:tav tm="0">
                                          <p:val>
                                            <p:fltVal val="0"/>
                                          </p:val>
                                        </p:tav>
                                        <p:tav tm="100000">
                                          <p:val>
                                            <p:strVal val="#ppt_w"/>
                                          </p:val>
                                        </p:tav>
                                      </p:tavLst>
                                    </p:anim>
                                    <p:anim calcmode="lin" valueType="num">
                                      <p:cBhvr>
                                        <p:cTn id="33" dur="500" fill="hold"/>
                                        <p:tgtEl>
                                          <p:spTgt spid="32"/>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grpId="0" nodeType="afterEffect">
                                  <p:stCondLst>
                                    <p:cond delay="0"/>
                                  </p:stCondLst>
                                  <p:childTnLst>
                                    <p:set>
                                      <p:cBhvr>
                                        <p:cTn id="36" dur="1" fill="hold">
                                          <p:stCondLst>
                                            <p:cond delay="0"/>
                                          </p:stCondLst>
                                        </p:cTn>
                                        <p:tgtEl>
                                          <p:spTgt spid="10"/>
                                        </p:tgtEl>
                                        <p:attrNameLst>
                                          <p:attrName>style.visibility</p:attrName>
                                        </p:attrNameLst>
                                      </p:cBhvr>
                                      <p:to>
                                        <p:strVal val="visible"/>
                                      </p:to>
                                    </p:set>
                                    <p:anim calcmode="lin" valueType="num">
                                      <p:cBhvr>
                                        <p:cTn id="37" dur="500" fill="hold"/>
                                        <p:tgtEl>
                                          <p:spTgt spid="10"/>
                                        </p:tgtEl>
                                        <p:attrNameLst>
                                          <p:attrName>ppt_w</p:attrName>
                                        </p:attrNameLst>
                                      </p:cBhvr>
                                      <p:tavLst>
                                        <p:tav tm="0">
                                          <p:val>
                                            <p:fltVal val="0"/>
                                          </p:val>
                                        </p:tav>
                                        <p:tav tm="100000">
                                          <p:val>
                                            <p:strVal val="#ppt_w"/>
                                          </p:val>
                                        </p:tav>
                                      </p:tavLst>
                                    </p:anim>
                                    <p:anim calcmode="lin" valueType="num">
                                      <p:cBhvr>
                                        <p:cTn id="38" dur="500" fill="hold"/>
                                        <p:tgtEl>
                                          <p:spTgt spid="10"/>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nodeType="afterEffect">
                                  <p:stCondLst>
                                    <p:cond delay="0"/>
                                  </p:stCondLst>
                                  <p:childTnLst>
                                    <p:set>
                                      <p:cBhvr>
                                        <p:cTn id="41" dur="1" fill="hold">
                                          <p:stCondLst>
                                            <p:cond delay="0"/>
                                          </p:stCondLst>
                                        </p:cTn>
                                        <p:tgtEl>
                                          <p:spTgt spid="29"/>
                                        </p:tgtEl>
                                        <p:attrNameLst>
                                          <p:attrName>style.visibility</p:attrName>
                                        </p:attrNameLst>
                                      </p:cBhvr>
                                      <p:to>
                                        <p:strVal val="visible"/>
                                      </p:to>
                                    </p:set>
                                    <p:anim calcmode="lin" valueType="num">
                                      <p:cBhvr>
                                        <p:cTn id="42" dur="500" fill="hold"/>
                                        <p:tgtEl>
                                          <p:spTgt spid="29"/>
                                        </p:tgtEl>
                                        <p:attrNameLst>
                                          <p:attrName>ppt_w</p:attrName>
                                        </p:attrNameLst>
                                      </p:cBhvr>
                                      <p:tavLst>
                                        <p:tav tm="0">
                                          <p:val>
                                            <p:fltVal val="0"/>
                                          </p:val>
                                        </p:tav>
                                        <p:tav tm="100000">
                                          <p:val>
                                            <p:strVal val="#ppt_w"/>
                                          </p:val>
                                        </p:tav>
                                      </p:tavLst>
                                    </p:anim>
                                    <p:anim calcmode="lin" valueType="num">
                                      <p:cBhvr>
                                        <p:cTn id="43" dur="500" fill="hold"/>
                                        <p:tgtEl>
                                          <p:spTgt spid="29"/>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23" presetClass="entr" presetSubtype="16" fill="hold" nodeType="afterEffect">
                                  <p:stCondLst>
                                    <p:cond delay="0"/>
                                  </p:stCondLst>
                                  <p:childTnLst>
                                    <p:set>
                                      <p:cBhvr>
                                        <p:cTn id="46" dur="1" fill="hold">
                                          <p:stCondLst>
                                            <p:cond delay="0"/>
                                          </p:stCondLst>
                                        </p:cTn>
                                        <p:tgtEl>
                                          <p:spTgt spid="33"/>
                                        </p:tgtEl>
                                        <p:attrNameLst>
                                          <p:attrName>style.visibility</p:attrName>
                                        </p:attrNameLst>
                                      </p:cBhvr>
                                      <p:to>
                                        <p:strVal val="visible"/>
                                      </p:to>
                                    </p:set>
                                    <p:anim calcmode="lin" valueType="num">
                                      <p:cBhvr>
                                        <p:cTn id="47" dur="500" fill="hold"/>
                                        <p:tgtEl>
                                          <p:spTgt spid="33"/>
                                        </p:tgtEl>
                                        <p:attrNameLst>
                                          <p:attrName>ppt_w</p:attrName>
                                        </p:attrNameLst>
                                      </p:cBhvr>
                                      <p:tavLst>
                                        <p:tav tm="0">
                                          <p:val>
                                            <p:fltVal val="0"/>
                                          </p:val>
                                        </p:tav>
                                        <p:tav tm="100000">
                                          <p:val>
                                            <p:strVal val="#ppt_w"/>
                                          </p:val>
                                        </p:tav>
                                      </p:tavLst>
                                    </p:anim>
                                    <p:anim calcmode="lin" valueType="num">
                                      <p:cBhvr>
                                        <p:cTn id="48" dur="500" fill="hold"/>
                                        <p:tgtEl>
                                          <p:spTgt spid="33"/>
                                        </p:tgtEl>
                                        <p:attrNameLst>
                                          <p:attrName>ppt_h</p:attrName>
                                        </p:attrNameLst>
                                      </p:cBhvr>
                                      <p:tavLst>
                                        <p:tav tm="0">
                                          <p:val>
                                            <p:fltVal val="0"/>
                                          </p:val>
                                        </p:tav>
                                        <p:tav tm="100000">
                                          <p:val>
                                            <p:strVal val="#ppt_h"/>
                                          </p:val>
                                        </p:tav>
                                      </p:tavLst>
                                    </p:anim>
                                  </p:childTnLst>
                                </p:cTn>
                              </p:par>
                            </p:childTnLst>
                          </p:cTn>
                        </p:par>
                        <p:par>
                          <p:cTn id="49" fill="hold">
                            <p:stCondLst>
                              <p:cond delay="4500"/>
                            </p:stCondLst>
                            <p:childTnLst>
                              <p:par>
                                <p:cTn id="50" presetID="23" presetClass="entr" presetSubtype="16"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 calcmode="lin" valueType="num">
                                      <p:cBhvr>
                                        <p:cTn id="52" dur="500" fill="hold"/>
                                        <p:tgtEl>
                                          <p:spTgt spid="13"/>
                                        </p:tgtEl>
                                        <p:attrNameLst>
                                          <p:attrName>ppt_w</p:attrName>
                                        </p:attrNameLst>
                                      </p:cBhvr>
                                      <p:tavLst>
                                        <p:tav tm="0">
                                          <p:val>
                                            <p:fltVal val="0"/>
                                          </p:val>
                                        </p:tav>
                                        <p:tav tm="100000">
                                          <p:val>
                                            <p:strVal val="#ppt_w"/>
                                          </p:val>
                                        </p:tav>
                                      </p:tavLst>
                                    </p:anim>
                                    <p:anim calcmode="lin" valueType="num">
                                      <p:cBhvr>
                                        <p:cTn id="53" dur="500" fill="hold"/>
                                        <p:tgtEl>
                                          <p:spTgt spid="13"/>
                                        </p:tgtEl>
                                        <p:attrNameLst>
                                          <p:attrName>ppt_h</p:attrName>
                                        </p:attrNameLst>
                                      </p:cBhvr>
                                      <p:tavLst>
                                        <p:tav tm="0">
                                          <p:val>
                                            <p:fltVal val="0"/>
                                          </p:val>
                                        </p:tav>
                                        <p:tav tm="100000">
                                          <p:val>
                                            <p:strVal val="#ppt_h"/>
                                          </p:val>
                                        </p:tav>
                                      </p:tavLst>
                                    </p:anim>
                                  </p:childTnLst>
                                </p:cTn>
                              </p:par>
                            </p:childTnLst>
                          </p:cTn>
                        </p:par>
                        <p:par>
                          <p:cTn id="54" fill="hold">
                            <p:stCondLst>
                              <p:cond delay="5000"/>
                            </p:stCondLst>
                            <p:childTnLst>
                              <p:par>
                                <p:cTn id="55" presetID="23" presetClass="entr" presetSubtype="16" fill="hold" nodeType="after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500" fill="hold"/>
                                        <p:tgtEl>
                                          <p:spTgt spid="30"/>
                                        </p:tgtEl>
                                        <p:attrNameLst>
                                          <p:attrName>ppt_w</p:attrName>
                                        </p:attrNameLst>
                                      </p:cBhvr>
                                      <p:tavLst>
                                        <p:tav tm="0">
                                          <p:val>
                                            <p:fltVal val="0"/>
                                          </p:val>
                                        </p:tav>
                                        <p:tav tm="100000">
                                          <p:val>
                                            <p:strVal val="#ppt_w"/>
                                          </p:val>
                                        </p:tav>
                                      </p:tavLst>
                                    </p:anim>
                                    <p:anim calcmode="lin" valueType="num">
                                      <p:cBhvr>
                                        <p:cTn id="58" dur="500" fill="hold"/>
                                        <p:tgtEl>
                                          <p:spTgt spid="30"/>
                                        </p:tgtEl>
                                        <p:attrNameLst>
                                          <p:attrName>ppt_h</p:attrName>
                                        </p:attrNameLst>
                                      </p:cBhvr>
                                      <p:tavLst>
                                        <p:tav tm="0">
                                          <p:val>
                                            <p:fltVal val="0"/>
                                          </p:val>
                                        </p:tav>
                                        <p:tav tm="100000">
                                          <p:val>
                                            <p:strVal val="#ppt_h"/>
                                          </p:val>
                                        </p:tav>
                                      </p:tavLst>
                                    </p:anim>
                                  </p:childTnLst>
                                </p:cTn>
                              </p:par>
                            </p:childTnLst>
                          </p:cTn>
                        </p:par>
                        <p:par>
                          <p:cTn id="59" fill="hold">
                            <p:stCondLst>
                              <p:cond delay="5500"/>
                            </p:stCondLst>
                            <p:childTnLst>
                              <p:par>
                                <p:cTn id="60" presetID="23" presetClass="entr" presetSubtype="16" fill="hold" nodeType="afterEffect">
                                  <p:stCondLst>
                                    <p:cond delay="0"/>
                                  </p:stCondLst>
                                  <p:childTnLst>
                                    <p:set>
                                      <p:cBhvr>
                                        <p:cTn id="61" dur="1" fill="hold">
                                          <p:stCondLst>
                                            <p:cond delay="0"/>
                                          </p:stCondLst>
                                        </p:cTn>
                                        <p:tgtEl>
                                          <p:spTgt spid="34"/>
                                        </p:tgtEl>
                                        <p:attrNameLst>
                                          <p:attrName>style.visibility</p:attrName>
                                        </p:attrNameLst>
                                      </p:cBhvr>
                                      <p:to>
                                        <p:strVal val="visible"/>
                                      </p:to>
                                    </p:set>
                                    <p:anim calcmode="lin" valueType="num">
                                      <p:cBhvr>
                                        <p:cTn id="62" dur="500" fill="hold"/>
                                        <p:tgtEl>
                                          <p:spTgt spid="34"/>
                                        </p:tgtEl>
                                        <p:attrNameLst>
                                          <p:attrName>ppt_w</p:attrName>
                                        </p:attrNameLst>
                                      </p:cBhvr>
                                      <p:tavLst>
                                        <p:tav tm="0">
                                          <p:val>
                                            <p:fltVal val="0"/>
                                          </p:val>
                                        </p:tav>
                                        <p:tav tm="100000">
                                          <p:val>
                                            <p:strVal val="#ppt_w"/>
                                          </p:val>
                                        </p:tav>
                                      </p:tavLst>
                                    </p:anim>
                                    <p:anim calcmode="lin" valueType="num">
                                      <p:cBhvr>
                                        <p:cTn id="63" dur="500" fill="hold"/>
                                        <p:tgtEl>
                                          <p:spTgt spid="3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ldLvl="0" animBg="1"/>
      <p:bldP spid="7" grpId="0" bldLvl="0" animBg="1"/>
      <p:bldP spid="10" grpId="0" bldLvl="0" animBg="1"/>
      <p:bldP spid="13" grpId="0" bldLvl="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千图PPT彼岸天：ID 8661124库_矩形 5"/>
          <p:cNvSpPr/>
          <p:nvPr>
            <p:custDataLst>
              <p:tags r:id="rId1"/>
            </p:custDataLst>
          </p:nvPr>
        </p:nvSpPr>
        <p:spPr>
          <a:xfrm rot="10800000">
            <a:off x="3809410" y="1318622"/>
            <a:ext cx="2263053" cy="22630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2" name="千图PPT彼岸天：ID 8661124库_矩形 6"/>
          <p:cNvSpPr/>
          <p:nvPr>
            <p:custDataLst>
              <p:tags r:id="rId2"/>
            </p:custDataLst>
          </p:nvPr>
        </p:nvSpPr>
        <p:spPr>
          <a:xfrm rot="10800000" flipH="1">
            <a:off x="6119537" y="1318622"/>
            <a:ext cx="2263053" cy="2263053"/>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3" name="千图PPT彼岸天：ID 8661124库_矩形 7"/>
          <p:cNvSpPr/>
          <p:nvPr>
            <p:custDataLst>
              <p:tags r:id="rId3"/>
            </p:custDataLst>
          </p:nvPr>
        </p:nvSpPr>
        <p:spPr>
          <a:xfrm rot="10800000">
            <a:off x="3809410" y="3614220"/>
            <a:ext cx="2263053" cy="2263053"/>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24" name="千图PPT彼岸天：ID 8661124库_矩形 8"/>
          <p:cNvSpPr/>
          <p:nvPr>
            <p:custDataLst>
              <p:tags r:id="rId4"/>
            </p:custDataLst>
          </p:nvPr>
        </p:nvSpPr>
        <p:spPr>
          <a:xfrm rot="10800000" flipH="1">
            <a:off x="6119537" y="3614220"/>
            <a:ext cx="2263053" cy="226305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5" name="千图PPT彼岸天：ID 8661124库_矩形 1"/>
          <p:cNvSpPr/>
          <p:nvPr>
            <p:custDataLst>
              <p:tags r:id="rId5"/>
            </p:custDataLst>
          </p:nvPr>
        </p:nvSpPr>
        <p:spPr>
          <a:xfrm>
            <a:off x="3916336" y="1425548"/>
            <a:ext cx="2049200" cy="2049200"/>
          </a:xfrm>
          <a:prstGeom prst="rect">
            <a:avLst/>
          </a:prstGeom>
          <a:blipFill dpi="0" rotWithShape="1">
            <a:blip r:embed="rId15"/>
            <a:srcRect/>
            <a:stretch>
              <a:fillRect l="-24966" r="-24966"/>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6" name="千图PPT彼岸天：ID 8661124库_矩形 2"/>
          <p:cNvSpPr/>
          <p:nvPr>
            <p:custDataLst>
              <p:tags r:id="rId6"/>
            </p:custDataLst>
          </p:nvPr>
        </p:nvSpPr>
        <p:spPr>
          <a:xfrm>
            <a:off x="6226463" y="1425548"/>
            <a:ext cx="2049200" cy="2049200"/>
          </a:xfrm>
          <a:prstGeom prst="rect">
            <a:avLst/>
          </a:prstGeom>
          <a:blipFill dpi="0" rotWithShape="1">
            <a:blip r:embed="rId16"/>
            <a:srcRect/>
            <a:stretch>
              <a:fillRect l="-25000" r="-25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7" name="千图PPT彼岸天：ID 8661124库_矩形 3"/>
          <p:cNvSpPr/>
          <p:nvPr>
            <p:custDataLst>
              <p:tags r:id="rId7"/>
            </p:custDataLst>
          </p:nvPr>
        </p:nvSpPr>
        <p:spPr>
          <a:xfrm>
            <a:off x="3916336" y="3694924"/>
            <a:ext cx="2049200" cy="2049200"/>
          </a:xfrm>
          <a:prstGeom prst="rect">
            <a:avLst/>
          </a:prstGeom>
          <a:blipFill dpi="0" rotWithShape="1">
            <a:blip r:embed="rId17"/>
            <a:srcRect/>
            <a:stretch>
              <a:fillRect l="-25000" r="-250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sp>
        <p:nvSpPr>
          <p:cNvPr id="8" name="千图PPT彼岸天：ID 8661124库_矩形 4"/>
          <p:cNvSpPr/>
          <p:nvPr>
            <p:custDataLst>
              <p:tags r:id="rId8"/>
            </p:custDataLst>
          </p:nvPr>
        </p:nvSpPr>
        <p:spPr>
          <a:xfrm>
            <a:off x="6226463" y="3694924"/>
            <a:ext cx="2049200" cy="2049200"/>
          </a:xfrm>
          <a:prstGeom prst="rect">
            <a:avLst/>
          </a:prstGeom>
          <a:blipFill dpi="0" rotWithShape="1">
            <a:blip r:embed="rId18"/>
            <a:srcRect/>
            <a:stretch>
              <a:fillRect l="-24900" r="-24900"/>
            </a:stretch>
          </a:blip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cs typeface="+mn-ea"/>
              <a:sym typeface="+mn-lt"/>
            </a:endParaRPr>
          </a:p>
        </p:txBody>
      </p:sp>
      <p:grpSp>
        <p:nvGrpSpPr>
          <p:cNvPr id="2" name="千图PPT彼岸天：ID 8661124库_组合 1"/>
          <p:cNvGrpSpPr/>
          <p:nvPr>
            <p:custDataLst>
              <p:tags r:id="rId9"/>
            </p:custDataLst>
          </p:nvPr>
        </p:nvGrpSpPr>
        <p:grpSpPr>
          <a:xfrm>
            <a:off x="1547229" y="1886982"/>
            <a:ext cx="2155254" cy="742255"/>
            <a:chOff x="1547229" y="1886982"/>
            <a:chExt cx="2155254" cy="742255"/>
          </a:xfrm>
        </p:grpSpPr>
        <p:sp>
          <p:nvSpPr>
            <p:cNvPr id="19" name="TextBox 17"/>
            <p:cNvSpPr txBox="1"/>
            <p:nvPr/>
          </p:nvSpPr>
          <p:spPr>
            <a:xfrm>
              <a:off x="1547229" y="2194759"/>
              <a:ext cx="2155254" cy="434478"/>
            </a:xfrm>
            <a:prstGeom prst="rect">
              <a:avLst/>
            </a:prstGeom>
            <a:noFill/>
          </p:spPr>
          <p:txBody>
            <a:bodyPr wrap="square" lIns="0" tIns="0" rIns="0" bIns="0">
              <a:normAutofit/>
            </a:bodyPr>
            <a:lstStyle/>
            <a:p>
              <a:pPr algn="r" rtl="1">
                <a:lnSpc>
                  <a:spcPct val="120000"/>
                </a:lnSpc>
              </a:pPr>
              <a:r>
                <a:rPr lang="en-US" altLang="zh-CN" sz="1000" dirty="0">
                  <a:solidFill>
                    <a:sysClr val="windowText" lastClr="000000"/>
                  </a:solidFill>
                  <a:cs typeface="+mn-ea"/>
                  <a:sym typeface="+mn-lt"/>
                </a:rPr>
                <a:t>Enter your text Enter your text </a:t>
              </a:r>
              <a:br>
                <a:rPr lang="zh-CN" altLang="en-US" sz="1000" dirty="0">
                  <a:solidFill>
                    <a:sysClr val="windowText" lastClr="000000"/>
                  </a:solidFill>
                  <a:cs typeface="+mn-ea"/>
                  <a:sym typeface="+mn-lt"/>
                </a:rPr>
              </a:br>
              <a:r>
                <a:rPr lang="en-US" altLang="zh-CN" sz="1000" dirty="0">
                  <a:solidFill>
                    <a:sysClr val="windowText" lastClr="000000"/>
                  </a:solidFill>
                  <a:cs typeface="+mn-ea"/>
                  <a:sym typeface="+mn-lt"/>
                </a:rPr>
                <a:t>Enter your text Enter your text </a:t>
              </a:r>
              <a:endParaRPr lang="zh-CN" altLang="en-US" sz="1000" dirty="0">
                <a:solidFill>
                  <a:sysClr val="windowText" lastClr="000000"/>
                </a:solidFill>
                <a:cs typeface="+mn-ea"/>
                <a:sym typeface="+mn-lt"/>
              </a:endParaRPr>
            </a:p>
          </p:txBody>
        </p:sp>
        <p:sp>
          <p:nvSpPr>
            <p:cNvPr id="20" name="Rectangle 18"/>
            <p:cNvSpPr/>
            <p:nvPr/>
          </p:nvSpPr>
          <p:spPr>
            <a:xfrm>
              <a:off x="1547229" y="1886982"/>
              <a:ext cx="2155254" cy="307777"/>
            </a:xfrm>
            <a:prstGeom prst="rect">
              <a:avLst/>
            </a:prstGeom>
          </p:spPr>
          <p:txBody>
            <a:bodyPr wrap="none">
              <a:normAutofit/>
            </a:bodyPr>
            <a:lstStyle/>
            <a:p>
              <a:pPr algn="r"/>
              <a:r>
                <a:rPr lang="en-US" altLang="zh-CN" sz="1400" b="1" dirty="0">
                  <a:solidFill>
                    <a:schemeClr val="accent1">
                      <a:lumMod val="50000"/>
                    </a:schemeClr>
                  </a:solidFill>
                  <a:cs typeface="+mn-ea"/>
                  <a:sym typeface="+mn-lt"/>
                </a:rPr>
                <a:t>Keywords </a:t>
              </a:r>
              <a:endParaRPr lang="zh-CN" altLang="en-US" sz="1400" b="1" dirty="0">
                <a:solidFill>
                  <a:schemeClr val="accent1">
                    <a:lumMod val="50000"/>
                  </a:schemeClr>
                </a:solidFill>
                <a:cs typeface="+mn-ea"/>
                <a:sym typeface="+mn-lt"/>
              </a:endParaRPr>
            </a:p>
          </p:txBody>
        </p:sp>
      </p:grpSp>
      <p:grpSp>
        <p:nvGrpSpPr>
          <p:cNvPr id="25" name="千图PPT彼岸天：ID 8661124库_组合 24"/>
          <p:cNvGrpSpPr/>
          <p:nvPr>
            <p:custDataLst>
              <p:tags r:id="rId10"/>
            </p:custDataLst>
          </p:nvPr>
        </p:nvGrpSpPr>
        <p:grpSpPr>
          <a:xfrm>
            <a:off x="8492712" y="1981083"/>
            <a:ext cx="2155254" cy="742255"/>
            <a:chOff x="8492712" y="1981083"/>
            <a:chExt cx="2155254" cy="742255"/>
          </a:xfrm>
        </p:grpSpPr>
        <p:sp>
          <p:nvSpPr>
            <p:cNvPr id="17" name="TextBox 20"/>
            <p:cNvSpPr txBox="1"/>
            <p:nvPr/>
          </p:nvSpPr>
          <p:spPr>
            <a:xfrm>
              <a:off x="8492712" y="2288860"/>
              <a:ext cx="2155254" cy="434478"/>
            </a:xfrm>
            <a:prstGeom prst="rect">
              <a:avLst/>
            </a:prstGeom>
            <a:noFill/>
          </p:spPr>
          <p:txBody>
            <a:bodyPr wrap="square" lIns="0" tIns="0" rIns="0" bIns="0">
              <a:normAutofit/>
            </a:bodyPr>
            <a:lstStyle/>
            <a:p>
              <a:pPr rtl="1">
                <a:lnSpc>
                  <a:spcPct val="120000"/>
                </a:lnSpc>
              </a:pPr>
              <a:r>
                <a:rPr lang="en-US" altLang="zh-CN" sz="1000" dirty="0">
                  <a:solidFill>
                    <a:sysClr val="windowText" lastClr="000000"/>
                  </a:solidFill>
                  <a:cs typeface="+mn-ea"/>
                  <a:sym typeface="+mn-lt"/>
                </a:rPr>
                <a:t>Enter your text Enter your text </a:t>
              </a:r>
              <a:br>
                <a:rPr lang="zh-CN" altLang="en-US" sz="1000" dirty="0">
                  <a:solidFill>
                    <a:sysClr val="windowText" lastClr="000000"/>
                  </a:solidFill>
                  <a:cs typeface="+mn-ea"/>
                  <a:sym typeface="+mn-lt"/>
                </a:rPr>
              </a:br>
              <a:r>
                <a:rPr lang="en-US" altLang="zh-CN" sz="1000" dirty="0">
                  <a:solidFill>
                    <a:sysClr val="windowText" lastClr="000000"/>
                  </a:solidFill>
                  <a:cs typeface="+mn-ea"/>
                  <a:sym typeface="+mn-lt"/>
                </a:rPr>
                <a:t>Enter your text Enter your text </a:t>
              </a:r>
              <a:endParaRPr lang="zh-CN" altLang="en-US" sz="1000" dirty="0">
                <a:solidFill>
                  <a:sysClr val="windowText" lastClr="000000"/>
                </a:solidFill>
                <a:cs typeface="+mn-ea"/>
                <a:sym typeface="+mn-lt"/>
              </a:endParaRPr>
            </a:p>
          </p:txBody>
        </p:sp>
        <p:sp>
          <p:nvSpPr>
            <p:cNvPr id="18" name="Rectangle 21"/>
            <p:cNvSpPr/>
            <p:nvPr/>
          </p:nvSpPr>
          <p:spPr>
            <a:xfrm>
              <a:off x="8492712" y="1981083"/>
              <a:ext cx="2155254" cy="307777"/>
            </a:xfrm>
            <a:prstGeom prst="rect">
              <a:avLst/>
            </a:prstGeom>
          </p:spPr>
          <p:txBody>
            <a:bodyPr wrap="none">
              <a:normAutofit/>
            </a:bodyPr>
            <a:lstStyle/>
            <a:p>
              <a:r>
                <a:rPr lang="en-US" altLang="zh-CN" sz="1400" b="1" dirty="0">
                  <a:solidFill>
                    <a:schemeClr val="bg1">
                      <a:lumMod val="65000"/>
                    </a:schemeClr>
                  </a:solidFill>
                  <a:cs typeface="+mn-ea"/>
                  <a:sym typeface="+mn-lt"/>
                </a:rPr>
                <a:t>Keywords </a:t>
              </a:r>
              <a:endParaRPr lang="zh-CN" altLang="en-US" sz="1400" b="1" dirty="0">
                <a:solidFill>
                  <a:schemeClr val="bg1">
                    <a:lumMod val="65000"/>
                  </a:schemeClr>
                </a:solidFill>
                <a:cs typeface="+mn-ea"/>
                <a:sym typeface="+mn-lt"/>
              </a:endParaRPr>
            </a:p>
          </p:txBody>
        </p:sp>
      </p:grpSp>
      <p:grpSp>
        <p:nvGrpSpPr>
          <p:cNvPr id="27" name="千图PPT彼岸天：ID 8661124库_组合 26"/>
          <p:cNvGrpSpPr/>
          <p:nvPr>
            <p:custDataLst>
              <p:tags r:id="rId11"/>
            </p:custDataLst>
          </p:nvPr>
        </p:nvGrpSpPr>
        <p:grpSpPr>
          <a:xfrm>
            <a:off x="1547229" y="4451023"/>
            <a:ext cx="2155254" cy="742255"/>
            <a:chOff x="1547229" y="4451023"/>
            <a:chExt cx="2155254" cy="742255"/>
          </a:xfrm>
        </p:grpSpPr>
        <p:sp>
          <p:nvSpPr>
            <p:cNvPr id="15" name="TextBox 23"/>
            <p:cNvSpPr txBox="1"/>
            <p:nvPr/>
          </p:nvSpPr>
          <p:spPr>
            <a:xfrm>
              <a:off x="1547229" y="4758800"/>
              <a:ext cx="2155254" cy="434478"/>
            </a:xfrm>
            <a:prstGeom prst="rect">
              <a:avLst/>
            </a:prstGeom>
            <a:noFill/>
          </p:spPr>
          <p:txBody>
            <a:bodyPr wrap="square" lIns="0" tIns="0" rIns="0" bIns="0">
              <a:normAutofit/>
            </a:bodyPr>
            <a:lstStyle/>
            <a:p>
              <a:pPr algn="r" rtl="1">
                <a:lnSpc>
                  <a:spcPct val="120000"/>
                </a:lnSpc>
              </a:pPr>
              <a:r>
                <a:rPr lang="en-US" altLang="zh-CN" sz="1000" dirty="0">
                  <a:solidFill>
                    <a:sysClr val="windowText" lastClr="000000"/>
                  </a:solidFill>
                  <a:cs typeface="+mn-ea"/>
                  <a:sym typeface="+mn-lt"/>
                </a:rPr>
                <a:t>Enter your text Enter your text </a:t>
              </a:r>
              <a:br>
                <a:rPr lang="zh-CN" altLang="en-US" sz="1000" dirty="0">
                  <a:solidFill>
                    <a:sysClr val="windowText" lastClr="000000"/>
                  </a:solidFill>
                  <a:cs typeface="+mn-ea"/>
                  <a:sym typeface="+mn-lt"/>
                </a:rPr>
              </a:br>
              <a:r>
                <a:rPr lang="en-US" altLang="zh-CN" sz="1000" dirty="0">
                  <a:solidFill>
                    <a:sysClr val="windowText" lastClr="000000"/>
                  </a:solidFill>
                  <a:cs typeface="+mn-ea"/>
                  <a:sym typeface="+mn-lt"/>
                </a:rPr>
                <a:t>Enter your text Enter your text </a:t>
              </a:r>
              <a:endParaRPr lang="zh-CN" altLang="en-US" sz="1000" dirty="0">
                <a:solidFill>
                  <a:sysClr val="windowText" lastClr="000000"/>
                </a:solidFill>
                <a:cs typeface="+mn-ea"/>
                <a:sym typeface="+mn-lt"/>
              </a:endParaRPr>
            </a:p>
          </p:txBody>
        </p:sp>
        <p:sp>
          <p:nvSpPr>
            <p:cNvPr id="16" name="Rectangle 24"/>
            <p:cNvSpPr/>
            <p:nvPr/>
          </p:nvSpPr>
          <p:spPr>
            <a:xfrm>
              <a:off x="1547229" y="4451023"/>
              <a:ext cx="2155254" cy="307777"/>
            </a:xfrm>
            <a:prstGeom prst="rect">
              <a:avLst/>
            </a:prstGeom>
          </p:spPr>
          <p:txBody>
            <a:bodyPr wrap="none">
              <a:normAutofit/>
            </a:bodyPr>
            <a:lstStyle/>
            <a:p>
              <a:pPr algn="r"/>
              <a:r>
                <a:rPr lang="en-US" altLang="zh-CN" sz="1400" b="1" dirty="0">
                  <a:solidFill>
                    <a:schemeClr val="accent3"/>
                  </a:solidFill>
                  <a:cs typeface="+mn-ea"/>
                  <a:sym typeface="+mn-lt"/>
                </a:rPr>
                <a:t>Keywords </a:t>
              </a:r>
              <a:endParaRPr lang="zh-CN" altLang="en-US" sz="1400" b="1" dirty="0">
                <a:solidFill>
                  <a:schemeClr val="accent3"/>
                </a:solidFill>
                <a:cs typeface="+mn-ea"/>
                <a:sym typeface="+mn-lt"/>
              </a:endParaRPr>
            </a:p>
          </p:txBody>
        </p:sp>
      </p:grpSp>
      <p:grpSp>
        <p:nvGrpSpPr>
          <p:cNvPr id="26" name="千图PPT彼岸天：ID 8661124库_组合 25"/>
          <p:cNvGrpSpPr/>
          <p:nvPr>
            <p:custDataLst>
              <p:tags r:id="rId12"/>
            </p:custDataLst>
          </p:nvPr>
        </p:nvGrpSpPr>
        <p:grpSpPr>
          <a:xfrm>
            <a:off x="8492712" y="4545124"/>
            <a:ext cx="2155254" cy="742255"/>
            <a:chOff x="8492712" y="4545124"/>
            <a:chExt cx="2155254" cy="742255"/>
          </a:xfrm>
        </p:grpSpPr>
        <p:sp>
          <p:nvSpPr>
            <p:cNvPr id="13" name="TextBox 26"/>
            <p:cNvSpPr txBox="1"/>
            <p:nvPr/>
          </p:nvSpPr>
          <p:spPr>
            <a:xfrm>
              <a:off x="8492712" y="4852901"/>
              <a:ext cx="2155254" cy="434478"/>
            </a:xfrm>
            <a:prstGeom prst="rect">
              <a:avLst/>
            </a:prstGeom>
            <a:noFill/>
          </p:spPr>
          <p:txBody>
            <a:bodyPr wrap="square" lIns="0" tIns="0" rIns="0" bIns="0">
              <a:normAutofit/>
            </a:bodyPr>
            <a:lstStyle/>
            <a:p>
              <a:pPr rtl="1">
                <a:lnSpc>
                  <a:spcPct val="120000"/>
                </a:lnSpc>
              </a:pPr>
              <a:r>
                <a:rPr lang="en-US" altLang="zh-CN" sz="1000" dirty="0">
                  <a:solidFill>
                    <a:sysClr val="windowText" lastClr="000000"/>
                  </a:solidFill>
                  <a:cs typeface="+mn-ea"/>
                  <a:sym typeface="+mn-lt"/>
                </a:rPr>
                <a:t>Enter your text Enter your text </a:t>
              </a:r>
              <a:br>
                <a:rPr lang="zh-CN" altLang="en-US" sz="1000" dirty="0">
                  <a:solidFill>
                    <a:sysClr val="windowText" lastClr="000000"/>
                  </a:solidFill>
                  <a:cs typeface="+mn-ea"/>
                  <a:sym typeface="+mn-lt"/>
                </a:rPr>
              </a:br>
              <a:r>
                <a:rPr lang="en-US" altLang="zh-CN" sz="1000" dirty="0">
                  <a:solidFill>
                    <a:sysClr val="windowText" lastClr="000000"/>
                  </a:solidFill>
                  <a:cs typeface="+mn-ea"/>
                  <a:sym typeface="+mn-lt"/>
                </a:rPr>
                <a:t>Enter your text Enter your text </a:t>
              </a:r>
              <a:endParaRPr lang="zh-CN" altLang="en-US" sz="1000" dirty="0">
                <a:solidFill>
                  <a:sysClr val="windowText" lastClr="000000"/>
                </a:solidFill>
                <a:cs typeface="+mn-ea"/>
                <a:sym typeface="+mn-lt"/>
              </a:endParaRPr>
            </a:p>
          </p:txBody>
        </p:sp>
        <p:sp>
          <p:nvSpPr>
            <p:cNvPr id="14" name="Rectangle 27"/>
            <p:cNvSpPr/>
            <p:nvPr/>
          </p:nvSpPr>
          <p:spPr>
            <a:xfrm>
              <a:off x="8492712" y="4545124"/>
              <a:ext cx="2155254" cy="307777"/>
            </a:xfrm>
            <a:prstGeom prst="rect">
              <a:avLst/>
            </a:prstGeom>
          </p:spPr>
          <p:txBody>
            <a:bodyPr wrap="none">
              <a:normAutofit/>
            </a:bodyPr>
            <a:lstStyle/>
            <a:p>
              <a:r>
                <a:rPr lang="en-US" altLang="zh-CN" sz="1400" b="1" dirty="0">
                  <a:solidFill>
                    <a:schemeClr val="accent1">
                      <a:lumMod val="50000"/>
                    </a:schemeClr>
                  </a:solidFill>
                  <a:cs typeface="+mn-ea"/>
                  <a:sym typeface="+mn-lt"/>
                </a:rPr>
                <a:t>Keywords </a:t>
              </a:r>
              <a:endParaRPr lang="zh-CN" altLang="en-US" sz="1400" b="1" dirty="0">
                <a:solidFill>
                  <a:schemeClr val="accent1">
                    <a:lumMod val="50000"/>
                  </a:schemeClr>
                </a:solidFill>
                <a:cs typeface="+mn-ea"/>
                <a:sym typeface="+mn-lt"/>
              </a:endParaRPr>
            </a:p>
          </p:txBody>
        </p:sp>
      </p:grpSp>
      <p:grpSp>
        <p:nvGrpSpPr>
          <p:cNvPr id="3" name="组合 2"/>
          <p:cNvGrpSpPr/>
          <p:nvPr/>
        </p:nvGrpSpPr>
        <p:grpSpPr>
          <a:xfrm>
            <a:off x="358140" y="288290"/>
            <a:ext cx="2863850" cy="368300"/>
            <a:chOff x="564" y="454"/>
            <a:chExt cx="4510" cy="580"/>
          </a:xfrm>
        </p:grpSpPr>
        <p:grpSp>
          <p:nvGrpSpPr>
            <p:cNvPr id="4" name="组合 3"/>
            <p:cNvGrpSpPr/>
            <p:nvPr/>
          </p:nvGrpSpPr>
          <p:grpSpPr>
            <a:xfrm>
              <a:off x="564" y="512"/>
              <a:ext cx="466" cy="466"/>
              <a:chOff x="3386" y="3538"/>
              <a:chExt cx="3309" cy="3309"/>
            </a:xfrm>
          </p:grpSpPr>
          <p:sp>
            <p:nvSpPr>
              <p:cNvPr id="9" name="椭圆 8"/>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椭圆 9"/>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文本框 27"/>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grpId="0" nodeType="after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p:cTn id="12" dur="500" fill="hold"/>
                                        <p:tgtEl>
                                          <p:spTgt spid="22"/>
                                        </p:tgtEl>
                                        <p:attrNameLst>
                                          <p:attrName>ppt_w</p:attrName>
                                        </p:attrNameLst>
                                      </p:cBhvr>
                                      <p:tavLst>
                                        <p:tav tm="0">
                                          <p:val>
                                            <p:fltVal val="0"/>
                                          </p:val>
                                        </p:tav>
                                        <p:tav tm="100000">
                                          <p:val>
                                            <p:strVal val="#ppt_w"/>
                                          </p:val>
                                        </p:tav>
                                      </p:tavLst>
                                    </p:anim>
                                    <p:anim calcmode="lin" valueType="num">
                                      <p:cBhvr>
                                        <p:cTn id="13" dur="500" fill="hold"/>
                                        <p:tgtEl>
                                          <p:spTgt spid="2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 calcmode="lin" valueType="num">
                                      <p:cBhvr>
                                        <p:cTn id="17" dur="500" fill="hold"/>
                                        <p:tgtEl>
                                          <p:spTgt spid="23"/>
                                        </p:tgtEl>
                                        <p:attrNameLst>
                                          <p:attrName>ppt_w</p:attrName>
                                        </p:attrNameLst>
                                      </p:cBhvr>
                                      <p:tavLst>
                                        <p:tav tm="0">
                                          <p:val>
                                            <p:fltVal val="0"/>
                                          </p:val>
                                        </p:tav>
                                        <p:tav tm="100000">
                                          <p:val>
                                            <p:strVal val="#ppt_w"/>
                                          </p:val>
                                        </p:tav>
                                      </p:tavLst>
                                    </p:anim>
                                    <p:anim calcmode="lin" valueType="num">
                                      <p:cBhvr>
                                        <p:cTn id="18" dur="500" fill="hold"/>
                                        <p:tgtEl>
                                          <p:spTgt spid="2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grpId="0" nodeType="afterEffect">
                                  <p:stCondLst>
                                    <p:cond delay="0"/>
                                  </p:stCondLst>
                                  <p:childTnLst>
                                    <p:set>
                                      <p:cBhvr>
                                        <p:cTn id="21" dur="1" fill="hold">
                                          <p:stCondLst>
                                            <p:cond delay="0"/>
                                          </p:stCondLst>
                                        </p:cTn>
                                        <p:tgtEl>
                                          <p:spTgt spid="24"/>
                                        </p:tgtEl>
                                        <p:attrNameLst>
                                          <p:attrName>style.visibility</p:attrName>
                                        </p:attrNameLst>
                                      </p:cBhvr>
                                      <p:to>
                                        <p:strVal val="visible"/>
                                      </p:to>
                                    </p:set>
                                    <p:anim calcmode="lin" valueType="num">
                                      <p:cBhvr>
                                        <p:cTn id="22" dur="500" fill="hold"/>
                                        <p:tgtEl>
                                          <p:spTgt spid="24"/>
                                        </p:tgtEl>
                                        <p:attrNameLst>
                                          <p:attrName>ppt_w</p:attrName>
                                        </p:attrNameLst>
                                      </p:cBhvr>
                                      <p:tavLst>
                                        <p:tav tm="0">
                                          <p:val>
                                            <p:fltVal val="0"/>
                                          </p:val>
                                        </p:tav>
                                        <p:tav tm="100000">
                                          <p:val>
                                            <p:strVal val="#ppt_w"/>
                                          </p:val>
                                        </p:tav>
                                      </p:tavLst>
                                    </p:anim>
                                    <p:anim calcmode="lin" valueType="num">
                                      <p:cBhvr>
                                        <p:cTn id="23" dur="500" fill="hold"/>
                                        <p:tgtEl>
                                          <p:spTgt spid="24"/>
                                        </p:tgtEl>
                                        <p:attrNameLst>
                                          <p:attrName>ppt_h</p:attrName>
                                        </p:attrNameLst>
                                      </p:cBhvr>
                                      <p:tavLst>
                                        <p:tav tm="0">
                                          <p:val>
                                            <p:fltVal val="0"/>
                                          </p:val>
                                        </p:tav>
                                        <p:tav tm="100000">
                                          <p:val>
                                            <p:strVal val="#ppt_h"/>
                                          </p:val>
                                        </p:tav>
                                      </p:tavLst>
                                    </p:anim>
                                  </p:childTnLst>
                                </p:cTn>
                              </p:par>
                            </p:childTnLst>
                          </p:cTn>
                        </p:par>
                        <p:par>
                          <p:cTn id="24" fill="hold">
                            <p:stCondLst>
                              <p:cond delay="2000"/>
                            </p:stCondLst>
                            <p:childTnLst>
                              <p:par>
                                <p:cTn id="25" presetID="23" presetClass="entr" presetSubtype="16" fill="hold" grpId="0" nodeType="afterEffect">
                                  <p:stCondLst>
                                    <p:cond delay="0"/>
                                  </p:stCondLst>
                                  <p:childTnLst>
                                    <p:set>
                                      <p:cBhvr>
                                        <p:cTn id="26" dur="1" fill="hold">
                                          <p:stCondLst>
                                            <p:cond delay="0"/>
                                          </p:stCondLst>
                                        </p:cTn>
                                        <p:tgtEl>
                                          <p:spTgt spid="5"/>
                                        </p:tgtEl>
                                        <p:attrNameLst>
                                          <p:attrName>style.visibility</p:attrName>
                                        </p:attrNameLst>
                                      </p:cBhvr>
                                      <p:to>
                                        <p:strVal val="visible"/>
                                      </p:to>
                                    </p:set>
                                    <p:anim calcmode="lin" valueType="num">
                                      <p:cBhvr>
                                        <p:cTn id="27" dur="500" fill="hold"/>
                                        <p:tgtEl>
                                          <p:spTgt spid="5"/>
                                        </p:tgtEl>
                                        <p:attrNameLst>
                                          <p:attrName>ppt_w</p:attrName>
                                        </p:attrNameLst>
                                      </p:cBhvr>
                                      <p:tavLst>
                                        <p:tav tm="0">
                                          <p:val>
                                            <p:fltVal val="0"/>
                                          </p:val>
                                        </p:tav>
                                        <p:tav tm="100000">
                                          <p:val>
                                            <p:strVal val="#ppt_w"/>
                                          </p:val>
                                        </p:tav>
                                      </p:tavLst>
                                    </p:anim>
                                    <p:anim calcmode="lin" valueType="num">
                                      <p:cBhvr>
                                        <p:cTn id="28" dur="500" fill="hold"/>
                                        <p:tgtEl>
                                          <p:spTgt spid="5"/>
                                        </p:tgtEl>
                                        <p:attrNameLst>
                                          <p:attrName>ppt_h</p:attrName>
                                        </p:attrNameLst>
                                      </p:cBhvr>
                                      <p:tavLst>
                                        <p:tav tm="0">
                                          <p:val>
                                            <p:fltVal val="0"/>
                                          </p:val>
                                        </p:tav>
                                        <p:tav tm="100000">
                                          <p:val>
                                            <p:strVal val="#ppt_h"/>
                                          </p:val>
                                        </p:tav>
                                      </p:tavLst>
                                    </p:anim>
                                  </p:childTnLst>
                                </p:cTn>
                              </p:par>
                            </p:childTnLst>
                          </p:cTn>
                        </p:par>
                        <p:par>
                          <p:cTn id="29" fill="hold">
                            <p:stCondLst>
                              <p:cond delay="2500"/>
                            </p:stCondLst>
                            <p:childTnLst>
                              <p:par>
                                <p:cTn id="30" presetID="23" presetClass="entr" presetSubtype="16" fill="hold" grpId="0" nodeType="after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childTnLst>
                                </p:cTn>
                              </p:par>
                            </p:childTnLst>
                          </p:cTn>
                        </p:par>
                        <p:par>
                          <p:cTn id="34" fill="hold">
                            <p:stCondLst>
                              <p:cond delay="3000"/>
                            </p:stCondLst>
                            <p:childTnLst>
                              <p:par>
                                <p:cTn id="35" presetID="23" presetClass="entr" presetSubtype="16"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500" fill="hold"/>
                                        <p:tgtEl>
                                          <p:spTgt spid="7"/>
                                        </p:tgtEl>
                                        <p:attrNameLst>
                                          <p:attrName>ppt_w</p:attrName>
                                        </p:attrNameLst>
                                      </p:cBhvr>
                                      <p:tavLst>
                                        <p:tav tm="0">
                                          <p:val>
                                            <p:fltVal val="0"/>
                                          </p:val>
                                        </p:tav>
                                        <p:tav tm="100000">
                                          <p:val>
                                            <p:strVal val="#ppt_w"/>
                                          </p:val>
                                        </p:tav>
                                      </p:tavLst>
                                    </p:anim>
                                    <p:anim calcmode="lin" valueType="num">
                                      <p:cBhvr>
                                        <p:cTn id="38" dur="500" fill="hold"/>
                                        <p:tgtEl>
                                          <p:spTgt spid="7"/>
                                        </p:tgtEl>
                                        <p:attrNameLst>
                                          <p:attrName>ppt_h</p:attrName>
                                        </p:attrNameLst>
                                      </p:cBhvr>
                                      <p:tavLst>
                                        <p:tav tm="0">
                                          <p:val>
                                            <p:fltVal val="0"/>
                                          </p:val>
                                        </p:tav>
                                        <p:tav tm="100000">
                                          <p:val>
                                            <p:strVal val="#ppt_h"/>
                                          </p:val>
                                        </p:tav>
                                      </p:tavLst>
                                    </p:anim>
                                  </p:childTnLst>
                                </p:cTn>
                              </p:par>
                            </p:childTnLst>
                          </p:cTn>
                        </p:par>
                        <p:par>
                          <p:cTn id="39" fill="hold">
                            <p:stCondLst>
                              <p:cond delay="3500"/>
                            </p:stCondLst>
                            <p:childTnLst>
                              <p:par>
                                <p:cTn id="40" presetID="23" presetClass="entr" presetSubtype="16" fill="hold" grpId="0" nodeType="afterEffect">
                                  <p:stCondLst>
                                    <p:cond delay="0"/>
                                  </p:stCondLst>
                                  <p:childTnLst>
                                    <p:set>
                                      <p:cBhvr>
                                        <p:cTn id="41" dur="1" fill="hold">
                                          <p:stCondLst>
                                            <p:cond delay="0"/>
                                          </p:stCondLst>
                                        </p:cTn>
                                        <p:tgtEl>
                                          <p:spTgt spid="8"/>
                                        </p:tgtEl>
                                        <p:attrNameLst>
                                          <p:attrName>style.visibility</p:attrName>
                                        </p:attrNameLst>
                                      </p:cBhvr>
                                      <p:to>
                                        <p:strVal val="visible"/>
                                      </p:to>
                                    </p:set>
                                    <p:anim calcmode="lin" valueType="num">
                                      <p:cBhvr>
                                        <p:cTn id="42" dur="500" fill="hold"/>
                                        <p:tgtEl>
                                          <p:spTgt spid="8"/>
                                        </p:tgtEl>
                                        <p:attrNameLst>
                                          <p:attrName>ppt_w</p:attrName>
                                        </p:attrNameLst>
                                      </p:cBhvr>
                                      <p:tavLst>
                                        <p:tav tm="0">
                                          <p:val>
                                            <p:fltVal val="0"/>
                                          </p:val>
                                        </p:tav>
                                        <p:tav tm="100000">
                                          <p:val>
                                            <p:strVal val="#ppt_w"/>
                                          </p:val>
                                        </p:tav>
                                      </p:tavLst>
                                    </p:anim>
                                    <p:anim calcmode="lin" valueType="num">
                                      <p:cBhvr>
                                        <p:cTn id="43" dur="500" fill="hold"/>
                                        <p:tgtEl>
                                          <p:spTgt spid="8"/>
                                        </p:tgtEl>
                                        <p:attrNameLst>
                                          <p:attrName>ppt_h</p:attrName>
                                        </p:attrNameLst>
                                      </p:cBhvr>
                                      <p:tavLst>
                                        <p:tav tm="0">
                                          <p:val>
                                            <p:fltVal val="0"/>
                                          </p:val>
                                        </p:tav>
                                        <p:tav tm="100000">
                                          <p:val>
                                            <p:strVal val="#ppt_h"/>
                                          </p:val>
                                        </p:tav>
                                      </p:tavLst>
                                    </p:anim>
                                  </p:childTnLst>
                                </p:cTn>
                              </p:par>
                            </p:childTnLst>
                          </p:cTn>
                        </p:par>
                        <p:par>
                          <p:cTn id="44" fill="hold">
                            <p:stCondLst>
                              <p:cond delay="4000"/>
                            </p:stCondLst>
                            <p:childTnLst>
                              <p:par>
                                <p:cTn id="45" presetID="53" presetClass="entr" presetSubtype="528" fill="hold" nodeType="after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p:cTn id="47" dur="500" fill="hold"/>
                                        <p:tgtEl>
                                          <p:spTgt spid="2"/>
                                        </p:tgtEl>
                                        <p:attrNameLst>
                                          <p:attrName>ppt_w</p:attrName>
                                        </p:attrNameLst>
                                      </p:cBhvr>
                                      <p:tavLst>
                                        <p:tav tm="0">
                                          <p:val>
                                            <p:fltVal val="0"/>
                                          </p:val>
                                        </p:tav>
                                        <p:tav tm="100000">
                                          <p:val>
                                            <p:strVal val="#ppt_w"/>
                                          </p:val>
                                        </p:tav>
                                      </p:tavLst>
                                    </p:anim>
                                    <p:anim calcmode="lin" valueType="num">
                                      <p:cBhvr>
                                        <p:cTn id="48" dur="500" fill="hold"/>
                                        <p:tgtEl>
                                          <p:spTgt spid="2"/>
                                        </p:tgtEl>
                                        <p:attrNameLst>
                                          <p:attrName>ppt_h</p:attrName>
                                        </p:attrNameLst>
                                      </p:cBhvr>
                                      <p:tavLst>
                                        <p:tav tm="0">
                                          <p:val>
                                            <p:fltVal val="0"/>
                                          </p:val>
                                        </p:tav>
                                        <p:tav tm="100000">
                                          <p:val>
                                            <p:strVal val="#ppt_h"/>
                                          </p:val>
                                        </p:tav>
                                      </p:tavLst>
                                    </p:anim>
                                    <p:animEffect transition="in" filter="fade">
                                      <p:cBhvr>
                                        <p:cTn id="49" dur="500"/>
                                        <p:tgtEl>
                                          <p:spTgt spid="2"/>
                                        </p:tgtEl>
                                      </p:cBhvr>
                                    </p:animEffect>
                                    <p:anim calcmode="lin" valueType="num">
                                      <p:cBhvr>
                                        <p:cTn id="50" dur="500" fill="hold"/>
                                        <p:tgtEl>
                                          <p:spTgt spid="2"/>
                                        </p:tgtEl>
                                        <p:attrNameLst>
                                          <p:attrName>ppt_x</p:attrName>
                                        </p:attrNameLst>
                                      </p:cBhvr>
                                      <p:tavLst>
                                        <p:tav tm="0">
                                          <p:val>
                                            <p:fltVal val="0.5"/>
                                          </p:val>
                                        </p:tav>
                                        <p:tav tm="100000">
                                          <p:val>
                                            <p:strVal val="#ppt_x"/>
                                          </p:val>
                                        </p:tav>
                                      </p:tavLst>
                                    </p:anim>
                                    <p:anim calcmode="lin" valueType="num">
                                      <p:cBhvr>
                                        <p:cTn id="51" dur="500" fill="hold"/>
                                        <p:tgtEl>
                                          <p:spTgt spid="2"/>
                                        </p:tgtEl>
                                        <p:attrNameLst>
                                          <p:attrName>ppt_y</p:attrName>
                                        </p:attrNameLst>
                                      </p:cBhvr>
                                      <p:tavLst>
                                        <p:tav tm="0">
                                          <p:val>
                                            <p:fltVal val="0.5"/>
                                          </p:val>
                                        </p:tav>
                                        <p:tav tm="100000">
                                          <p:val>
                                            <p:strVal val="#ppt_y"/>
                                          </p:val>
                                        </p:tav>
                                      </p:tavLst>
                                    </p:anim>
                                  </p:childTnLst>
                                </p:cTn>
                              </p:par>
                            </p:childTnLst>
                          </p:cTn>
                        </p:par>
                        <p:par>
                          <p:cTn id="52" fill="hold">
                            <p:stCondLst>
                              <p:cond delay="4500"/>
                            </p:stCondLst>
                            <p:childTnLst>
                              <p:par>
                                <p:cTn id="53" presetID="53" presetClass="entr" presetSubtype="528"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 calcmode="lin" valueType="num">
                                      <p:cBhvr>
                                        <p:cTn id="55" dur="500" fill="hold"/>
                                        <p:tgtEl>
                                          <p:spTgt spid="25"/>
                                        </p:tgtEl>
                                        <p:attrNameLst>
                                          <p:attrName>ppt_w</p:attrName>
                                        </p:attrNameLst>
                                      </p:cBhvr>
                                      <p:tavLst>
                                        <p:tav tm="0">
                                          <p:val>
                                            <p:fltVal val="0"/>
                                          </p:val>
                                        </p:tav>
                                        <p:tav tm="100000">
                                          <p:val>
                                            <p:strVal val="#ppt_w"/>
                                          </p:val>
                                        </p:tav>
                                      </p:tavLst>
                                    </p:anim>
                                    <p:anim calcmode="lin" valueType="num">
                                      <p:cBhvr>
                                        <p:cTn id="56" dur="500" fill="hold"/>
                                        <p:tgtEl>
                                          <p:spTgt spid="25"/>
                                        </p:tgtEl>
                                        <p:attrNameLst>
                                          <p:attrName>ppt_h</p:attrName>
                                        </p:attrNameLst>
                                      </p:cBhvr>
                                      <p:tavLst>
                                        <p:tav tm="0">
                                          <p:val>
                                            <p:fltVal val="0"/>
                                          </p:val>
                                        </p:tav>
                                        <p:tav tm="100000">
                                          <p:val>
                                            <p:strVal val="#ppt_h"/>
                                          </p:val>
                                        </p:tav>
                                      </p:tavLst>
                                    </p:anim>
                                    <p:animEffect transition="in" filter="fade">
                                      <p:cBhvr>
                                        <p:cTn id="57" dur="500"/>
                                        <p:tgtEl>
                                          <p:spTgt spid="25"/>
                                        </p:tgtEl>
                                      </p:cBhvr>
                                    </p:animEffect>
                                    <p:anim calcmode="lin" valueType="num">
                                      <p:cBhvr>
                                        <p:cTn id="58" dur="500" fill="hold"/>
                                        <p:tgtEl>
                                          <p:spTgt spid="25"/>
                                        </p:tgtEl>
                                        <p:attrNameLst>
                                          <p:attrName>ppt_x</p:attrName>
                                        </p:attrNameLst>
                                      </p:cBhvr>
                                      <p:tavLst>
                                        <p:tav tm="0">
                                          <p:val>
                                            <p:fltVal val="0.5"/>
                                          </p:val>
                                        </p:tav>
                                        <p:tav tm="100000">
                                          <p:val>
                                            <p:strVal val="#ppt_x"/>
                                          </p:val>
                                        </p:tav>
                                      </p:tavLst>
                                    </p:anim>
                                    <p:anim calcmode="lin" valueType="num">
                                      <p:cBhvr>
                                        <p:cTn id="59" dur="500" fill="hold"/>
                                        <p:tgtEl>
                                          <p:spTgt spid="25"/>
                                        </p:tgtEl>
                                        <p:attrNameLst>
                                          <p:attrName>ppt_y</p:attrName>
                                        </p:attrNameLst>
                                      </p:cBhvr>
                                      <p:tavLst>
                                        <p:tav tm="0">
                                          <p:val>
                                            <p:fltVal val="0.5"/>
                                          </p:val>
                                        </p:tav>
                                        <p:tav tm="100000">
                                          <p:val>
                                            <p:strVal val="#ppt_y"/>
                                          </p:val>
                                        </p:tav>
                                      </p:tavLst>
                                    </p:anim>
                                  </p:childTnLst>
                                </p:cTn>
                              </p:par>
                            </p:childTnLst>
                          </p:cTn>
                        </p:par>
                        <p:par>
                          <p:cTn id="60" fill="hold">
                            <p:stCondLst>
                              <p:cond delay="5000"/>
                            </p:stCondLst>
                            <p:childTnLst>
                              <p:par>
                                <p:cTn id="61" presetID="53" presetClass="entr" presetSubtype="528" fill="hold" nodeType="afterEffect">
                                  <p:stCondLst>
                                    <p:cond delay="0"/>
                                  </p:stCondLst>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anim calcmode="lin" valueType="num">
                                      <p:cBhvr>
                                        <p:cTn id="66" dur="500" fill="hold"/>
                                        <p:tgtEl>
                                          <p:spTgt spid="27"/>
                                        </p:tgtEl>
                                        <p:attrNameLst>
                                          <p:attrName>ppt_x</p:attrName>
                                        </p:attrNameLst>
                                      </p:cBhvr>
                                      <p:tavLst>
                                        <p:tav tm="0">
                                          <p:val>
                                            <p:fltVal val="0.5"/>
                                          </p:val>
                                        </p:tav>
                                        <p:tav tm="100000">
                                          <p:val>
                                            <p:strVal val="#ppt_x"/>
                                          </p:val>
                                        </p:tav>
                                      </p:tavLst>
                                    </p:anim>
                                    <p:anim calcmode="lin" valueType="num">
                                      <p:cBhvr>
                                        <p:cTn id="67" dur="500" fill="hold"/>
                                        <p:tgtEl>
                                          <p:spTgt spid="27"/>
                                        </p:tgtEl>
                                        <p:attrNameLst>
                                          <p:attrName>ppt_y</p:attrName>
                                        </p:attrNameLst>
                                      </p:cBhvr>
                                      <p:tavLst>
                                        <p:tav tm="0">
                                          <p:val>
                                            <p:fltVal val="0.5"/>
                                          </p:val>
                                        </p:tav>
                                        <p:tav tm="100000">
                                          <p:val>
                                            <p:strVal val="#ppt_y"/>
                                          </p:val>
                                        </p:tav>
                                      </p:tavLst>
                                    </p:anim>
                                  </p:childTnLst>
                                </p:cTn>
                              </p:par>
                            </p:childTnLst>
                          </p:cTn>
                        </p:par>
                        <p:par>
                          <p:cTn id="68" fill="hold">
                            <p:stCondLst>
                              <p:cond delay="5500"/>
                            </p:stCondLst>
                            <p:childTnLst>
                              <p:par>
                                <p:cTn id="69" presetID="53" presetClass="entr" presetSubtype="528" fill="hold" nodeType="afterEffect">
                                  <p:stCondLst>
                                    <p:cond delay="0"/>
                                  </p:stCondLst>
                                  <p:childTnLst>
                                    <p:set>
                                      <p:cBhvr>
                                        <p:cTn id="70" dur="1" fill="hold">
                                          <p:stCondLst>
                                            <p:cond delay="0"/>
                                          </p:stCondLst>
                                        </p:cTn>
                                        <p:tgtEl>
                                          <p:spTgt spid="26"/>
                                        </p:tgtEl>
                                        <p:attrNameLst>
                                          <p:attrName>style.visibility</p:attrName>
                                        </p:attrNameLst>
                                      </p:cBhvr>
                                      <p:to>
                                        <p:strVal val="visible"/>
                                      </p:to>
                                    </p:set>
                                    <p:anim calcmode="lin" valueType="num">
                                      <p:cBhvr>
                                        <p:cTn id="71" dur="500" fill="hold"/>
                                        <p:tgtEl>
                                          <p:spTgt spid="26"/>
                                        </p:tgtEl>
                                        <p:attrNameLst>
                                          <p:attrName>ppt_w</p:attrName>
                                        </p:attrNameLst>
                                      </p:cBhvr>
                                      <p:tavLst>
                                        <p:tav tm="0">
                                          <p:val>
                                            <p:fltVal val="0"/>
                                          </p:val>
                                        </p:tav>
                                        <p:tav tm="100000">
                                          <p:val>
                                            <p:strVal val="#ppt_w"/>
                                          </p:val>
                                        </p:tav>
                                      </p:tavLst>
                                    </p:anim>
                                    <p:anim calcmode="lin" valueType="num">
                                      <p:cBhvr>
                                        <p:cTn id="72" dur="500" fill="hold"/>
                                        <p:tgtEl>
                                          <p:spTgt spid="26"/>
                                        </p:tgtEl>
                                        <p:attrNameLst>
                                          <p:attrName>ppt_h</p:attrName>
                                        </p:attrNameLst>
                                      </p:cBhvr>
                                      <p:tavLst>
                                        <p:tav tm="0">
                                          <p:val>
                                            <p:fltVal val="0"/>
                                          </p:val>
                                        </p:tav>
                                        <p:tav tm="100000">
                                          <p:val>
                                            <p:strVal val="#ppt_h"/>
                                          </p:val>
                                        </p:tav>
                                      </p:tavLst>
                                    </p:anim>
                                    <p:animEffect transition="in" filter="fade">
                                      <p:cBhvr>
                                        <p:cTn id="73" dur="500"/>
                                        <p:tgtEl>
                                          <p:spTgt spid="26"/>
                                        </p:tgtEl>
                                      </p:cBhvr>
                                    </p:animEffect>
                                    <p:anim calcmode="lin" valueType="num">
                                      <p:cBhvr>
                                        <p:cTn id="74" dur="500" fill="hold"/>
                                        <p:tgtEl>
                                          <p:spTgt spid="26"/>
                                        </p:tgtEl>
                                        <p:attrNameLst>
                                          <p:attrName>ppt_x</p:attrName>
                                        </p:attrNameLst>
                                      </p:cBhvr>
                                      <p:tavLst>
                                        <p:tav tm="0">
                                          <p:val>
                                            <p:fltVal val="0.5"/>
                                          </p:val>
                                        </p:tav>
                                        <p:tav tm="100000">
                                          <p:val>
                                            <p:strVal val="#ppt_x"/>
                                          </p:val>
                                        </p:tav>
                                      </p:tavLst>
                                    </p:anim>
                                    <p:anim calcmode="lin" valueType="num">
                                      <p:cBhvr>
                                        <p:cTn id="75" dur="500" fill="hold"/>
                                        <p:tgtEl>
                                          <p:spTgt spid="26"/>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ldLvl="0" animBg="1"/>
      <p:bldP spid="22" grpId="0" bldLvl="0" animBg="1"/>
      <p:bldP spid="23" grpId="0" bldLvl="0" animBg="1"/>
      <p:bldP spid="24" grpId="0" bldLvl="0" animBg="1"/>
      <p:bldP spid="5" grpId="0" bldLvl="0" animBg="1"/>
      <p:bldP spid="6" grpId="0" bldLvl="0" animBg="1"/>
      <p:bldP spid="7" grpId="0" bldLvl="0" animBg="1"/>
      <p:bldP spid="8" grpId="0" bldLvl="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千图PPT彼岸天：ID 8661124库_组合 11"/>
          <p:cNvGrpSpPr/>
          <p:nvPr>
            <p:custDataLst>
              <p:tags r:id="rId1"/>
            </p:custDataLst>
          </p:nvPr>
        </p:nvGrpSpPr>
        <p:grpSpPr>
          <a:xfrm>
            <a:off x="3714750" y="1938337"/>
            <a:ext cx="2381250" cy="2981326"/>
            <a:chOff x="3714750" y="1938337"/>
            <a:chExt cx="2381250" cy="2981326"/>
          </a:xfrm>
        </p:grpSpPr>
        <p:sp>
          <p:nvSpPr>
            <p:cNvPr id="5" name="任意多边形 4"/>
            <p:cNvSpPr/>
            <p:nvPr/>
          </p:nvSpPr>
          <p:spPr>
            <a:xfrm>
              <a:off x="3714750" y="1938337"/>
              <a:ext cx="2381250" cy="2981326"/>
            </a:xfrm>
            <a:custGeom>
              <a:avLst/>
              <a:gdLst>
                <a:gd name="connsiteX0" fmla="*/ 1190625 w 2381250"/>
                <a:gd name="connsiteY0" fmla="*/ 0 h 2981326"/>
                <a:gd name="connsiteX1" fmla="*/ 2340893 w 2381250"/>
                <a:gd name="connsiteY1" fmla="*/ 542463 h 2981326"/>
                <a:gd name="connsiteX2" fmla="*/ 2381250 w 2381250"/>
                <a:gd name="connsiteY2" fmla="*/ 596432 h 2981326"/>
                <a:gd name="connsiteX3" fmla="*/ 2335794 w 2381250"/>
                <a:gd name="connsiteY3" fmla="*/ 657219 h 2981326"/>
                <a:gd name="connsiteX4" fmla="*/ 2081212 w 2381250"/>
                <a:gd name="connsiteY4" fmla="*/ 1490663 h 2981326"/>
                <a:gd name="connsiteX5" fmla="*/ 2335794 w 2381250"/>
                <a:gd name="connsiteY5" fmla="*/ 2324107 h 2981326"/>
                <a:gd name="connsiteX6" fmla="*/ 2381250 w 2381250"/>
                <a:gd name="connsiteY6" fmla="*/ 2384895 h 2981326"/>
                <a:gd name="connsiteX7" fmla="*/ 2340893 w 2381250"/>
                <a:gd name="connsiteY7" fmla="*/ 2438863 h 2981326"/>
                <a:gd name="connsiteX8" fmla="*/ 1190625 w 2381250"/>
                <a:gd name="connsiteY8" fmla="*/ 2981326 h 2981326"/>
                <a:gd name="connsiteX9" fmla="*/ 40357 w 2381250"/>
                <a:gd name="connsiteY9" fmla="*/ 2438863 h 2981326"/>
                <a:gd name="connsiteX10" fmla="*/ 0 w 2381250"/>
                <a:gd name="connsiteY10" fmla="*/ 2384895 h 2981326"/>
                <a:gd name="connsiteX11" fmla="*/ 45456 w 2381250"/>
                <a:gd name="connsiteY11" fmla="*/ 2324107 h 2981326"/>
                <a:gd name="connsiteX12" fmla="*/ 300038 w 2381250"/>
                <a:gd name="connsiteY12" fmla="*/ 1490663 h 2981326"/>
                <a:gd name="connsiteX13" fmla="*/ 45456 w 2381250"/>
                <a:gd name="connsiteY13" fmla="*/ 657219 h 2981326"/>
                <a:gd name="connsiteX14" fmla="*/ 0 w 2381250"/>
                <a:gd name="connsiteY14" fmla="*/ 596432 h 2981326"/>
                <a:gd name="connsiteX15" fmla="*/ 40357 w 2381250"/>
                <a:gd name="connsiteY15" fmla="*/ 542463 h 2981326"/>
                <a:gd name="connsiteX16" fmla="*/ 1190625 w 2381250"/>
                <a:gd name="connsiteY16" fmla="*/ 0 h 298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1250" h="2981326">
                  <a:moveTo>
                    <a:pt x="1190625" y="0"/>
                  </a:moveTo>
                  <a:cubicBezTo>
                    <a:pt x="1653714" y="0"/>
                    <a:pt x="2067483" y="211167"/>
                    <a:pt x="2340893" y="542463"/>
                  </a:cubicBezTo>
                  <a:lnTo>
                    <a:pt x="2381250" y="596432"/>
                  </a:lnTo>
                  <a:lnTo>
                    <a:pt x="2335794" y="657219"/>
                  </a:lnTo>
                  <a:cubicBezTo>
                    <a:pt x="2175064" y="895131"/>
                    <a:pt x="2081212" y="1181937"/>
                    <a:pt x="2081212" y="1490663"/>
                  </a:cubicBezTo>
                  <a:cubicBezTo>
                    <a:pt x="2081212" y="1799389"/>
                    <a:pt x="2175064" y="2086195"/>
                    <a:pt x="2335794" y="2324107"/>
                  </a:cubicBezTo>
                  <a:lnTo>
                    <a:pt x="2381250" y="2384895"/>
                  </a:lnTo>
                  <a:lnTo>
                    <a:pt x="2340893" y="2438863"/>
                  </a:lnTo>
                  <a:cubicBezTo>
                    <a:pt x="2067483" y="2770159"/>
                    <a:pt x="1653714" y="2981326"/>
                    <a:pt x="1190625" y="2981326"/>
                  </a:cubicBezTo>
                  <a:cubicBezTo>
                    <a:pt x="727535" y="2981326"/>
                    <a:pt x="313766" y="2770159"/>
                    <a:pt x="40357" y="2438863"/>
                  </a:cubicBezTo>
                  <a:lnTo>
                    <a:pt x="0" y="2384895"/>
                  </a:lnTo>
                  <a:lnTo>
                    <a:pt x="45456" y="2324107"/>
                  </a:lnTo>
                  <a:cubicBezTo>
                    <a:pt x="206186" y="2086195"/>
                    <a:pt x="300038" y="1799389"/>
                    <a:pt x="300038" y="1490663"/>
                  </a:cubicBezTo>
                  <a:cubicBezTo>
                    <a:pt x="300038" y="1181937"/>
                    <a:pt x="206186" y="895131"/>
                    <a:pt x="45456" y="657219"/>
                  </a:cubicBezTo>
                  <a:lnTo>
                    <a:pt x="0" y="596432"/>
                  </a:lnTo>
                  <a:lnTo>
                    <a:pt x="40357" y="542463"/>
                  </a:lnTo>
                  <a:cubicBezTo>
                    <a:pt x="313766" y="211167"/>
                    <a:pt x="727535" y="0"/>
                    <a:pt x="1190625" y="0"/>
                  </a:cubicBezTo>
                  <a:close/>
                </a:path>
              </a:pathLst>
            </a:custGeom>
            <a:solidFill>
              <a:schemeClr val="accent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spcBef>
                  <a:spcPct val="0"/>
                </a:spcBef>
              </a:pPr>
              <a:r>
                <a:rPr lang="en-US" altLang="zh-CN" sz="1200" dirty="0">
                  <a:cs typeface="+mn-ea"/>
                  <a:sym typeface="+mn-lt"/>
                </a:rPr>
                <a:t>Enter your text Enter your text </a:t>
              </a:r>
              <a:br>
                <a:rPr lang="zh-CN" altLang="en-US" sz="1200" dirty="0">
                  <a:cs typeface="+mn-ea"/>
                  <a:sym typeface="+mn-lt"/>
                </a:rPr>
              </a:br>
              <a:r>
                <a:rPr lang="en-US" altLang="zh-CN" sz="1200" dirty="0">
                  <a:cs typeface="+mn-ea"/>
                  <a:sym typeface="+mn-lt"/>
                </a:rPr>
                <a:t>Enter your text Enter your text </a:t>
              </a:r>
              <a:br>
                <a:rPr lang="zh-CN" altLang="en-US" sz="1200" dirty="0">
                  <a:cs typeface="+mn-ea"/>
                  <a:sym typeface="+mn-lt"/>
                </a:rPr>
              </a:br>
              <a:r>
                <a:rPr lang="en-US" altLang="zh-CN" sz="1200" dirty="0">
                  <a:cs typeface="+mn-ea"/>
                  <a:sym typeface="+mn-lt"/>
                </a:rPr>
                <a:t>Enter your text Enter your text </a:t>
              </a:r>
              <a:endParaRPr lang="zh-CN" altLang="en-US" sz="1200" dirty="0">
                <a:cs typeface="+mn-ea"/>
                <a:sym typeface="+mn-lt"/>
              </a:endParaRPr>
            </a:p>
          </p:txBody>
        </p:sp>
        <p:sp>
          <p:nvSpPr>
            <p:cNvPr id="7" name="矩形 6"/>
            <p:cNvSpPr/>
            <p:nvPr/>
          </p:nvSpPr>
          <p:spPr>
            <a:xfrm>
              <a:off x="4108085" y="2462550"/>
              <a:ext cx="1594580" cy="325410"/>
            </a:xfrm>
            <a:prstGeom prst="rect">
              <a:avLst/>
            </a:prstGeom>
          </p:spPr>
          <p:txBody>
            <a:bodyPr wrap="none" lIns="0" tIns="0" rIns="0" bIns="0" anchor="ctr" anchorCtr="1">
              <a:normAutofit/>
            </a:bodyPr>
            <a:lstStyle/>
            <a:p>
              <a:pPr lvl="0" algn="ctr" defTabSz="913765">
                <a:spcBef>
                  <a:spcPct val="0"/>
                </a:spcBef>
                <a:defRPr/>
              </a:pPr>
              <a:r>
                <a:rPr lang="en-US" altLang="zh-CN" sz="2000" b="1" dirty="0">
                  <a:solidFill>
                    <a:schemeClr val="bg1"/>
                  </a:solidFill>
                  <a:cs typeface="+mn-ea"/>
                  <a:sym typeface="+mn-lt"/>
                </a:rPr>
                <a:t>Keywords </a:t>
              </a:r>
              <a:endParaRPr lang="zh-CN" altLang="en-US" sz="2000" b="1" dirty="0">
                <a:solidFill>
                  <a:schemeClr val="bg1"/>
                </a:solidFill>
                <a:cs typeface="+mn-ea"/>
                <a:sym typeface="+mn-lt"/>
              </a:endParaRPr>
            </a:p>
          </p:txBody>
        </p:sp>
      </p:grpSp>
      <p:grpSp>
        <p:nvGrpSpPr>
          <p:cNvPr id="2" name="千图PPT彼岸天：ID 8661124库_组合 1"/>
          <p:cNvGrpSpPr/>
          <p:nvPr>
            <p:custDataLst>
              <p:tags r:id="rId2"/>
            </p:custDataLst>
          </p:nvPr>
        </p:nvGrpSpPr>
        <p:grpSpPr>
          <a:xfrm>
            <a:off x="1033462" y="1938337"/>
            <a:ext cx="2681288" cy="2981326"/>
            <a:chOff x="1033462" y="1938337"/>
            <a:chExt cx="2681288" cy="2981326"/>
          </a:xfrm>
        </p:grpSpPr>
        <p:sp>
          <p:nvSpPr>
            <p:cNvPr id="4" name="任意多边形 3"/>
            <p:cNvSpPr/>
            <p:nvPr/>
          </p:nvSpPr>
          <p:spPr>
            <a:xfrm>
              <a:off x="1033462" y="1938337"/>
              <a:ext cx="2681288" cy="2981326"/>
            </a:xfrm>
            <a:custGeom>
              <a:avLst/>
              <a:gdLst>
                <a:gd name="connsiteX0" fmla="*/ 1490663 w 2681288"/>
                <a:gd name="connsiteY0" fmla="*/ 0 h 2981326"/>
                <a:gd name="connsiteX1" fmla="*/ 2640931 w 2681288"/>
                <a:gd name="connsiteY1" fmla="*/ 542463 h 2981326"/>
                <a:gd name="connsiteX2" fmla="*/ 2681288 w 2681288"/>
                <a:gd name="connsiteY2" fmla="*/ 596432 h 2981326"/>
                <a:gd name="connsiteX3" fmla="*/ 2635832 w 2681288"/>
                <a:gd name="connsiteY3" fmla="*/ 657219 h 2981326"/>
                <a:gd name="connsiteX4" fmla="*/ 2381250 w 2681288"/>
                <a:gd name="connsiteY4" fmla="*/ 1490663 h 2981326"/>
                <a:gd name="connsiteX5" fmla="*/ 2635832 w 2681288"/>
                <a:gd name="connsiteY5" fmla="*/ 2324107 h 2981326"/>
                <a:gd name="connsiteX6" fmla="*/ 2681288 w 2681288"/>
                <a:gd name="connsiteY6" fmla="*/ 2384895 h 2981326"/>
                <a:gd name="connsiteX7" fmla="*/ 2640931 w 2681288"/>
                <a:gd name="connsiteY7" fmla="*/ 2438863 h 2981326"/>
                <a:gd name="connsiteX8" fmla="*/ 1490663 w 2681288"/>
                <a:gd name="connsiteY8" fmla="*/ 2981326 h 2981326"/>
                <a:gd name="connsiteX9" fmla="*/ 0 w 2681288"/>
                <a:gd name="connsiteY9" fmla="*/ 1490663 h 2981326"/>
                <a:gd name="connsiteX10" fmla="*/ 1490663 w 2681288"/>
                <a:gd name="connsiteY10" fmla="*/ 0 h 298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1288" h="2981326">
                  <a:moveTo>
                    <a:pt x="1490663" y="0"/>
                  </a:moveTo>
                  <a:cubicBezTo>
                    <a:pt x="1953752" y="0"/>
                    <a:pt x="2367521" y="211167"/>
                    <a:pt x="2640931" y="542463"/>
                  </a:cubicBezTo>
                  <a:lnTo>
                    <a:pt x="2681288" y="596432"/>
                  </a:lnTo>
                  <a:lnTo>
                    <a:pt x="2635832" y="657219"/>
                  </a:lnTo>
                  <a:cubicBezTo>
                    <a:pt x="2475102" y="895131"/>
                    <a:pt x="2381250" y="1181937"/>
                    <a:pt x="2381250" y="1490663"/>
                  </a:cubicBezTo>
                  <a:cubicBezTo>
                    <a:pt x="2381250" y="1799389"/>
                    <a:pt x="2475102" y="2086195"/>
                    <a:pt x="2635832" y="2324107"/>
                  </a:cubicBezTo>
                  <a:lnTo>
                    <a:pt x="2681288" y="2384895"/>
                  </a:lnTo>
                  <a:lnTo>
                    <a:pt x="2640931" y="2438863"/>
                  </a:lnTo>
                  <a:cubicBezTo>
                    <a:pt x="2367521" y="2770159"/>
                    <a:pt x="1953752" y="2981326"/>
                    <a:pt x="1490663" y="2981326"/>
                  </a:cubicBezTo>
                  <a:cubicBezTo>
                    <a:pt x="667393" y="2981326"/>
                    <a:pt x="0" y="2313933"/>
                    <a:pt x="0" y="1490663"/>
                  </a:cubicBezTo>
                  <a:cubicBezTo>
                    <a:pt x="0" y="667393"/>
                    <a:pt x="667393" y="0"/>
                    <a:pt x="1490663" y="0"/>
                  </a:cubicBezTo>
                  <a:close/>
                </a:path>
              </a:pathLst>
            </a:cu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spcBef>
                  <a:spcPct val="0"/>
                </a:spcBef>
              </a:pPr>
              <a:r>
                <a:rPr lang="en-US" altLang="zh-CN" sz="1200" dirty="0">
                  <a:cs typeface="+mn-ea"/>
                  <a:sym typeface="+mn-lt"/>
                </a:rPr>
                <a:t>Enter your text Enter your text </a:t>
              </a:r>
              <a:br>
                <a:rPr lang="zh-CN" altLang="en-US" sz="1200" dirty="0">
                  <a:cs typeface="+mn-ea"/>
                  <a:sym typeface="+mn-lt"/>
                </a:rPr>
              </a:br>
              <a:r>
                <a:rPr lang="en-US" altLang="zh-CN" sz="1200" dirty="0">
                  <a:cs typeface="+mn-ea"/>
                  <a:sym typeface="+mn-lt"/>
                </a:rPr>
                <a:t>Enter your text Enter your text </a:t>
              </a:r>
              <a:br>
                <a:rPr lang="zh-CN" altLang="en-US" sz="1200" dirty="0">
                  <a:cs typeface="+mn-ea"/>
                  <a:sym typeface="+mn-lt"/>
                </a:rPr>
              </a:br>
              <a:r>
                <a:rPr lang="en-US" altLang="zh-CN" sz="1200" dirty="0">
                  <a:cs typeface="+mn-ea"/>
                  <a:sym typeface="+mn-lt"/>
                </a:rPr>
                <a:t>Enter your text Enter your text </a:t>
              </a:r>
              <a:endParaRPr lang="zh-CN" altLang="en-US" sz="1200" dirty="0">
                <a:cs typeface="+mn-ea"/>
                <a:sym typeface="+mn-lt"/>
              </a:endParaRPr>
            </a:p>
          </p:txBody>
        </p:sp>
        <p:sp>
          <p:nvSpPr>
            <p:cNvPr id="8" name="矩形 7"/>
            <p:cNvSpPr/>
            <p:nvPr/>
          </p:nvSpPr>
          <p:spPr>
            <a:xfrm>
              <a:off x="1576816" y="2462550"/>
              <a:ext cx="1594580" cy="325410"/>
            </a:xfrm>
            <a:prstGeom prst="rect">
              <a:avLst/>
            </a:prstGeom>
          </p:spPr>
          <p:txBody>
            <a:bodyPr wrap="none" lIns="0" tIns="0" rIns="0" bIns="0" anchor="ctr" anchorCtr="1">
              <a:normAutofit/>
            </a:bodyPr>
            <a:lstStyle/>
            <a:p>
              <a:pPr lvl="0" algn="ctr" defTabSz="913765">
                <a:spcBef>
                  <a:spcPct val="0"/>
                </a:spcBef>
                <a:defRPr/>
              </a:pPr>
              <a:r>
                <a:rPr lang="en-US" altLang="zh-CN" sz="2000" b="1" dirty="0">
                  <a:solidFill>
                    <a:schemeClr val="bg1"/>
                  </a:solidFill>
                  <a:cs typeface="+mn-ea"/>
                  <a:sym typeface="+mn-lt"/>
                </a:rPr>
                <a:t>Keywords </a:t>
              </a:r>
              <a:endParaRPr lang="zh-CN" altLang="en-US" sz="2000" b="1" dirty="0">
                <a:solidFill>
                  <a:schemeClr val="bg1"/>
                </a:solidFill>
                <a:cs typeface="+mn-ea"/>
                <a:sym typeface="+mn-lt"/>
              </a:endParaRPr>
            </a:p>
          </p:txBody>
        </p:sp>
      </p:grpSp>
      <p:grpSp>
        <p:nvGrpSpPr>
          <p:cNvPr id="14" name="千图PPT彼岸天：ID 8661124库_组合 13"/>
          <p:cNvGrpSpPr/>
          <p:nvPr>
            <p:custDataLst>
              <p:tags r:id="rId3"/>
            </p:custDataLst>
          </p:nvPr>
        </p:nvGrpSpPr>
        <p:grpSpPr>
          <a:xfrm>
            <a:off x="8477250" y="1938337"/>
            <a:ext cx="2681288" cy="2981326"/>
            <a:chOff x="8477250" y="1938337"/>
            <a:chExt cx="2681288" cy="2981326"/>
          </a:xfrm>
        </p:grpSpPr>
        <p:sp>
          <p:nvSpPr>
            <p:cNvPr id="6" name="任意多边形 5"/>
            <p:cNvSpPr/>
            <p:nvPr/>
          </p:nvSpPr>
          <p:spPr>
            <a:xfrm>
              <a:off x="8477250" y="1938337"/>
              <a:ext cx="2681288" cy="2981326"/>
            </a:xfrm>
            <a:custGeom>
              <a:avLst/>
              <a:gdLst>
                <a:gd name="connsiteX0" fmla="*/ 1190625 w 2681288"/>
                <a:gd name="connsiteY0" fmla="*/ 0 h 2981326"/>
                <a:gd name="connsiteX1" fmla="*/ 2681288 w 2681288"/>
                <a:gd name="connsiteY1" fmla="*/ 1490663 h 2981326"/>
                <a:gd name="connsiteX2" fmla="*/ 1190625 w 2681288"/>
                <a:gd name="connsiteY2" fmla="*/ 2981326 h 2981326"/>
                <a:gd name="connsiteX3" fmla="*/ 40357 w 2681288"/>
                <a:gd name="connsiteY3" fmla="*/ 2438863 h 2981326"/>
                <a:gd name="connsiteX4" fmla="*/ 0 w 2681288"/>
                <a:gd name="connsiteY4" fmla="*/ 2384895 h 2981326"/>
                <a:gd name="connsiteX5" fmla="*/ 45456 w 2681288"/>
                <a:gd name="connsiteY5" fmla="*/ 2324107 h 2981326"/>
                <a:gd name="connsiteX6" fmla="*/ 300038 w 2681288"/>
                <a:gd name="connsiteY6" fmla="*/ 1490663 h 2981326"/>
                <a:gd name="connsiteX7" fmla="*/ 45456 w 2681288"/>
                <a:gd name="connsiteY7" fmla="*/ 657219 h 2981326"/>
                <a:gd name="connsiteX8" fmla="*/ 0 w 2681288"/>
                <a:gd name="connsiteY8" fmla="*/ 596432 h 2981326"/>
                <a:gd name="connsiteX9" fmla="*/ 40357 w 2681288"/>
                <a:gd name="connsiteY9" fmla="*/ 542463 h 2981326"/>
                <a:gd name="connsiteX10" fmla="*/ 1190625 w 2681288"/>
                <a:gd name="connsiteY10" fmla="*/ 0 h 298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81288" h="2981326">
                  <a:moveTo>
                    <a:pt x="1190625" y="0"/>
                  </a:moveTo>
                  <a:cubicBezTo>
                    <a:pt x="2013895" y="0"/>
                    <a:pt x="2681288" y="667393"/>
                    <a:pt x="2681288" y="1490663"/>
                  </a:cubicBezTo>
                  <a:cubicBezTo>
                    <a:pt x="2681288" y="2313933"/>
                    <a:pt x="2013895" y="2981326"/>
                    <a:pt x="1190625" y="2981326"/>
                  </a:cubicBezTo>
                  <a:cubicBezTo>
                    <a:pt x="727536" y="2981326"/>
                    <a:pt x="313767" y="2770159"/>
                    <a:pt x="40357" y="2438863"/>
                  </a:cubicBezTo>
                  <a:lnTo>
                    <a:pt x="0" y="2384895"/>
                  </a:lnTo>
                  <a:lnTo>
                    <a:pt x="45456" y="2324107"/>
                  </a:lnTo>
                  <a:cubicBezTo>
                    <a:pt x="206186" y="2086195"/>
                    <a:pt x="300038" y="1799389"/>
                    <a:pt x="300038" y="1490663"/>
                  </a:cubicBezTo>
                  <a:cubicBezTo>
                    <a:pt x="300038" y="1181937"/>
                    <a:pt x="206186" y="895131"/>
                    <a:pt x="45456" y="657219"/>
                  </a:cubicBezTo>
                  <a:lnTo>
                    <a:pt x="0" y="596432"/>
                  </a:lnTo>
                  <a:lnTo>
                    <a:pt x="40357" y="542463"/>
                  </a:lnTo>
                  <a:cubicBezTo>
                    <a:pt x="313767" y="211167"/>
                    <a:pt x="727536" y="0"/>
                    <a:pt x="1190625" y="0"/>
                  </a:cubicBezTo>
                  <a:close/>
                </a:path>
              </a:pathLst>
            </a:custGeom>
            <a:solidFill>
              <a:schemeClr val="accent1">
                <a:lumMod val="50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spcBef>
                  <a:spcPct val="0"/>
                </a:spcBef>
              </a:pPr>
              <a:r>
                <a:rPr lang="en-US" altLang="zh-CN" sz="1200" dirty="0">
                  <a:cs typeface="+mn-ea"/>
                  <a:sym typeface="+mn-lt"/>
                </a:rPr>
                <a:t>Enter your text Enter your text </a:t>
              </a:r>
              <a:br>
                <a:rPr lang="zh-CN" altLang="en-US" sz="1200" dirty="0">
                  <a:cs typeface="+mn-ea"/>
                  <a:sym typeface="+mn-lt"/>
                </a:rPr>
              </a:br>
              <a:r>
                <a:rPr lang="en-US" altLang="zh-CN" sz="1200" dirty="0">
                  <a:cs typeface="+mn-ea"/>
                  <a:sym typeface="+mn-lt"/>
                </a:rPr>
                <a:t>Enter your text Enter your text </a:t>
              </a:r>
              <a:br>
                <a:rPr lang="zh-CN" altLang="en-US" sz="1200" dirty="0">
                  <a:cs typeface="+mn-ea"/>
                  <a:sym typeface="+mn-lt"/>
                </a:rPr>
              </a:br>
              <a:r>
                <a:rPr lang="en-US" altLang="zh-CN" sz="1200" dirty="0">
                  <a:cs typeface="+mn-ea"/>
                  <a:sym typeface="+mn-lt"/>
                </a:rPr>
                <a:t>Enter your text Enter your text </a:t>
              </a:r>
              <a:endParaRPr lang="zh-CN" altLang="en-US" sz="1200" dirty="0">
                <a:cs typeface="+mn-ea"/>
                <a:sym typeface="+mn-lt"/>
              </a:endParaRPr>
            </a:p>
          </p:txBody>
        </p:sp>
        <p:sp>
          <p:nvSpPr>
            <p:cNvPr id="9" name="矩形 8"/>
            <p:cNvSpPr/>
            <p:nvPr/>
          </p:nvSpPr>
          <p:spPr>
            <a:xfrm>
              <a:off x="9020604" y="2462550"/>
              <a:ext cx="1594580" cy="325410"/>
            </a:xfrm>
            <a:prstGeom prst="rect">
              <a:avLst/>
            </a:prstGeom>
          </p:spPr>
          <p:txBody>
            <a:bodyPr wrap="none" lIns="0" tIns="0" rIns="0" bIns="0" anchor="ctr" anchorCtr="1">
              <a:normAutofit/>
            </a:bodyPr>
            <a:lstStyle/>
            <a:p>
              <a:pPr lvl="0" algn="ctr" defTabSz="913765">
                <a:spcBef>
                  <a:spcPct val="0"/>
                </a:spcBef>
                <a:defRPr/>
              </a:pPr>
              <a:r>
                <a:rPr lang="en-US" altLang="zh-CN" sz="2000" b="1" dirty="0">
                  <a:solidFill>
                    <a:schemeClr val="bg1"/>
                  </a:solidFill>
                  <a:cs typeface="+mn-ea"/>
                  <a:sym typeface="+mn-lt"/>
                </a:rPr>
                <a:t>Keywords </a:t>
              </a:r>
              <a:endParaRPr lang="zh-CN" altLang="en-US" sz="2000" b="1" dirty="0">
                <a:solidFill>
                  <a:schemeClr val="bg1"/>
                </a:solidFill>
                <a:cs typeface="+mn-ea"/>
                <a:sym typeface="+mn-lt"/>
              </a:endParaRPr>
            </a:p>
          </p:txBody>
        </p:sp>
      </p:grpSp>
      <p:grpSp>
        <p:nvGrpSpPr>
          <p:cNvPr id="13" name="千图PPT彼岸天：ID 8661124库_组合 12"/>
          <p:cNvGrpSpPr/>
          <p:nvPr>
            <p:custDataLst>
              <p:tags r:id="rId4"/>
            </p:custDataLst>
          </p:nvPr>
        </p:nvGrpSpPr>
        <p:grpSpPr>
          <a:xfrm>
            <a:off x="6096000" y="1938337"/>
            <a:ext cx="2381250" cy="2981326"/>
            <a:chOff x="6096000" y="1938337"/>
            <a:chExt cx="2381250" cy="2981326"/>
          </a:xfrm>
        </p:grpSpPr>
        <p:sp>
          <p:nvSpPr>
            <p:cNvPr id="10" name="任意多边形 9"/>
            <p:cNvSpPr/>
            <p:nvPr/>
          </p:nvSpPr>
          <p:spPr>
            <a:xfrm>
              <a:off x="6096000" y="1938337"/>
              <a:ext cx="2381250" cy="2981326"/>
            </a:xfrm>
            <a:custGeom>
              <a:avLst/>
              <a:gdLst>
                <a:gd name="connsiteX0" fmla="*/ 1190625 w 2381250"/>
                <a:gd name="connsiteY0" fmla="*/ 0 h 2981326"/>
                <a:gd name="connsiteX1" fmla="*/ 2340893 w 2381250"/>
                <a:gd name="connsiteY1" fmla="*/ 542463 h 2981326"/>
                <a:gd name="connsiteX2" fmla="*/ 2381250 w 2381250"/>
                <a:gd name="connsiteY2" fmla="*/ 596432 h 2981326"/>
                <a:gd name="connsiteX3" fmla="*/ 2335794 w 2381250"/>
                <a:gd name="connsiteY3" fmla="*/ 657219 h 2981326"/>
                <a:gd name="connsiteX4" fmla="*/ 2081212 w 2381250"/>
                <a:gd name="connsiteY4" fmla="*/ 1490663 h 2981326"/>
                <a:gd name="connsiteX5" fmla="*/ 2335794 w 2381250"/>
                <a:gd name="connsiteY5" fmla="*/ 2324107 h 2981326"/>
                <a:gd name="connsiteX6" fmla="*/ 2381250 w 2381250"/>
                <a:gd name="connsiteY6" fmla="*/ 2384895 h 2981326"/>
                <a:gd name="connsiteX7" fmla="*/ 2340893 w 2381250"/>
                <a:gd name="connsiteY7" fmla="*/ 2438863 h 2981326"/>
                <a:gd name="connsiteX8" fmla="*/ 1190625 w 2381250"/>
                <a:gd name="connsiteY8" fmla="*/ 2981326 h 2981326"/>
                <a:gd name="connsiteX9" fmla="*/ 40357 w 2381250"/>
                <a:gd name="connsiteY9" fmla="*/ 2438863 h 2981326"/>
                <a:gd name="connsiteX10" fmla="*/ 0 w 2381250"/>
                <a:gd name="connsiteY10" fmla="*/ 2384895 h 2981326"/>
                <a:gd name="connsiteX11" fmla="*/ 45456 w 2381250"/>
                <a:gd name="connsiteY11" fmla="*/ 2324107 h 2981326"/>
                <a:gd name="connsiteX12" fmla="*/ 300038 w 2381250"/>
                <a:gd name="connsiteY12" fmla="*/ 1490663 h 2981326"/>
                <a:gd name="connsiteX13" fmla="*/ 45456 w 2381250"/>
                <a:gd name="connsiteY13" fmla="*/ 657219 h 2981326"/>
                <a:gd name="connsiteX14" fmla="*/ 0 w 2381250"/>
                <a:gd name="connsiteY14" fmla="*/ 596432 h 2981326"/>
                <a:gd name="connsiteX15" fmla="*/ 40357 w 2381250"/>
                <a:gd name="connsiteY15" fmla="*/ 542463 h 2981326"/>
                <a:gd name="connsiteX16" fmla="*/ 1190625 w 2381250"/>
                <a:gd name="connsiteY16" fmla="*/ 0 h 298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381250" h="2981326">
                  <a:moveTo>
                    <a:pt x="1190625" y="0"/>
                  </a:moveTo>
                  <a:cubicBezTo>
                    <a:pt x="1653714" y="0"/>
                    <a:pt x="2067483" y="211167"/>
                    <a:pt x="2340893" y="542463"/>
                  </a:cubicBezTo>
                  <a:lnTo>
                    <a:pt x="2381250" y="596432"/>
                  </a:lnTo>
                  <a:lnTo>
                    <a:pt x="2335794" y="657219"/>
                  </a:lnTo>
                  <a:cubicBezTo>
                    <a:pt x="2175064" y="895131"/>
                    <a:pt x="2081212" y="1181937"/>
                    <a:pt x="2081212" y="1490663"/>
                  </a:cubicBezTo>
                  <a:cubicBezTo>
                    <a:pt x="2081212" y="1799389"/>
                    <a:pt x="2175064" y="2086195"/>
                    <a:pt x="2335794" y="2324107"/>
                  </a:cubicBezTo>
                  <a:lnTo>
                    <a:pt x="2381250" y="2384895"/>
                  </a:lnTo>
                  <a:lnTo>
                    <a:pt x="2340893" y="2438863"/>
                  </a:lnTo>
                  <a:cubicBezTo>
                    <a:pt x="2067483" y="2770159"/>
                    <a:pt x="1653714" y="2981326"/>
                    <a:pt x="1190625" y="2981326"/>
                  </a:cubicBezTo>
                  <a:cubicBezTo>
                    <a:pt x="727535" y="2981326"/>
                    <a:pt x="313766" y="2770159"/>
                    <a:pt x="40357" y="2438863"/>
                  </a:cubicBezTo>
                  <a:lnTo>
                    <a:pt x="0" y="2384895"/>
                  </a:lnTo>
                  <a:lnTo>
                    <a:pt x="45456" y="2324107"/>
                  </a:lnTo>
                  <a:cubicBezTo>
                    <a:pt x="206186" y="2086195"/>
                    <a:pt x="300038" y="1799389"/>
                    <a:pt x="300038" y="1490663"/>
                  </a:cubicBezTo>
                  <a:cubicBezTo>
                    <a:pt x="300038" y="1181937"/>
                    <a:pt x="206186" y="895131"/>
                    <a:pt x="45456" y="657219"/>
                  </a:cubicBezTo>
                  <a:lnTo>
                    <a:pt x="0" y="596432"/>
                  </a:lnTo>
                  <a:lnTo>
                    <a:pt x="40357" y="542463"/>
                  </a:lnTo>
                  <a:cubicBezTo>
                    <a:pt x="313766" y="211167"/>
                    <a:pt x="727535" y="0"/>
                    <a:pt x="1190625" y="0"/>
                  </a:cubicBezTo>
                  <a:close/>
                </a:path>
              </a:pathLst>
            </a:cu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rmAutofit/>
            </a:bodyPr>
            <a:lstStyle/>
            <a:p>
              <a:pPr algn="ctr">
                <a:lnSpc>
                  <a:spcPct val="120000"/>
                </a:lnSpc>
                <a:spcBef>
                  <a:spcPct val="0"/>
                </a:spcBef>
              </a:pPr>
              <a:r>
                <a:rPr lang="en-US" altLang="zh-CN" sz="1200" dirty="0">
                  <a:cs typeface="+mn-ea"/>
                  <a:sym typeface="+mn-lt"/>
                </a:rPr>
                <a:t>Enter your text Enter your text </a:t>
              </a:r>
              <a:br>
                <a:rPr lang="zh-CN" altLang="en-US" sz="1200" dirty="0">
                  <a:cs typeface="+mn-ea"/>
                  <a:sym typeface="+mn-lt"/>
                </a:rPr>
              </a:br>
              <a:r>
                <a:rPr lang="en-US" altLang="zh-CN" sz="1200" dirty="0">
                  <a:cs typeface="+mn-ea"/>
                  <a:sym typeface="+mn-lt"/>
                </a:rPr>
                <a:t>Enter your text Enter your text </a:t>
              </a:r>
              <a:br>
                <a:rPr lang="zh-CN" altLang="en-US" sz="1200" dirty="0">
                  <a:cs typeface="+mn-ea"/>
                  <a:sym typeface="+mn-lt"/>
                </a:rPr>
              </a:br>
              <a:r>
                <a:rPr lang="en-US" altLang="zh-CN" sz="1200" dirty="0">
                  <a:cs typeface="+mn-ea"/>
                  <a:sym typeface="+mn-lt"/>
                </a:rPr>
                <a:t>Enter your text Enter your text </a:t>
              </a:r>
              <a:endParaRPr lang="zh-CN" altLang="en-US" sz="1200" dirty="0">
                <a:cs typeface="+mn-ea"/>
                <a:sym typeface="+mn-lt"/>
              </a:endParaRPr>
            </a:p>
          </p:txBody>
        </p:sp>
        <p:sp>
          <p:nvSpPr>
            <p:cNvPr id="11" name="矩形 10"/>
            <p:cNvSpPr/>
            <p:nvPr/>
          </p:nvSpPr>
          <p:spPr>
            <a:xfrm>
              <a:off x="6489335" y="2462550"/>
              <a:ext cx="1594580" cy="325410"/>
            </a:xfrm>
            <a:prstGeom prst="rect">
              <a:avLst/>
            </a:prstGeom>
          </p:spPr>
          <p:txBody>
            <a:bodyPr wrap="none" lIns="0" tIns="0" rIns="0" bIns="0" anchor="ctr" anchorCtr="1">
              <a:normAutofit/>
            </a:bodyPr>
            <a:lstStyle/>
            <a:p>
              <a:pPr lvl="0" algn="ctr" defTabSz="913765">
                <a:spcBef>
                  <a:spcPct val="0"/>
                </a:spcBef>
                <a:defRPr/>
              </a:pPr>
              <a:r>
                <a:rPr lang="en-US" altLang="zh-CN" sz="2000" b="1" dirty="0">
                  <a:solidFill>
                    <a:schemeClr val="bg1"/>
                  </a:solidFill>
                  <a:cs typeface="+mn-ea"/>
                  <a:sym typeface="+mn-lt"/>
                </a:rPr>
                <a:t>Keywords </a:t>
              </a:r>
              <a:endParaRPr lang="zh-CN" altLang="en-US" sz="2000" b="1" dirty="0">
                <a:solidFill>
                  <a:schemeClr val="bg1"/>
                </a:solidFill>
                <a:cs typeface="+mn-ea"/>
                <a:sym typeface="+mn-lt"/>
              </a:endParaRPr>
            </a:p>
          </p:txBody>
        </p:sp>
      </p:grpSp>
      <p:grpSp>
        <p:nvGrpSpPr>
          <p:cNvPr id="22" name="组合 21"/>
          <p:cNvGrpSpPr/>
          <p:nvPr/>
        </p:nvGrpSpPr>
        <p:grpSpPr>
          <a:xfrm>
            <a:off x="358140" y="288290"/>
            <a:ext cx="2863850" cy="368300"/>
            <a:chOff x="564" y="454"/>
            <a:chExt cx="4510" cy="580"/>
          </a:xfrm>
        </p:grpSpPr>
        <p:grpSp>
          <p:nvGrpSpPr>
            <p:cNvPr id="23" name="组合 22"/>
            <p:cNvGrpSpPr/>
            <p:nvPr/>
          </p:nvGrpSpPr>
          <p:grpSpPr>
            <a:xfrm>
              <a:off x="564" y="512"/>
              <a:ext cx="466" cy="466"/>
              <a:chOff x="3386" y="3538"/>
              <a:chExt cx="3309" cy="3309"/>
            </a:xfrm>
          </p:grpSpPr>
          <p:sp>
            <p:nvSpPr>
              <p:cNvPr id="24" name="椭圆 23"/>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文本框 27"/>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3" presetClass="entr" presetSubtype="16" fill="hold"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p:cTn id="12" dur="500" fill="hold"/>
                                        <p:tgtEl>
                                          <p:spTgt spid="12"/>
                                        </p:tgtEl>
                                        <p:attrNameLst>
                                          <p:attrName>ppt_w</p:attrName>
                                        </p:attrNameLst>
                                      </p:cBhvr>
                                      <p:tavLst>
                                        <p:tav tm="0">
                                          <p:val>
                                            <p:fltVal val="0"/>
                                          </p:val>
                                        </p:tav>
                                        <p:tav tm="100000">
                                          <p:val>
                                            <p:strVal val="#ppt_w"/>
                                          </p:val>
                                        </p:tav>
                                      </p:tavLst>
                                    </p:anim>
                                    <p:anim calcmode="lin" valueType="num">
                                      <p:cBhvr>
                                        <p:cTn id="13" dur="500" fill="hold"/>
                                        <p:tgtEl>
                                          <p:spTgt spid="12"/>
                                        </p:tgtEl>
                                        <p:attrNameLst>
                                          <p:attrName>ppt_h</p:attrName>
                                        </p:attrNameLst>
                                      </p:cBhvr>
                                      <p:tavLst>
                                        <p:tav tm="0">
                                          <p:val>
                                            <p:fltVal val="0"/>
                                          </p:val>
                                        </p:tav>
                                        <p:tav tm="100000">
                                          <p:val>
                                            <p:strVal val="#ppt_h"/>
                                          </p:val>
                                        </p:tav>
                                      </p:tavLst>
                                    </p:anim>
                                  </p:childTnLst>
                                </p:cTn>
                              </p:par>
                            </p:childTnLst>
                          </p:cTn>
                        </p:par>
                        <p:par>
                          <p:cTn id="14" fill="hold">
                            <p:stCondLst>
                              <p:cond delay="1000"/>
                            </p:stCondLst>
                            <p:childTnLst>
                              <p:par>
                                <p:cTn id="15" presetID="23" presetClass="entr" presetSubtype="16" fill="hold" nodeType="after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p:cTn id="17" dur="500" fill="hold"/>
                                        <p:tgtEl>
                                          <p:spTgt spid="13"/>
                                        </p:tgtEl>
                                        <p:attrNameLst>
                                          <p:attrName>ppt_w</p:attrName>
                                        </p:attrNameLst>
                                      </p:cBhvr>
                                      <p:tavLst>
                                        <p:tav tm="0">
                                          <p:val>
                                            <p:fltVal val="0"/>
                                          </p:val>
                                        </p:tav>
                                        <p:tav tm="100000">
                                          <p:val>
                                            <p:strVal val="#ppt_w"/>
                                          </p:val>
                                        </p:tav>
                                      </p:tavLst>
                                    </p:anim>
                                    <p:anim calcmode="lin" valueType="num">
                                      <p:cBhvr>
                                        <p:cTn id="18" dur="500" fill="hold"/>
                                        <p:tgtEl>
                                          <p:spTgt spid="13"/>
                                        </p:tgtEl>
                                        <p:attrNameLst>
                                          <p:attrName>ppt_h</p:attrName>
                                        </p:attrNameLst>
                                      </p:cBhvr>
                                      <p:tavLst>
                                        <p:tav tm="0">
                                          <p:val>
                                            <p:fltVal val="0"/>
                                          </p:val>
                                        </p:tav>
                                        <p:tav tm="100000">
                                          <p:val>
                                            <p:strVal val="#ppt_h"/>
                                          </p:val>
                                        </p:tav>
                                      </p:tavLst>
                                    </p:anim>
                                  </p:childTnLst>
                                </p:cTn>
                              </p:par>
                            </p:childTnLst>
                          </p:cTn>
                        </p:par>
                        <p:par>
                          <p:cTn id="19" fill="hold">
                            <p:stCondLst>
                              <p:cond delay="1500"/>
                            </p:stCondLst>
                            <p:childTnLst>
                              <p:par>
                                <p:cTn id="20" presetID="23" presetClass="entr" presetSubtype="16" fill="hold"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六边形 5"/>
          <p:cNvSpPr/>
          <p:nvPr/>
        </p:nvSpPr>
        <p:spPr>
          <a:xfrm rot="5400000">
            <a:off x="4694149" y="2009407"/>
            <a:ext cx="1265971" cy="1091355"/>
          </a:xfrm>
          <a:prstGeom prst="hexag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7" name="六边形 6"/>
          <p:cNvSpPr/>
          <p:nvPr/>
        </p:nvSpPr>
        <p:spPr>
          <a:xfrm rot="5400000">
            <a:off x="4139952" y="3046547"/>
            <a:ext cx="1265971" cy="1091355"/>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8" name="六边形 7"/>
          <p:cNvSpPr/>
          <p:nvPr/>
        </p:nvSpPr>
        <p:spPr>
          <a:xfrm rot="5400000">
            <a:off x="4693120" y="4083808"/>
            <a:ext cx="1265971" cy="1091355"/>
          </a:xfrm>
          <a:prstGeom prst="hexag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9" name="六边形 8"/>
          <p:cNvSpPr/>
          <p:nvPr/>
        </p:nvSpPr>
        <p:spPr>
          <a:xfrm rot="16200000">
            <a:off x="5879193" y="4083807"/>
            <a:ext cx="1265971" cy="1091355"/>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0" name="六边形 9"/>
          <p:cNvSpPr/>
          <p:nvPr/>
        </p:nvSpPr>
        <p:spPr>
          <a:xfrm rot="16200000">
            <a:off x="6433084" y="3046546"/>
            <a:ext cx="1265971" cy="1091355"/>
          </a:xfrm>
          <a:prstGeom prst="hexagon">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1" name="六边形 10"/>
          <p:cNvSpPr/>
          <p:nvPr/>
        </p:nvSpPr>
        <p:spPr>
          <a:xfrm rot="16200000">
            <a:off x="5836509" y="2009409"/>
            <a:ext cx="1265971" cy="1091355"/>
          </a:xfrm>
          <a:prstGeom prst="hexagon">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sym typeface="+mn-lt"/>
            </a:endParaRPr>
          </a:p>
        </p:txBody>
      </p:sp>
      <p:sp>
        <p:nvSpPr>
          <p:cNvPr id="12" name="TextBox 12"/>
          <p:cNvSpPr txBox="1"/>
          <p:nvPr/>
        </p:nvSpPr>
        <p:spPr>
          <a:xfrm>
            <a:off x="7095632" y="2380350"/>
            <a:ext cx="2892268" cy="523220"/>
          </a:xfrm>
          <a:prstGeom prst="rect">
            <a:avLst/>
          </a:prstGeom>
          <a:noFill/>
        </p:spPr>
        <p:txBody>
          <a:bodyPr wrap="square" rtlCol="0">
            <a:spAutoFit/>
          </a:bodyPr>
          <a:lstStyle/>
          <a:p>
            <a:r>
              <a:rPr lang="en-US" altLang="zh-CN" sz="1400" dirty="0">
                <a:solidFill>
                  <a:schemeClr val="tx1">
                    <a:lumMod val="50000"/>
                    <a:lumOff val="50000"/>
                  </a:schemeClr>
                </a:solidFill>
                <a:cs typeface="+mn-ea"/>
                <a:sym typeface="+mn-lt"/>
              </a:rPr>
              <a:t>Enter your text Enter your text </a:t>
            </a:r>
            <a:endParaRPr lang="zh-CN" altLang="en-US" sz="1400" dirty="0">
              <a:cs typeface="+mn-ea"/>
              <a:sym typeface="+mn-lt"/>
            </a:endParaRPr>
          </a:p>
          <a:p>
            <a:endParaRPr lang="zh-CN" altLang="en-US" sz="1400" dirty="0">
              <a:cs typeface="+mn-ea"/>
              <a:sym typeface="+mn-lt"/>
            </a:endParaRPr>
          </a:p>
        </p:txBody>
      </p:sp>
      <p:sp>
        <p:nvSpPr>
          <p:cNvPr id="13" name="TextBox 13"/>
          <p:cNvSpPr txBox="1"/>
          <p:nvPr/>
        </p:nvSpPr>
        <p:spPr>
          <a:xfrm>
            <a:off x="7095632" y="1992783"/>
            <a:ext cx="2088233" cy="400110"/>
          </a:xfrm>
          <a:prstGeom prst="rect">
            <a:avLst/>
          </a:prstGeom>
          <a:noFill/>
        </p:spPr>
        <p:txBody>
          <a:bodyPr wrap="square" rtlCol="0">
            <a:spAutoFit/>
          </a:bodyPr>
          <a:lstStyle/>
          <a:p>
            <a:r>
              <a:rPr lang="en-US" altLang="zh-CN" sz="2000" b="1" dirty="0">
                <a:cs typeface="+mn-ea"/>
                <a:sym typeface="+mn-lt"/>
              </a:rPr>
              <a:t>Keywords </a:t>
            </a:r>
            <a:endParaRPr lang="zh-CN" altLang="en-US" sz="2000" b="1" dirty="0">
              <a:cs typeface="+mn-ea"/>
              <a:sym typeface="+mn-lt"/>
            </a:endParaRPr>
          </a:p>
        </p:txBody>
      </p:sp>
      <p:sp>
        <p:nvSpPr>
          <p:cNvPr id="14" name="TextBox 15"/>
          <p:cNvSpPr txBox="1"/>
          <p:nvPr/>
        </p:nvSpPr>
        <p:spPr>
          <a:xfrm>
            <a:off x="7705090" y="3493135"/>
            <a:ext cx="2537460" cy="307777"/>
          </a:xfrm>
          <a:prstGeom prst="rect">
            <a:avLst/>
          </a:prstGeom>
          <a:noFill/>
        </p:spPr>
        <p:txBody>
          <a:bodyPr wrap="square" rtlCol="0">
            <a:spAutoFit/>
          </a:bodyPr>
          <a:lstStyle/>
          <a:p>
            <a:r>
              <a:rPr lang="en-US" altLang="zh-CN" sz="1400" dirty="0">
                <a:solidFill>
                  <a:schemeClr val="tx1">
                    <a:lumMod val="50000"/>
                    <a:lumOff val="50000"/>
                  </a:schemeClr>
                </a:solidFill>
                <a:cs typeface="+mn-ea"/>
                <a:sym typeface="+mn-lt"/>
              </a:rPr>
              <a:t>Enter your text Enter your text </a:t>
            </a:r>
            <a:endParaRPr lang="zh-CN" altLang="en-US" sz="1400" dirty="0">
              <a:cs typeface="+mn-ea"/>
              <a:sym typeface="+mn-lt"/>
            </a:endParaRPr>
          </a:p>
        </p:txBody>
      </p:sp>
      <p:sp>
        <p:nvSpPr>
          <p:cNvPr id="15" name="TextBox 16"/>
          <p:cNvSpPr txBox="1"/>
          <p:nvPr/>
        </p:nvSpPr>
        <p:spPr>
          <a:xfrm>
            <a:off x="7755707" y="3059870"/>
            <a:ext cx="2088233" cy="400110"/>
          </a:xfrm>
          <a:prstGeom prst="rect">
            <a:avLst/>
          </a:prstGeom>
          <a:noFill/>
        </p:spPr>
        <p:txBody>
          <a:bodyPr wrap="square" rtlCol="0">
            <a:spAutoFit/>
          </a:bodyPr>
          <a:lstStyle/>
          <a:p>
            <a:pPr lvl="0"/>
            <a:r>
              <a:rPr lang="en-US" altLang="zh-CN" sz="2000" b="1" dirty="0">
                <a:cs typeface="+mn-ea"/>
                <a:sym typeface="+mn-lt"/>
              </a:rPr>
              <a:t>Keywords </a:t>
            </a:r>
            <a:endParaRPr lang="zh-CN" altLang="en-US" sz="2000" b="1" dirty="0">
              <a:cs typeface="+mn-ea"/>
              <a:sym typeface="+mn-lt"/>
            </a:endParaRPr>
          </a:p>
        </p:txBody>
      </p:sp>
      <p:sp>
        <p:nvSpPr>
          <p:cNvPr id="16" name="TextBox 17"/>
          <p:cNvSpPr txBox="1"/>
          <p:nvPr/>
        </p:nvSpPr>
        <p:spPr>
          <a:xfrm>
            <a:off x="7167640" y="4595700"/>
            <a:ext cx="2892268" cy="307777"/>
          </a:xfrm>
          <a:prstGeom prst="rect">
            <a:avLst/>
          </a:prstGeom>
          <a:noFill/>
        </p:spPr>
        <p:txBody>
          <a:bodyPr wrap="square" rtlCol="0">
            <a:spAutoFit/>
          </a:bodyPr>
          <a:lstStyle/>
          <a:p>
            <a:r>
              <a:rPr lang="en-US" altLang="zh-CN" sz="1400" dirty="0">
                <a:solidFill>
                  <a:schemeClr val="tx1">
                    <a:lumMod val="50000"/>
                    <a:lumOff val="50000"/>
                  </a:schemeClr>
                </a:solidFill>
                <a:cs typeface="+mn-ea"/>
                <a:sym typeface="+mn-lt"/>
              </a:rPr>
              <a:t>Enter your text Enter your text </a:t>
            </a:r>
            <a:endParaRPr lang="zh-CN" altLang="en-US" sz="1400" dirty="0">
              <a:cs typeface="+mn-ea"/>
              <a:sym typeface="+mn-lt"/>
            </a:endParaRPr>
          </a:p>
        </p:txBody>
      </p:sp>
      <p:sp>
        <p:nvSpPr>
          <p:cNvPr id="17" name="TextBox 18"/>
          <p:cNvSpPr txBox="1"/>
          <p:nvPr/>
        </p:nvSpPr>
        <p:spPr>
          <a:xfrm>
            <a:off x="7179588" y="4290931"/>
            <a:ext cx="2088233" cy="400110"/>
          </a:xfrm>
          <a:prstGeom prst="rect">
            <a:avLst/>
          </a:prstGeom>
          <a:noFill/>
        </p:spPr>
        <p:txBody>
          <a:bodyPr wrap="square" rtlCol="0">
            <a:spAutoFit/>
          </a:bodyPr>
          <a:lstStyle/>
          <a:p>
            <a:pPr lvl="0"/>
            <a:r>
              <a:rPr lang="en-US" altLang="zh-CN" sz="2000" b="1" dirty="0">
                <a:cs typeface="+mn-ea"/>
                <a:sym typeface="+mn-lt"/>
              </a:rPr>
              <a:t>Keywords </a:t>
            </a:r>
            <a:endParaRPr lang="zh-CN" altLang="en-US" sz="2000" b="1" dirty="0">
              <a:cs typeface="+mn-ea"/>
              <a:sym typeface="+mn-lt"/>
            </a:endParaRPr>
          </a:p>
        </p:txBody>
      </p:sp>
      <p:sp>
        <p:nvSpPr>
          <p:cNvPr id="18" name="TextBox 19"/>
          <p:cNvSpPr txBox="1"/>
          <p:nvPr/>
        </p:nvSpPr>
        <p:spPr>
          <a:xfrm>
            <a:off x="1839048" y="2436019"/>
            <a:ext cx="2892268" cy="307777"/>
          </a:xfrm>
          <a:prstGeom prst="rect">
            <a:avLst/>
          </a:prstGeom>
          <a:noFill/>
        </p:spPr>
        <p:txBody>
          <a:bodyPr wrap="square" rtlCol="0">
            <a:spAutoFit/>
          </a:bodyPr>
          <a:lstStyle/>
          <a:p>
            <a:r>
              <a:rPr lang="en-US" altLang="zh-CN" sz="1400" dirty="0">
                <a:solidFill>
                  <a:schemeClr val="tx1">
                    <a:lumMod val="50000"/>
                    <a:lumOff val="50000"/>
                  </a:schemeClr>
                </a:solidFill>
                <a:cs typeface="+mn-ea"/>
                <a:sym typeface="+mn-lt"/>
              </a:rPr>
              <a:t>Enter your text Enter your text </a:t>
            </a:r>
            <a:endParaRPr lang="zh-CN" altLang="en-US" sz="1400" dirty="0">
              <a:cs typeface="+mn-ea"/>
              <a:sym typeface="+mn-lt"/>
            </a:endParaRPr>
          </a:p>
        </p:txBody>
      </p:sp>
      <p:sp>
        <p:nvSpPr>
          <p:cNvPr id="19" name="TextBox 20"/>
          <p:cNvSpPr txBox="1"/>
          <p:nvPr/>
        </p:nvSpPr>
        <p:spPr>
          <a:xfrm>
            <a:off x="1889189" y="2062900"/>
            <a:ext cx="2088233" cy="400110"/>
          </a:xfrm>
          <a:prstGeom prst="rect">
            <a:avLst/>
          </a:prstGeom>
          <a:noFill/>
        </p:spPr>
        <p:txBody>
          <a:bodyPr wrap="square" rtlCol="0">
            <a:spAutoFit/>
          </a:bodyPr>
          <a:lstStyle/>
          <a:p>
            <a:pPr lvl="0"/>
            <a:r>
              <a:rPr lang="en-US" altLang="zh-CN" sz="2000" b="1" dirty="0">
                <a:cs typeface="+mn-ea"/>
                <a:sym typeface="+mn-lt"/>
              </a:rPr>
              <a:t>Keywords </a:t>
            </a:r>
            <a:endParaRPr lang="zh-CN" altLang="en-US" sz="2000" b="1" dirty="0">
              <a:cs typeface="+mn-ea"/>
              <a:sym typeface="+mn-lt"/>
            </a:endParaRPr>
          </a:p>
        </p:txBody>
      </p:sp>
      <p:sp>
        <p:nvSpPr>
          <p:cNvPr id="20" name="TextBox 21"/>
          <p:cNvSpPr txBox="1"/>
          <p:nvPr/>
        </p:nvSpPr>
        <p:spPr>
          <a:xfrm>
            <a:off x="1226185" y="3493135"/>
            <a:ext cx="2928620" cy="307777"/>
          </a:xfrm>
          <a:prstGeom prst="rect">
            <a:avLst/>
          </a:prstGeom>
          <a:noFill/>
        </p:spPr>
        <p:txBody>
          <a:bodyPr wrap="square" rtlCol="0">
            <a:spAutoFit/>
          </a:bodyPr>
          <a:lstStyle/>
          <a:p>
            <a:r>
              <a:rPr lang="en-US" altLang="zh-CN" sz="1400" dirty="0">
                <a:solidFill>
                  <a:schemeClr val="tx1">
                    <a:lumMod val="50000"/>
                    <a:lumOff val="50000"/>
                  </a:schemeClr>
                </a:solidFill>
                <a:cs typeface="+mn-ea"/>
                <a:sym typeface="+mn-lt"/>
              </a:rPr>
              <a:t>Enter your text Enter your text </a:t>
            </a:r>
            <a:endParaRPr lang="zh-CN" altLang="en-US" sz="1400" dirty="0">
              <a:cs typeface="+mn-ea"/>
              <a:sym typeface="+mn-lt"/>
            </a:endParaRPr>
          </a:p>
        </p:txBody>
      </p:sp>
      <p:sp>
        <p:nvSpPr>
          <p:cNvPr id="21" name="TextBox 22"/>
          <p:cNvSpPr txBox="1"/>
          <p:nvPr/>
        </p:nvSpPr>
        <p:spPr>
          <a:xfrm>
            <a:off x="1861928" y="3088056"/>
            <a:ext cx="2088233" cy="400110"/>
          </a:xfrm>
          <a:prstGeom prst="rect">
            <a:avLst/>
          </a:prstGeom>
          <a:noFill/>
        </p:spPr>
        <p:txBody>
          <a:bodyPr wrap="square" rtlCol="0">
            <a:spAutoFit/>
          </a:bodyPr>
          <a:lstStyle/>
          <a:p>
            <a:pPr lvl="0"/>
            <a:r>
              <a:rPr lang="en-US" altLang="zh-CN" sz="2000" b="1" dirty="0">
                <a:cs typeface="+mn-ea"/>
                <a:sym typeface="+mn-lt"/>
              </a:rPr>
              <a:t>Keywords </a:t>
            </a:r>
            <a:endParaRPr lang="zh-CN" altLang="en-US" sz="2000" b="1" dirty="0">
              <a:cs typeface="+mn-ea"/>
              <a:sym typeface="+mn-lt"/>
            </a:endParaRPr>
          </a:p>
        </p:txBody>
      </p:sp>
      <p:sp>
        <p:nvSpPr>
          <p:cNvPr id="22" name="TextBox 23"/>
          <p:cNvSpPr txBox="1"/>
          <p:nvPr/>
        </p:nvSpPr>
        <p:spPr>
          <a:xfrm>
            <a:off x="1839048" y="4567232"/>
            <a:ext cx="2892268" cy="307777"/>
          </a:xfrm>
          <a:prstGeom prst="rect">
            <a:avLst/>
          </a:prstGeom>
          <a:noFill/>
        </p:spPr>
        <p:txBody>
          <a:bodyPr wrap="square" rtlCol="0">
            <a:spAutoFit/>
          </a:bodyPr>
          <a:lstStyle/>
          <a:p>
            <a:r>
              <a:rPr lang="en-US" altLang="zh-CN" sz="1400" dirty="0">
                <a:solidFill>
                  <a:schemeClr val="tx1">
                    <a:lumMod val="50000"/>
                    <a:lumOff val="50000"/>
                  </a:schemeClr>
                </a:solidFill>
                <a:cs typeface="+mn-ea"/>
                <a:sym typeface="+mn-lt"/>
              </a:rPr>
              <a:t>Enter your text Enter your text </a:t>
            </a:r>
            <a:endParaRPr lang="zh-CN" altLang="en-US" sz="1400" dirty="0">
              <a:cs typeface="+mn-ea"/>
              <a:sym typeface="+mn-lt"/>
            </a:endParaRPr>
          </a:p>
        </p:txBody>
      </p:sp>
      <p:sp>
        <p:nvSpPr>
          <p:cNvPr id="23" name="TextBox 24"/>
          <p:cNvSpPr txBox="1"/>
          <p:nvPr/>
        </p:nvSpPr>
        <p:spPr>
          <a:xfrm>
            <a:off x="1861928" y="4236180"/>
            <a:ext cx="2088233" cy="400110"/>
          </a:xfrm>
          <a:prstGeom prst="rect">
            <a:avLst/>
          </a:prstGeom>
          <a:noFill/>
        </p:spPr>
        <p:txBody>
          <a:bodyPr wrap="square" rtlCol="0">
            <a:spAutoFit/>
          </a:bodyPr>
          <a:lstStyle/>
          <a:p>
            <a:pPr lvl="0"/>
            <a:r>
              <a:rPr lang="en-US" altLang="zh-CN" sz="2000" b="1" dirty="0">
                <a:cs typeface="+mn-ea"/>
                <a:sym typeface="+mn-lt"/>
              </a:rPr>
              <a:t>Keywords </a:t>
            </a:r>
            <a:endParaRPr lang="zh-CN" altLang="en-US" sz="2000" b="1" dirty="0">
              <a:cs typeface="+mn-ea"/>
              <a:sym typeface="+mn-lt"/>
            </a:endParaRPr>
          </a:p>
        </p:txBody>
      </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5426" y="4250445"/>
            <a:ext cx="766380" cy="766380"/>
          </a:xfrm>
          <a:prstGeom prst="rect">
            <a:avLst/>
          </a:prstGeom>
        </p:spPr>
      </p:pic>
      <p:pic>
        <p:nvPicPr>
          <p:cNvPr id="25" name="图片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64507" y="2166271"/>
            <a:ext cx="737299" cy="737299"/>
          </a:xfrm>
          <a:prstGeom prst="rect">
            <a:avLst/>
          </a:prstGeom>
        </p:spPr>
      </p:pic>
      <p:pic>
        <p:nvPicPr>
          <p:cNvPr id="26" name="图片 2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4036" y="2225728"/>
            <a:ext cx="658712" cy="658712"/>
          </a:xfrm>
          <a:prstGeom prst="rect">
            <a:avLst/>
          </a:prstGeom>
        </p:spPr>
      </p:pic>
      <p:pic>
        <p:nvPicPr>
          <p:cNvPr id="27" name="图片 2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34269" y="4251575"/>
            <a:ext cx="755818" cy="755818"/>
          </a:xfrm>
          <a:prstGeom prst="rect">
            <a:avLst/>
          </a:prstGeom>
        </p:spPr>
      </p:pic>
      <p:pic>
        <p:nvPicPr>
          <p:cNvPr id="28" name="图片 2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42629" y="3239220"/>
            <a:ext cx="706006" cy="706006"/>
          </a:xfrm>
          <a:prstGeom prst="rect">
            <a:avLst/>
          </a:prstGeom>
        </p:spPr>
      </p:pic>
      <p:pic>
        <p:nvPicPr>
          <p:cNvPr id="29" name="图片 2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92364" y="3188070"/>
            <a:ext cx="757038" cy="757038"/>
          </a:xfrm>
          <a:prstGeom prst="rect">
            <a:avLst/>
          </a:prstGeom>
        </p:spPr>
      </p:pic>
      <p:grpSp>
        <p:nvGrpSpPr>
          <p:cNvPr id="2" name="组合 1"/>
          <p:cNvGrpSpPr/>
          <p:nvPr/>
        </p:nvGrpSpPr>
        <p:grpSpPr>
          <a:xfrm>
            <a:off x="358140" y="288290"/>
            <a:ext cx="2863850" cy="368300"/>
            <a:chOff x="564" y="454"/>
            <a:chExt cx="4510" cy="580"/>
          </a:xfrm>
        </p:grpSpPr>
        <p:grpSp>
          <p:nvGrpSpPr>
            <p:cNvPr id="3" name="组合 2"/>
            <p:cNvGrpSpPr/>
            <p:nvPr/>
          </p:nvGrpSpPr>
          <p:grpSpPr>
            <a:xfrm>
              <a:off x="564" y="512"/>
              <a:ext cx="466" cy="466"/>
              <a:chOff x="3386" y="3538"/>
              <a:chExt cx="3309" cy="3309"/>
            </a:xfrm>
          </p:grpSpPr>
          <p:sp>
            <p:nvSpPr>
              <p:cNvPr id="4" name="椭圆 3"/>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5" name="椭圆 4"/>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0" name="文本框 29"/>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8939"/>
    </mc:Choice>
    <mc:Fallback xmlns="">
      <p:transition advClick="0" advTm="893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ppt_x"/>
                                          </p:val>
                                        </p:tav>
                                        <p:tav tm="100000">
                                          <p:val>
                                            <p:strVal val="#ppt_x"/>
                                          </p:val>
                                        </p:tav>
                                      </p:tavLst>
                                    </p:anim>
                                    <p:anim calcmode="lin" valueType="num">
                                      <p:cBhvr additive="base">
                                        <p:cTn id="18" dur="500" fill="hold"/>
                                        <p:tgtEl>
                                          <p:spTgt spid="19"/>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additive="base">
                                        <p:cTn id="27" dur="500" fill="hold"/>
                                        <p:tgtEl>
                                          <p:spTgt spid="29"/>
                                        </p:tgtEl>
                                        <p:attrNameLst>
                                          <p:attrName>ppt_x</p:attrName>
                                        </p:attrNameLst>
                                      </p:cBhvr>
                                      <p:tavLst>
                                        <p:tav tm="0">
                                          <p:val>
                                            <p:strVal val="#ppt_x"/>
                                          </p:val>
                                        </p:tav>
                                        <p:tav tm="100000">
                                          <p:val>
                                            <p:strVal val="#ppt_x"/>
                                          </p:val>
                                        </p:tav>
                                      </p:tavLst>
                                    </p:anim>
                                    <p:anim calcmode="lin" valueType="num">
                                      <p:cBhvr additive="base">
                                        <p:cTn id="28" dur="500" fill="hold"/>
                                        <p:tgtEl>
                                          <p:spTgt spid="2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24"/>
                                        </p:tgtEl>
                                        <p:attrNameLst>
                                          <p:attrName>style.visibility</p:attrName>
                                        </p:attrNameLst>
                                      </p:cBhvr>
                                      <p:to>
                                        <p:strVal val="visible"/>
                                      </p:to>
                                    </p:set>
                                    <p:anim calcmode="lin" valueType="num">
                                      <p:cBhvr additive="base">
                                        <p:cTn id="47" dur="500" fill="hold"/>
                                        <p:tgtEl>
                                          <p:spTgt spid="24"/>
                                        </p:tgtEl>
                                        <p:attrNameLst>
                                          <p:attrName>ppt_x</p:attrName>
                                        </p:attrNameLst>
                                      </p:cBhvr>
                                      <p:tavLst>
                                        <p:tav tm="0">
                                          <p:val>
                                            <p:strVal val="#ppt_x"/>
                                          </p:val>
                                        </p:tav>
                                        <p:tav tm="100000">
                                          <p:val>
                                            <p:strVal val="#ppt_x"/>
                                          </p:val>
                                        </p:tav>
                                      </p:tavLst>
                                    </p:anim>
                                    <p:anim calcmode="lin" valueType="num">
                                      <p:cBhvr additive="base">
                                        <p:cTn id="48" dur="500" fill="hold"/>
                                        <p:tgtEl>
                                          <p:spTgt spid="24"/>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8"/>
                                        </p:tgtEl>
                                        <p:attrNameLst>
                                          <p:attrName>style.visibility</p:attrName>
                                        </p:attrNameLst>
                                      </p:cBhvr>
                                      <p:to>
                                        <p:strVal val="visible"/>
                                      </p:to>
                                    </p:set>
                                    <p:anim calcmode="lin" valueType="num">
                                      <p:cBhvr additive="base">
                                        <p:cTn id="51" dur="500" fill="hold"/>
                                        <p:tgtEl>
                                          <p:spTgt spid="8"/>
                                        </p:tgtEl>
                                        <p:attrNameLst>
                                          <p:attrName>ppt_x</p:attrName>
                                        </p:attrNameLst>
                                      </p:cBhvr>
                                      <p:tavLst>
                                        <p:tav tm="0">
                                          <p:val>
                                            <p:strVal val="#ppt_x"/>
                                          </p:val>
                                        </p:tav>
                                        <p:tav tm="100000">
                                          <p:val>
                                            <p:strVal val="#ppt_x"/>
                                          </p:val>
                                        </p:tav>
                                      </p:tavLst>
                                    </p:anim>
                                    <p:anim calcmode="lin" valueType="num">
                                      <p:cBhvr additive="base">
                                        <p:cTn id="5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2" presetClass="entr" presetSubtype="4" fill="hold" grpId="0" nodeType="clickEffect">
                                  <p:stCondLst>
                                    <p:cond delay="0"/>
                                  </p:stCondLst>
                                  <p:childTnLst>
                                    <p:set>
                                      <p:cBhvr>
                                        <p:cTn id="56" dur="1" fill="hold">
                                          <p:stCondLst>
                                            <p:cond delay="0"/>
                                          </p:stCondLst>
                                        </p:cTn>
                                        <p:tgtEl>
                                          <p:spTgt spid="23"/>
                                        </p:tgtEl>
                                        <p:attrNameLst>
                                          <p:attrName>style.visibility</p:attrName>
                                        </p:attrNameLst>
                                      </p:cBhvr>
                                      <p:to>
                                        <p:strVal val="visible"/>
                                      </p:to>
                                    </p:set>
                                    <p:anim calcmode="lin" valueType="num">
                                      <p:cBhvr additive="base">
                                        <p:cTn id="57" dur="500" fill="hold"/>
                                        <p:tgtEl>
                                          <p:spTgt spid="23"/>
                                        </p:tgtEl>
                                        <p:attrNameLst>
                                          <p:attrName>ppt_x</p:attrName>
                                        </p:attrNameLst>
                                      </p:cBhvr>
                                      <p:tavLst>
                                        <p:tav tm="0">
                                          <p:val>
                                            <p:strVal val="#ppt_x"/>
                                          </p:val>
                                        </p:tav>
                                        <p:tav tm="100000">
                                          <p:val>
                                            <p:strVal val="#ppt_x"/>
                                          </p:val>
                                        </p:tav>
                                      </p:tavLst>
                                    </p:anim>
                                    <p:anim calcmode="lin" valueType="num">
                                      <p:cBhvr additive="base">
                                        <p:cTn id="58" dur="500" fill="hold"/>
                                        <p:tgtEl>
                                          <p:spTgt spid="23"/>
                                        </p:tgtEl>
                                        <p:attrNameLst>
                                          <p:attrName>ppt_y</p:attrName>
                                        </p:attrNameLst>
                                      </p:cBhvr>
                                      <p:tavLst>
                                        <p:tav tm="0">
                                          <p:val>
                                            <p:strVal val="1+#ppt_h/2"/>
                                          </p:val>
                                        </p:tav>
                                        <p:tav tm="100000">
                                          <p:val>
                                            <p:strVal val="#ppt_y"/>
                                          </p:val>
                                        </p:tav>
                                      </p:tavLst>
                                    </p:anim>
                                  </p:childTnLst>
                                </p:cTn>
                              </p:par>
                              <p:par>
                                <p:cTn id="59" presetID="2" presetClass="entr" presetSubtype="4" fill="hold" grpId="0" nodeType="withEffect">
                                  <p:stCondLst>
                                    <p:cond delay="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500" fill="hold"/>
                                        <p:tgtEl>
                                          <p:spTgt spid="22"/>
                                        </p:tgtEl>
                                        <p:attrNameLst>
                                          <p:attrName>ppt_x</p:attrName>
                                        </p:attrNameLst>
                                      </p:cBhvr>
                                      <p:tavLst>
                                        <p:tav tm="0">
                                          <p:val>
                                            <p:strVal val="#ppt_x"/>
                                          </p:val>
                                        </p:tav>
                                        <p:tav tm="100000">
                                          <p:val>
                                            <p:strVal val="#ppt_x"/>
                                          </p:val>
                                        </p:tav>
                                      </p:tavLst>
                                    </p:anim>
                                    <p:anim calcmode="lin" valueType="num">
                                      <p:cBhvr additive="base">
                                        <p:cTn id="62"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4" fill="hold" nodeType="clickEffect">
                                  <p:stCondLst>
                                    <p:cond delay="0"/>
                                  </p:stCondLst>
                                  <p:childTnLst>
                                    <p:set>
                                      <p:cBhvr>
                                        <p:cTn id="66" dur="1" fill="hold">
                                          <p:stCondLst>
                                            <p:cond delay="0"/>
                                          </p:stCondLst>
                                        </p:cTn>
                                        <p:tgtEl>
                                          <p:spTgt spid="27"/>
                                        </p:tgtEl>
                                        <p:attrNameLst>
                                          <p:attrName>style.visibility</p:attrName>
                                        </p:attrNameLst>
                                      </p:cBhvr>
                                      <p:to>
                                        <p:strVal val="visible"/>
                                      </p:to>
                                    </p:set>
                                    <p:anim calcmode="lin" valueType="num">
                                      <p:cBhvr additive="base">
                                        <p:cTn id="67" dur="500" fill="hold"/>
                                        <p:tgtEl>
                                          <p:spTgt spid="27"/>
                                        </p:tgtEl>
                                        <p:attrNameLst>
                                          <p:attrName>ppt_x</p:attrName>
                                        </p:attrNameLst>
                                      </p:cBhvr>
                                      <p:tavLst>
                                        <p:tav tm="0">
                                          <p:val>
                                            <p:strVal val="#ppt_x"/>
                                          </p:val>
                                        </p:tav>
                                        <p:tav tm="100000">
                                          <p:val>
                                            <p:strVal val="#ppt_x"/>
                                          </p:val>
                                        </p:tav>
                                      </p:tavLst>
                                    </p:anim>
                                    <p:anim calcmode="lin" valueType="num">
                                      <p:cBhvr additive="base">
                                        <p:cTn id="68" dur="500" fill="hold"/>
                                        <p:tgtEl>
                                          <p:spTgt spid="27"/>
                                        </p:tgtEl>
                                        <p:attrNameLst>
                                          <p:attrName>ppt_y</p:attrName>
                                        </p:attrNameLst>
                                      </p:cBhvr>
                                      <p:tavLst>
                                        <p:tav tm="0">
                                          <p:val>
                                            <p:strVal val="1+#ppt_h/2"/>
                                          </p:val>
                                        </p:tav>
                                        <p:tav tm="100000">
                                          <p:val>
                                            <p:strVal val="#ppt_y"/>
                                          </p:val>
                                        </p:tav>
                                      </p:tavLst>
                                    </p:anim>
                                  </p:childTnLst>
                                </p:cTn>
                              </p:par>
                              <p:par>
                                <p:cTn id="69" presetID="2" presetClass="entr" presetSubtype="4" fill="hold" grpId="0" nodeType="withEffect">
                                  <p:stCondLst>
                                    <p:cond delay="0"/>
                                  </p:stCondLst>
                                  <p:childTnLst>
                                    <p:set>
                                      <p:cBhvr>
                                        <p:cTn id="70" dur="1" fill="hold">
                                          <p:stCondLst>
                                            <p:cond delay="0"/>
                                          </p:stCondLst>
                                        </p:cTn>
                                        <p:tgtEl>
                                          <p:spTgt spid="9"/>
                                        </p:tgtEl>
                                        <p:attrNameLst>
                                          <p:attrName>style.visibility</p:attrName>
                                        </p:attrNameLst>
                                      </p:cBhvr>
                                      <p:to>
                                        <p:strVal val="visible"/>
                                      </p:to>
                                    </p:set>
                                    <p:anim calcmode="lin" valueType="num">
                                      <p:cBhvr additive="base">
                                        <p:cTn id="71" dur="500" fill="hold"/>
                                        <p:tgtEl>
                                          <p:spTgt spid="9"/>
                                        </p:tgtEl>
                                        <p:attrNameLst>
                                          <p:attrName>ppt_x</p:attrName>
                                        </p:attrNameLst>
                                      </p:cBhvr>
                                      <p:tavLst>
                                        <p:tav tm="0">
                                          <p:val>
                                            <p:strVal val="#ppt_x"/>
                                          </p:val>
                                        </p:tav>
                                        <p:tav tm="100000">
                                          <p:val>
                                            <p:strVal val="#ppt_x"/>
                                          </p:val>
                                        </p:tav>
                                      </p:tavLst>
                                    </p:anim>
                                    <p:anim calcmode="lin" valueType="num">
                                      <p:cBhvr additive="base">
                                        <p:cTn id="7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fill="hold"/>
                                        <p:tgtEl>
                                          <p:spTgt spid="17"/>
                                        </p:tgtEl>
                                        <p:attrNameLst>
                                          <p:attrName>ppt_x</p:attrName>
                                        </p:attrNameLst>
                                      </p:cBhvr>
                                      <p:tavLst>
                                        <p:tav tm="0">
                                          <p:val>
                                            <p:strVal val="#ppt_x"/>
                                          </p:val>
                                        </p:tav>
                                        <p:tav tm="100000">
                                          <p:val>
                                            <p:strVal val="#ppt_x"/>
                                          </p:val>
                                        </p:tav>
                                      </p:tavLst>
                                    </p:anim>
                                    <p:anim calcmode="lin" valueType="num">
                                      <p:cBhvr additive="base">
                                        <p:cTn id="78" dur="500" fill="hold"/>
                                        <p:tgtEl>
                                          <p:spTgt spid="17"/>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16"/>
                                        </p:tgtEl>
                                        <p:attrNameLst>
                                          <p:attrName>style.visibility</p:attrName>
                                        </p:attrNameLst>
                                      </p:cBhvr>
                                      <p:to>
                                        <p:strVal val="visible"/>
                                      </p:to>
                                    </p:set>
                                    <p:anim calcmode="lin" valueType="num">
                                      <p:cBhvr additive="base">
                                        <p:cTn id="81" dur="500" fill="hold"/>
                                        <p:tgtEl>
                                          <p:spTgt spid="16"/>
                                        </p:tgtEl>
                                        <p:attrNameLst>
                                          <p:attrName>ppt_x</p:attrName>
                                        </p:attrNameLst>
                                      </p:cBhvr>
                                      <p:tavLst>
                                        <p:tav tm="0">
                                          <p:val>
                                            <p:strVal val="#ppt_x"/>
                                          </p:val>
                                        </p:tav>
                                        <p:tav tm="100000">
                                          <p:val>
                                            <p:strVal val="#ppt_x"/>
                                          </p:val>
                                        </p:tav>
                                      </p:tavLst>
                                    </p:anim>
                                    <p:anim calcmode="lin" valueType="num">
                                      <p:cBhvr additive="base">
                                        <p:cTn id="8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2" presetClass="entr" presetSubtype="4" fill="hold" nodeType="clickEffect">
                                  <p:stCondLst>
                                    <p:cond delay="0"/>
                                  </p:stCondLst>
                                  <p:childTnLst>
                                    <p:set>
                                      <p:cBhvr>
                                        <p:cTn id="86" dur="1" fill="hold">
                                          <p:stCondLst>
                                            <p:cond delay="0"/>
                                          </p:stCondLst>
                                        </p:cTn>
                                        <p:tgtEl>
                                          <p:spTgt spid="28"/>
                                        </p:tgtEl>
                                        <p:attrNameLst>
                                          <p:attrName>style.visibility</p:attrName>
                                        </p:attrNameLst>
                                      </p:cBhvr>
                                      <p:to>
                                        <p:strVal val="visible"/>
                                      </p:to>
                                    </p:set>
                                    <p:anim calcmode="lin" valueType="num">
                                      <p:cBhvr additive="base">
                                        <p:cTn id="87" dur="500" fill="hold"/>
                                        <p:tgtEl>
                                          <p:spTgt spid="28"/>
                                        </p:tgtEl>
                                        <p:attrNameLst>
                                          <p:attrName>ppt_x</p:attrName>
                                        </p:attrNameLst>
                                      </p:cBhvr>
                                      <p:tavLst>
                                        <p:tav tm="0">
                                          <p:val>
                                            <p:strVal val="#ppt_x"/>
                                          </p:val>
                                        </p:tav>
                                        <p:tav tm="100000">
                                          <p:val>
                                            <p:strVal val="#ppt_x"/>
                                          </p:val>
                                        </p:tav>
                                      </p:tavLst>
                                    </p:anim>
                                    <p:anim calcmode="lin" valueType="num">
                                      <p:cBhvr additive="base">
                                        <p:cTn id="88" dur="500" fill="hold"/>
                                        <p:tgtEl>
                                          <p:spTgt spid="28"/>
                                        </p:tgtEl>
                                        <p:attrNameLst>
                                          <p:attrName>ppt_y</p:attrName>
                                        </p:attrNameLst>
                                      </p:cBhvr>
                                      <p:tavLst>
                                        <p:tav tm="0">
                                          <p:val>
                                            <p:strVal val="1+#ppt_h/2"/>
                                          </p:val>
                                        </p:tav>
                                        <p:tav tm="100000">
                                          <p:val>
                                            <p:strVal val="#ppt_y"/>
                                          </p:val>
                                        </p:tav>
                                      </p:tavLst>
                                    </p:anim>
                                  </p:childTnLst>
                                </p:cTn>
                              </p:par>
                              <p:par>
                                <p:cTn id="89" presetID="2" presetClass="entr" presetSubtype="4" fill="hold" grpId="0" nodeType="withEffect">
                                  <p:stCondLst>
                                    <p:cond delay="0"/>
                                  </p:stCondLst>
                                  <p:childTnLst>
                                    <p:set>
                                      <p:cBhvr>
                                        <p:cTn id="90" dur="1" fill="hold">
                                          <p:stCondLst>
                                            <p:cond delay="0"/>
                                          </p:stCondLst>
                                        </p:cTn>
                                        <p:tgtEl>
                                          <p:spTgt spid="10"/>
                                        </p:tgtEl>
                                        <p:attrNameLst>
                                          <p:attrName>style.visibility</p:attrName>
                                        </p:attrNameLst>
                                      </p:cBhvr>
                                      <p:to>
                                        <p:strVal val="visible"/>
                                      </p:to>
                                    </p:set>
                                    <p:anim calcmode="lin" valueType="num">
                                      <p:cBhvr additive="base">
                                        <p:cTn id="91" dur="500" fill="hold"/>
                                        <p:tgtEl>
                                          <p:spTgt spid="10"/>
                                        </p:tgtEl>
                                        <p:attrNameLst>
                                          <p:attrName>ppt_x</p:attrName>
                                        </p:attrNameLst>
                                      </p:cBhvr>
                                      <p:tavLst>
                                        <p:tav tm="0">
                                          <p:val>
                                            <p:strVal val="#ppt_x"/>
                                          </p:val>
                                        </p:tav>
                                        <p:tav tm="100000">
                                          <p:val>
                                            <p:strVal val="#ppt_x"/>
                                          </p:val>
                                        </p:tav>
                                      </p:tavLst>
                                    </p:anim>
                                    <p:anim calcmode="lin" valueType="num">
                                      <p:cBhvr additive="base">
                                        <p:cTn id="9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3" fill="hold">
                      <p:stCondLst>
                        <p:cond delay="indefinite"/>
                      </p:stCondLst>
                      <p:childTnLst>
                        <p:par>
                          <p:cTn id="94" fill="hold">
                            <p:stCondLst>
                              <p:cond delay="0"/>
                            </p:stCondLst>
                            <p:childTnLst>
                              <p:par>
                                <p:cTn id="95" presetID="2" presetClass="entr" presetSubtype="4" fill="hold" grpId="0" nodeType="clickEffect">
                                  <p:stCondLst>
                                    <p:cond delay="0"/>
                                  </p:stCondLst>
                                  <p:childTnLst>
                                    <p:set>
                                      <p:cBhvr>
                                        <p:cTn id="96" dur="1" fill="hold">
                                          <p:stCondLst>
                                            <p:cond delay="0"/>
                                          </p:stCondLst>
                                        </p:cTn>
                                        <p:tgtEl>
                                          <p:spTgt spid="15"/>
                                        </p:tgtEl>
                                        <p:attrNameLst>
                                          <p:attrName>style.visibility</p:attrName>
                                        </p:attrNameLst>
                                      </p:cBhvr>
                                      <p:to>
                                        <p:strVal val="visible"/>
                                      </p:to>
                                    </p:set>
                                    <p:anim calcmode="lin" valueType="num">
                                      <p:cBhvr additive="base">
                                        <p:cTn id="97" dur="500" fill="hold"/>
                                        <p:tgtEl>
                                          <p:spTgt spid="15"/>
                                        </p:tgtEl>
                                        <p:attrNameLst>
                                          <p:attrName>ppt_x</p:attrName>
                                        </p:attrNameLst>
                                      </p:cBhvr>
                                      <p:tavLst>
                                        <p:tav tm="0">
                                          <p:val>
                                            <p:strVal val="#ppt_x"/>
                                          </p:val>
                                        </p:tav>
                                        <p:tav tm="100000">
                                          <p:val>
                                            <p:strVal val="#ppt_x"/>
                                          </p:val>
                                        </p:tav>
                                      </p:tavLst>
                                    </p:anim>
                                    <p:anim calcmode="lin" valueType="num">
                                      <p:cBhvr additive="base">
                                        <p:cTn id="98" dur="500" fill="hold"/>
                                        <p:tgtEl>
                                          <p:spTgt spid="15"/>
                                        </p:tgtEl>
                                        <p:attrNameLst>
                                          <p:attrName>ppt_y</p:attrName>
                                        </p:attrNameLst>
                                      </p:cBhvr>
                                      <p:tavLst>
                                        <p:tav tm="0">
                                          <p:val>
                                            <p:strVal val="1+#ppt_h/2"/>
                                          </p:val>
                                        </p:tav>
                                        <p:tav tm="100000">
                                          <p:val>
                                            <p:strVal val="#ppt_y"/>
                                          </p:val>
                                        </p:tav>
                                      </p:tavLst>
                                    </p:anim>
                                  </p:childTnLst>
                                </p:cTn>
                              </p:par>
                              <p:par>
                                <p:cTn id="99" presetID="2" presetClass="entr" presetSubtype="4" fill="hold" grpId="0" nodeType="withEffect">
                                  <p:stCondLst>
                                    <p:cond delay="0"/>
                                  </p:stCondLst>
                                  <p:childTnLst>
                                    <p:set>
                                      <p:cBhvr>
                                        <p:cTn id="100" dur="1" fill="hold">
                                          <p:stCondLst>
                                            <p:cond delay="0"/>
                                          </p:stCondLst>
                                        </p:cTn>
                                        <p:tgtEl>
                                          <p:spTgt spid="14"/>
                                        </p:tgtEl>
                                        <p:attrNameLst>
                                          <p:attrName>style.visibility</p:attrName>
                                        </p:attrNameLst>
                                      </p:cBhvr>
                                      <p:to>
                                        <p:strVal val="visible"/>
                                      </p:to>
                                    </p:set>
                                    <p:anim calcmode="lin" valueType="num">
                                      <p:cBhvr additive="base">
                                        <p:cTn id="101" dur="500" fill="hold"/>
                                        <p:tgtEl>
                                          <p:spTgt spid="14"/>
                                        </p:tgtEl>
                                        <p:attrNameLst>
                                          <p:attrName>ppt_x</p:attrName>
                                        </p:attrNameLst>
                                      </p:cBhvr>
                                      <p:tavLst>
                                        <p:tav tm="0">
                                          <p:val>
                                            <p:strVal val="#ppt_x"/>
                                          </p:val>
                                        </p:tav>
                                        <p:tav tm="100000">
                                          <p:val>
                                            <p:strVal val="#ppt_x"/>
                                          </p:val>
                                        </p:tav>
                                      </p:tavLst>
                                    </p:anim>
                                    <p:anim calcmode="lin" valueType="num">
                                      <p:cBhvr additive="base">
                                        <p:cTn id="10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4" fill="hold" nodeType="clickEffect">
                                  <p:stCondLst>
                                    <p:cond delay="0"/>
                                  </p:stCondLst>
                                  <p:childTnLst>
                                    <p:set>
                                      <p:cBhvr>
                                        <p:cTn id="106" dur="1" fill="hold">
                                          <p:stCondLst>
                                            <p:cond delay="0"/>
                                          </p:stCondLst>
                                        </p:cTn>
                                        <p:tgtEl>
                                          <p:spTgt spid="26"/>
                                        </p:tgtEl>
                                        <p:attrNameLst>
                                          <p:attrName>style.visibility</p:attrName>
                                        </p:attrNameLst>
                                      </p:cBhvr>
                                      <p:to>
                                        <p:strVal val="visible"/>
                                      </p:to>
                                    </p:set>
                                    <p:anim calcmode="lin" valueType="num">
                                      <p:cBhvr additive="base">
                                        <p:cTn id="107" dur="500" fill="hold"/>
                                        <p:tgtEl>
                                          <p:spTgt spid="26"/>
                                        </p:tgtEl>
                                        <p:attrNameLst>
                                          <p:attrName>ppt_x</p:attrName>
                                        </p:attrNameLst>
                                      </p:cBhvr>
                                      <p:tavLst>
                                        <p:tav tm="0">
                                          <p:val>
                                            <p:strVal val="#ppt_x"/>
                                          </p:val>
                                        </p:tav>
                                        <p:tav tm="100000">
                                          <p:val>
                                            <p:strVal val="#ppt_x"/>
                                          </p:val>
                                        </p:tav>
                                      </p:tavLst>
                                    </p:anim>
                                    <p:anim calcmode="lin" valueType="num">
                                      <p:cBhvr additive="base">
                                        <p:cTn id="108" dur="500" fill="hold"/>
                                        <p:tgtEl>
                                          <p:spTgt spid="26"/>
                                        </p:tgtEl>
                                        <p:attrNameLst>
                                          <p:attrName>ppt_y</p:attrName>
                                        </p:attrNameLst>
                                      </p:cBhvr>
                                      <p:tavLst>
                                        <p:tav tm="0">
                                          <p:val>
                                            <p:strVal val="1+#ppt_h/2"/>
                                          </p:val>
                                        </p:tav>
                                        <p:tav tm="100000">
                                          <p:val>
                                            <p:strVal val="#ppt_y"/>
                                          </p:val>
                                        </p:tav>
                                      </p:tavLst>
                                    </p:anim>
                                  </p:childTnLst>
                                </p:cTn>
                              </p:par>
                              <p:par>
                                <p:cTn id="109" presetID="2" presetClass="entr" presetSubtype="4" fill="hold" grpId="0" nodeType="withEffect">
                                  <p:stCondLst>
                                    <p:cond delay="0"/>
                                  </p:stCondLst>
                                  <p:childTnLst>
                                    <p:set>
                                      <p:cBhvr>
                                        <p:cTn id="110" dur="1" fill="hold">
                                          <p:stCondLst>
                                            <p:cond delay="0"/>
                                          </p:stCondLst>
                                        </p:cTn>
                                        <p:tgtEl>
                                          <p:spTgt spid="11"/>
                                        </p:tgtEl>
                                        <p:attrNameLst>
                                          <p:attrName>style.visibility</p:attrName>
                                        </p:attrNameLst>
                                      </p:cBhvr>
                                      <p:to>
                                        <p:strVal val="visible"/>
                                      </p:to>
                                    </p:set>
                                    <p:anim calcmode="lin" valueType="num">
                                      <p:cBhvr additive="base">
                                        <p:cTn id="111" dur="500" fill="hold"/>
                                        <p:tgtEl>
                                          <p:spTgt spid="11"/>
                                        </p:tgtEl>
                                        <p:attrNameLst>
                                          <p:attrName>ppt_x</p:attrName>
                                        </p:attrNameLst>
                                      </p:cBhvr>
                                      <p:tavLst>
                                        <p:tav tm="0">
                                          <p:val>
                                            <p:strVal val="#ppt_x"/>
                                          </p:val>
                                        </p:tav>
                                        <p:tav tm="100000">
                                          <p:val>
                                            <p:strVal val="#ppt_x"/>
                                          </p:val>
                                        </p:tav>
                                      </p:tavLst>
                                    </p:anim>
                                    <p:anim calcmode="lin" valueType="num">
                                      <p:cBhvr additive="base">
                                        <p:cTn id="1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13" fill="hold">
                      <p:stCondLst>
                        <p:cond delay="indefinite"/>
                      </p:stCondLst>
                      <p:childTnLst>
                        <p:par>
                          <p:cTn id="114" fill="hold">
                            <p:stCondLst>
                              <p:cond delay="0"/>
                            </p:stCondLst>
                            <p:childTnLst>
                              <p:par>
                                <p:cTn id="115" presetID="2" presetClass="entr" presetSubtype="4" fill="hold" grpId="0" nodeType="clickEffect">
                                  <p:stCondLst>
                                    <p:cond delay="0"/>
                                  </p:stCondLst>
                                  <p:childTnLst>
                                    <p:set>
                                      <p:cBhvr>
                                        <p:cTn id="116" dur="1" fill="hold">
                                          <p:stCondLst>
                                            <p:cond delay="0"/>
                                          </p:stCondLst>
                                        </p:cTn>
                                        <p:tgtEl>
                                          <p:spTgt spid="12"/>
                                        </p:tgtEl>
                                        <p:attrNameLst>
                                          <p:attrName>style.visibility</p:attrName>
                                        </p:attrNameLst>
                                      </p:cBhvr>
                                      <p:to>
                                        <p:strVal val="visible"/>
                                      </p:to>
                                    </p:set>
                                    <p:anim calcmode="lin" valueType="num">
                                      <p:cBhvr additive="base">
                                        <p:cTn id="117" dur="500" fill="hold"/>
                                        <p:tgtEl>
                                          <p:spTgt spid="12"/>
                                        </p:tgtEl>
                                        <p:attrNameLst>
                                          <p:attrName>ppt_x</p:attrName>
                                        </p:attrNameLst>
                                      </p:cBhvr>
                                      <p:tavLst>
                                        <p:tav tm="0">
                                          <p:val>
                                            <p:strVal val="#ppt_x"/>
                                          </p:val>
                                        </p:tav>
                                        <p:tav tm="100000">
                                          <p:val>
                                            <p:strVal val="#ppt_x"/>
                                          </p:val>
                                        </p:tav>
                                      </p:tavLst>
                                    </p:anim>
                                    <p:anim calcmode="lin" valueType="num">
                                      <p:cBhvr additive="base">
                                        <p:cTn id="118" dur="500" fill="hold"/>
                                        <p:tgtEl>
                                          <p:spTgt spid="12"/>
                                        </p:tgtEl>
                                        <p:attrNameLst>
                                          <p:attrName>ppt_y</p:attrName>
                                        </p:attrNameLst>
                                      </p:cBhvr>
                                      <p:tavLst>
                                        <p:tav tm="0">
                                          <p:val>
                                            <p:strVal val="1+#ppt_h/2"/>
                                          </p:val>
                                        </p:tav>
                                        <p:tav tm="100000">
                                          <p:val>
                                            <p:strVal val="#ppt_y"/>
                                          </p:val>
                                        </p:tav>
                                      </p:tavLst>
                                    </p:anim>
                                  </p:childTnLst>
                                </p:cTn>
                              </p:par>
                              <p:par>
                                <p:cTn id="119" presetID="2" presetClass="entr" presetSubtype="4" fill="hold" grpId="0" nodeType="withEffect">
                                  <p:stCondLst>
                                    <p:cond delay="0"/>
                                  </p:stCondLst>
                                  <p:childTnLst>
                                    <p:set>
                                      <p:cBhvr>
                                        <p:cTn id="120" dur="1" fill="hold">
                                          <p:stCondLst>
                                            <p:cond delay="0"/>
                                          </p:stCondLst>
                                        </p:cTn>
                                        <p:tgtEl>
                                          <p:spTgt spid="13"/>
                                        </p:tgtEl>
                                        <p:attrNameLst>
                                          <p:attrName>style.visibility</p:attrName>
                                        </p:attrNameLst>
                                      </p:cBhvr>
                                      <p:to>
                                        <p:strVal val="visible"/>
                                      </p:to>
                                    </p:set>
                                    <p:anim calcmode="lin" valueType="num">
                                      <p:cBhvr additive="base">
                                        <p:cTn id="121" dur="500" fill="hold"/>
                                        <p:tgtEl>
                                          <p:spTgt spid="13"/>
                                        </p:tgtEl>
                                        <p:attrNameLst>
                                          <p:attrName>ppt_x</p:attrName>
                                        </p:attrNameLst>
                                      </p:cBhvr>
                                      <p:tavLst>
                                        <p:tav tm="0">
                                          <p:val>
                                            <p:strVal val="#ppt_x"/>
                                          </p:val>
                                        </p:tav>
                                        <p:tav tm="100000">
                                          <p:val>
                                            <p:strVal val="#ppt_x"/>
                                          </p:val>
                                        </p:tav>
                                      </p:tavLst>
                                    </p:anim>
                                    <p:anim calcmode="lin" valueType="num">
                                      <p:cBhvr additive="base">
                                        <p:cTn id="122"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ldLvl="0" animBg="1"/>
      <p:bldP spid="7" grpId="0" bldLvl="0" animBg="1"/>
      <p:bldP spid="8" grpId="0" bldLvl="0" animBg="1"/>
      <p:bldP spid="9" grpId="0" bldLvl="0" animBg="1"/>
      <p:bldP spid="10" grpId="0" bldLvl="0" animBg="1"/>
      <p:bldP spid="11" grpId="0" bldLvl="0" animBg="1"/>
      <p:bldP spid="12" grpId="0"/>
      <p:bldP spid="13" grpId="0"/>
      <p:bldP spid="14" grpId="0"/>
      <p:bldP spid="15" grpId="0"/>
      <p:bldP spid="16" grpId="0"/>
      <p:bldP spid="17" grpId="0"/>
      <p:bldP spid="18" grpId="0"/>
      <p:bldP spid="19" grpId="0"/>
      <p:bldP spid="20" grpId="0"/>
      <p:bldP spid="21" grpId="0"/>
      <p:bldP spid="22" grpId="0"/>
      <p:bldP spid="2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千图PPT彼岸天：ID 8661124库_组合 57"/>
          <p:cNvGrpSpPr/>
          <p:nvPr>
            <p:custDataLst>
              <p:tags r:id="rId1"/>
            </p:custDataLst>
          </p:nvPr>
        </p:nvGrpSpPr>
        <p:grpSpPr>
          <a:xfrm>
            <a:off x="6747044" y="4369186"/>
            <a:ext cx="4597559" cy="634985"/>
            <a:chOff x="6747044" y="4369186"/>
            <a:chExt cx="4597559" cy="634985"/>
          </a:xfrm>
        </p:grpSpPr>
        <p:sp>
          <p:nvSpPr>
            <p:cNvPr id="13" name="Freeform: Shape 22"/>
            <p:cNvSpPr/>
            <p:nvPr/>
          </p:nvSpPr>
          <p:spPr>
            <a:xfrm>
              <a:off x="6747044" y="4369186"/>
              <a:ext cx="634985" cy="6349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chemeClr val="bg1">
                  <a:lumMod val="65000"/>
                </a:schemeClr>
              </a:solidFill>
              <a:miter lim="400000"/>
            </a:ln>
          </p:spPr>
          <p:txBody>
            <a:bodyPr wrap="none" lIns="0" tIns="0" rIns="0" bIns="0" anchor="ctr">
              <a:normAutofit/>
            </a:bodyPr>
            <a:lstStyle/>
            <a:p>
              <a:pPr lvl="0" algn="ctr">
                <a:defRPr sz="3200"/>
              </a:pPr>
              <a:r>
                <a:rPr lang="en-US">
                  <a:solidFill>
                    <a:schemeClr val="bg1">
                      <a:lumMod val="65000"/>
                    </a:schemeClr>
                  </a:solidFill>
                  <a:cs typeface="+mn-ea"/>
                  <a:sym typeface="+mn-lt"/>
                </a:rPr>
                <a:t>04</a:t>
              </a:r>
            </a:p>
          </p:txBody>
        </p:sp>
        <p:grpSp>
          <p:nvGrpSpPr>
            <p:cNvPr id="22" name="Group 46"/>
            <p:cNvGrpSpPr/>
            <p:nvPr/>
          </p:nvGrpSpPr>
          <p:grpSpPr>
            <a:xfrm>
              <a:off x="7382029" y="4405062"/>
              <a:ext cx="3962574" cy="563232"/>
              <a:chOff x="6444107" y="1469392"/>
              <a:chExt cx="4232109" cy="563232"/>
            </a:xfrm>
          </p:grpSpPr>
          <p:sp>
            <p:nvSpPr>
              <p:cNvPr id="49" name="TextBox 47"/>
              <p:cNvSpPr txBox="1"/>
              <p:nvPr/>
            </p:nvSpPr>
            <p:spPr>
              <a:xfrm>
                <a:off x="6444107" y="1469392"/>
                <a:ext cx="4232109" cy="242864"/>
              </a:xfrm>
              <a:prstGeom prst="rect">
                <a:avLst/>
              </a:prstGeom>
              <a:noFill/>
            </p:spPr>
            <p:txBody>
              <a:bodyPr wrap="none" lIns="360000" tIns="0" rIns="0" bIns="0" anchor="b" anchorCtr="0">
                <a:normAutofit lnSpcReduction="10000"/>
              </a:bodyPr>
              <a:lstStyle/>
              <a:p>
                <a:r>
                  <a:rPr lang="en-US" altLang="zh-CN" sz="1600" b="1" dirty="0">
                    <a:solidFill>
                      <a:schemeClr val="bg1">
                        <a:lumMod val="65000"/>
                      </a:schemeClr>
                    </a:solidFill>
                    <a:cs typeface="+mn-ea"/>
                    <a:sym typeface="+mn-lt"/>
                  </a:rPr>
                  <a:t>Keywords </a:t>
                </a:r>
                <a:endParaRPr lang="zh-CN" altLang="en-US" sz="1600" b="1" dirty="0">
                  <a:solidFill>
                    <a:schemeClr val="bg1">
                      <a:lumMod val="65000"/>
                    </a:schemeClr>
                  </a:solidFill>
                  <a:cs typeface="+mn-ea"/>
                  <a:sym typeface="+mn-lt"/>
                </a:endParaRPr>
              </a:p>
            </p:txBody>
          </p:sp>
          <p:sp>
            <p:nvSpPr>
              <p:cNvPr id="50" name="TextBox 48"/>
              <p:cNvSpPr txBox="1"/>
              <p:nvPr/>
            </p:nvSpPr>
            <p:spPr>
              <a:xfrm>
                <a:off x="6444107" y="1712256"/>
                <a:ext cx="4232109" cy="320368"/>
              </a:xfrm>
              <a:prstGeom prst="rect">
                <a:avLst/>
              </a:prstGeom>
            </p:spPr>
            <p:txBody>
              <a:bodyPr vert="horz" wrap="square" lIns="360000" tIns="0" rIns="0" bIns="0" anchor="ctr" anchorCtr="0">
                <a:normAutofit fontScale="92500"/>
              </a:bodyPr>
              <a:lstStyle/>
              <a:p>
                <a:pPr algn="l">
                  <a:lnSpc>
                    <a:spcPct val="120000"/>
                  </a:lnSpc>
                </a:pPr>
                <a:r>
                  <a:rPr lang="en-US" altLang="zh-CN" sz="1050" dirty="0">
                    <a:solidFill>
                      <a:schemeClr val="dk1">
                        <a:lumMod val="100000"/>
                      </a:schemeClr>
                    </a:solidFill>
                    <a:cs typeface="+mn-ea"/>
                    <a:sym typeface="+mn-lt"/>
                  </a:rPr>
                  <a:t>Enter your text Enter your text </a:t>
                </a:r>
                <a:r>
                  <a:rPr lang="zh-CN" altLang="en-US" sz="1050" dirty="0">
                    <a:solidFill>
                      <a:schemeClr val="dk1">
                        <a:lumMod val="100000"/>
                      </a:schemeClr>
                    </a:solidFill>
                    <a:cs typeface="+mn-ea"/>
                    <a:sym typeface="+mn-lt"/>
                  </a:rPr>
                  <a:t> </a:t>
                </a:r>
                <a:r>
                  <a:rPr lang="en-US" altLang="zh-CN" sz="1050" dirty="0">
                    <a:solidFill>
                      <a:schemeClr val="dk1">
                        <a:lumMod val="100000"/>
                      </a:schemeClr>
                    </a:solidFill>
                    <a:cs typeface="+mn-ea"/>
                    <a:sym typeface="+mn-lt"/>
                  </a:rPr>
                  <a:t>Enter your text Enter your text </a:t>
                </a:r>
                <a:endParaRPr lang="zh-CN" altLang="en-US" sz="1050" dirty="0">
                  <a:solidFill>
                    <a:schemeClr val="dk1">
                      <a:lumMod val="100000"/>
                    </a:schemeClr>
                  </a:solidFill>
                  <a:cs typeface="+mn-ea"/>
                  <a:sym typeface="+mn-lt"/>
                </a:endParaRPr>
              </a:p>
            </p:txBody>
          </p:sp>
        </p:grpSp>
      </p:grpSp>
      <p:grpSp>
        <p:nvGrpSpPr>
          <p:cNvPr id="57" name="千图PPT彼岸天：ID 8661124库_组合 56"/>
          <p:cNvGrpSpPr/>
          <p:nvPr>
            <p:custDataLst>
              <p:tags r:id="rId2"/>
            </p:custDataLst>
          </p:nvPr>
        </p:nvGrpSpPr>
        <p:grpSpPr>
          <a:xfrm>
            <a:off x="7222366" y="3324119"/>
            <a:ext cx="4597559" cy="634985"/>
            <a:chOff x="7222366" y="3324119"/>
            <a:chExt cx="4597559" cy="634985"/>
          </a:xfrm>
        </p:grpSpPr>
        <p:sp>
          <p:nvSpPr>
            <p:cNvPr id="12" name="Freeform: Shape 21"/>
            <p:cNvSpPr/>
            <p:nvPr/>
          </p:nvSpPr>
          <p:spPr>
            <a:xfrm>
              <a:off x="7222366" y="3324119"/>
              <a:ext cx="634985" cy="6349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chemeClr val="accent1">
                  <a:lumMod val="50000"/>
                </a:schemeClr>
              </a:solidFill>
              <a:miter lim="400000"/>
            </a:ln>
          </p:spPr>
          <p:txBody>
            <a:bodyPr wrap="none" lIns="0" tIns="0" rIns="0" bIns="0" anchor="ctr">
              <a:normAutofit/>
            </a:bodyPr>
            <a:lstStyle/>
            <a:p>
              <a:pPr lvl="0" algn="ctr">
                <a:defRPr sz="3200"/>
              </a:pPr>
              <a:r>
                <a:rPr lang="en-US">
                  <a:solidFill>
                    <a:schemeClr val="accent1">
                      <a:lumMod val="50000"/>
                    </a:schemeClr>
                  </a:solidFill>
                  <a:cs typeface="+mn-ea"/>
                  <a:sym typeface="+mn-lt"/>
                </a:rPr>
                <a:t>03</a:t>
              </a:r>
            </a:p>
          </p:txBody>
        </p:sp>
        <p:grpSp>
          <p:nvGrpSpPr>
            <p:cNvPr id="23" name="Group 49"/>
            <p:cNvGrpSpPr/>
            <p:nvPr/>
          </p:nvGrpSpPr>
          <p:grpSpPr>
            <a:xfrm>
              <a:off x="7857351" y="3359995"/>
              <a:ext cx="3962574" cy="563232"/>
              <a:chOff x="6444107" y="1469392"/>
              <a:chExt cx="4232109" cy="563232"/>
            </a:xfrm>
          </p:grpSpPr>
          <p:sp>
            <p:nvSpPr>
              <p:cNvPr id="47" name="TextBox 50"/>
              <p:cNvSpPr txBox="1"/>
              <p:nvPr/>
            </p:nvSpPr>
            <p:spPr>
              <a:xfrm>
                <a:off x="6444107" y="1469392"/>
                <a:ext cx="4232109" cy="242864"/>
              </a:xfrm>
              <a:prstGeom prst="rect">
                <a:avLst/>
              </a:prstGeom>
              <a:noFill/>
            </p:spPr>
            <p:txBody>
              <a:bodyPr wrap="none" lIns="360000" tIns="0" rIns="0" bIns="0" anchor="b" anchorCtr="0">
                <a:normAutofit lnSpcReduction="10000"/>
              </a:bodyPr>
              <a:lstStyle/>
              <a:p>
                <a:r>
                  <a:rPr lang="en-US" altLang="zh-CN" sz="1600" b="1" dirty="0">
                    <a:solidFill>
                      <a:schemeClr val="accent1">
                        <a:lumMod val="50000"/>
                      </a:schemeClr>
                    </a:solidFill>
                    <a:cs typeface="+mn-ea"/>
                    <a:sym typeface="+mn-lt"/>
                  </a:rPr>
                  <a:t>Keywords </a:t>
                </a:r>
                <a:endParaRPr lang="zh-CN" altLang="en-US" sz="1600" b="1" dirty="0">
                  <a:solidFill>
                    <a:schemeClr val="accent1">
                      <a:lumMod val="50000"/>
                    </a:schemeClr>
                  </a:solidFill>
                  <a:cs typeface="+mn-ea"/>
                  <a:sym typeface="+mn-lt"/>
                </a:endParaRPr>
              </a:p>
            </p:txBody>
          </p:sp>
          <p:sp>
            <p:nvSpPr>
              <p:cNvPr id="48" name="TextBox 51"/>
              <p:cNvSpPr txBox="1"/>
              <p:nvPr/>
            </p:nvSpPr>
            <p:spPr>
              <a:xfrm>
                <a:off x="6444107" y="1712256"/>
                <a:ext cx="4232109" cy="320368"/>
              </a:xfrm>
              <a:prstGeom prst="rect">
                <a:avLst/>
              </a:prstGeom>
            </p:spPr>
            <p:txBody>
              <a:bodyPr vert="horz" wrap="square" lIns="360000" tIns="0" rIns="0" bIns="0" anchor="ctr" anchorCtr="0">
                <a:normAutofit fontScale="92500"/>
              </a:bodyPr>
              <a:lstStyle/>
              <a:p>
                <a:pPr algn="l">
                  <a:lnSpc>
                    <a:spcPct val="120000"/>
                  </a:lnSpc>
                </a:pPr>
                <a:r>
                  <a:rPr lang="en-US" altLang="zh-CN" sz="1050" dirty="0">
                    <a:solidFill>
                      <a:schemeClr val="dk1">
                        <a:lumMod val="100000"/>
                      </a:schemeClr>
                    </a:solidFill>
                    <a:cs typeface="+mn-ea"/>
                    <a:sym typeface="+mn-lt"/>
                  </a:rPr>
                  <a:t>Enter your text Enter your text </a:t>
                </a:r>
                <a:r>
                  <a:rPr lang="zh-CN" altLang="en-US" sz="1050" dirty="0">
                    <a:solidFill>
                      <a:schemeClr val="dk1">
                        <a:lumMod val="100000"/>
                      </a:schemeClr>
                    </a:solidFill>
                    <a:cs typeface="+mn-ea"/>
                    <a:sym typeface="+mn-lt"/>
                  </a:rPr>
                  <a:t> </a:t>
                </a:r>
                <a:r>
                  <a:rPr lang="en-US" altLang="zh-CN" sz="1050" dirty="0">
                    <a:solidFill>
                      <a:schemeClr val="dk1">
                        <a:lumMod val="100000"/>
                      </a:schemeClr>
                    </a:solidFill>
                    <a:cs typeface="+mn-ea"/>
                    <a:sym typeface="+mn-lt"/>
                  </a:rPr>
                  <a:t>Enter your text Enter your text </a:t>
                </a:r>
                <a:endParaRPr lang="zh-CN" altLang="en-US" sz="1050" dirty="0">
                  <a:solidFill>
                    <a:schemeClr val="dk1">
                      <a:lumMod val="100000"/>
                    </a:schemeClr>
                  </a:solidFill>
                  <a:cs typeface="+mn-ea"/>
                  <a:sym typeface="+mn-lt"/>
                </a:endParaRPr>
              </a:p>
            </p:txBody>
          </p:sp>
        </p:grpSp>
      </p:grpSp>
      <p:grpSp>
        <p:nvGrpSpPr>
          <p:cNvPr id="56" name="千图PPT彼岸天：ID 8661124库_组合 55"/>
          <p:cNvGrpSpPr/>
          <p:nvPr>
            <p:custDataLst>
              <p:tags r:id="rId3"/>
            </p:custDataLst>
          </p:nvPr>
        </p:nvGrpSpPr>
        <p:grpSpPr>
          <a:xfrm>
            <a:off x="6747044" y="2279051"/>
            <a:ext cx="4597559" cy="634985"/>
            <a:chOff x="6747044" y="2279051"/>
            <a:chExt cx="4597559" cy="634985"/>
          </a:xfrm>
        </p:grpSpPr>
        <p:sp>
          <p:nvSpPr>
            <p:cNvPr id="11" name="Freeform: Shape 20"/>
            <p:cNvSpPr/>
            <p:nvPr/>
          </p:nvSpPr>
          <p:spPr>
            <a:xfrm>
              <a:off x="6747044" y="2279051"/>
              <a:ext cx="634985" cy="6349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chemeClr val="bg1">
                  <a:lumMod val="65000"/>
                </a:schemeClr>
              </a:solidFill>
              <a:miter lim="400000"/>
            </a:ln>
          </p:spPr>
          <p:txBody>
            <a:bodyPr wrap="none" lIns="0" tIns="0" rIns="0" bIns="0" anchor="ctr">
              <a:normAutofit/>
            </a:bodyPr>
            <a:lstStyle/>
            <a:p>
              <a:pPr lvl="0" algn="ctr">
                <a:defRPr sz="3200"/>
              </a:pPr>
              <a:r>
                <a:rPr lang="en-US">
                  <a:solidFill>
                    <a:schemeClr val="bg1">
                      <a:lumMod val="65000"/>
                    </a:schemeClr>
                  </a:solidFill>
                  <a:cs typeface="+mn-ea"/>
                  <a:sym typeface="+mn-lt"/>
                </a:rPr>
                <a:t>02</a:t>
              </a:r>
            </a:p>
          </p:txBody>
        </p:sp>
        <p:grpSp>
          <p:nvGrpSpPr>
            <p:cNvPr id="24" name="Group 52"/>
            <p:cNvGrpSpPr/>
            <p:nvPr/>
          </p:nvGrpSpPr>
          <p:grpSpPr>
            <a:xfrm>
              <a:off x="7382029" y="2314927"/>
              <a:ext cx="3962574" cy="563232"/>
              <a:chOff x="6444107" y="1469392"/>
              <a:chExt cx="4232109" cy="563232"/>
            </a:xfrm>
          </p:grpSpPr>
          <p:sp>
            <p:nvSpPr>
              <p:cNvPr id="45" name="TextBox 53"/>
              <p:cNvSpPr txBox="1"/>
              <p:nvPr/>
            </p:nvSpPr>
            <p:spPr>
              <a:xfrm>
                <a:off x="6444107" y="1469392"/>
                <a:ext cx="4232109" cy="242864"/>
              </a:xfrm>
              <a:prstGeom prst="rect">
                <a:avLst/>
              </a:prstGeom>
              <a:noFill/>
            </p:spPr>
            <p:txBody>
              <a:bodyPr wrap="none" lIns="360000" tIns="0" rIns="0" bIns="0" anchor="b" anchorCtr="0">
                <a:normAutofit lnSpcReduction="10000"/>
              </a:bodyPr>
              <a:lstStyle/>
              <a:p>
                <a:r>
                  <a:rPr lang="en-US" altLang="zh-CN" sz="1600" b="1" dirty="0">
                    <a:solidFill>
                      <a:schemeClr val="bg1">
                        <a:lumMod val="65000"/>
                      </a:schemeClr>
                    </a:solidFill>
                    <a:cs typeface="+mn-ea"/>
                    <a:sym typeface="+mn-lt"/>
                  </a:rPr>
                  <a:t>Keywords </a:t>
                </a:r>
                <a:endParaRPr lang="zh-CN" altLang="en-US" sz="1600" b="1" dirty="0">
                  <a:solidFill>
                    <a:schemeClr val="bg1">
                      <a:lumMod val="65000"/>
                    </a:schemeClr>
                  </a:solidFill>
                  <a:cs typeface="+mn-ea"/>
                  <a:sym typeface="+mn-lt"/>
                </a:endParaRPr>
              </a:p>
            </p:txBody>
          </p:sp>
          <p:sp>
            <p:nvSpPr>
              <p:cNvPr id="46" name="TextBox 54"/>
              <p:cNvSpPr txBox="1"/>
              <p:nvPr/>
            </p:nvSpPr>
            <p:spPr>
              <a:xfrm>
                <a:off x="6444107" y="1712256"/>
                <a:ext cx="4232109" cy="320368"/>
              </a:xfrm>
              <a:prstGeom prst="rect">
                <a:avLst/>
              </a:prstGeom>
            </p:spPr>
            <p:txBody>
              <a:bodyPr vert="horz" wrap="square" lIns="360000" tIns="0" rIns="0" bIns="0" anchor="ctr" anchorCtr="0">
                <a:normAutofit fontScale="92500"/>
              </a:bodyPr>
              <a:lstStyle/>
              <a:p>
                <a:pPr algn="l">
                  <a:lnSpc>
                    <a:spcPct val="120000"/>
                  </a:lnSpc>
                </a:pPr>
                <a:r>
                  <a:rPr lang="en-US" altLang="zh-CN" sz="1050" dirty="0">
                    <a:solidFill>
                      <a:schemeClr val="dk1">
                        <a:lumMod val="100000"/>
                      </a:schemeClr>
                    </a:solidFill>
                    <a:cs typeface="+mn-ea"/>
                    <a:sym typeface="+mn-lt"/>
                  </a:rPr>
                  <a:t>Enter your text Enter your text </a:t>
                </a:r>
                <a:r>
                  <a:rPr lang="zh-CN" altLang="en-US" sz="1050" dirty="0">
                    <a:solidFill>
                      <a:schemeClr val="dk1">
                        <a:lumMod val="100000"/>
                      </a:schemeClr>
                    </a:solidFill>
                    <a:cs typeface="+mn-ea"/>
                    <a:sym typeface="+mn-lt"/>
                  </a:rPr>
                  <a:t> </a:t>
                </a:r>
                <a:r>
                  <a:rPr lang="en-US" altLang="zh-CN" sz="1050" dirty="0">
                    <a:solidFill>
                      <a:schemeClr val="dk1">
                        <a:lumMod val="100000"/>
                      </a:schemeClr>
                    </a:solidFill>
                    <a:cs typeface="+mn-ea"/>
                    <a:sym typeface="+mn-lt"/>
                  </a:rPr>
                  <a:t>Enter your text Enter your text </a:t>
                </a:r>
                <a:endParaRPr lang="zh-CN" altLang="en-US" sz="1050" dirty="0">
                  <a:solidFill>
                    <a:schemeClr val="dk1">
                      <a:lumMod val="100000"/>
                    </a:schemeClr>
                  </a:solidFill>
                  <a:cs typeface="+mn-ea"/>
                  <a:sym typeface="+mn-lt"/>
                </a:endParaRPr>
              </a:p>
            </p:txBody>
          </p:sp>
        </p:grpSp>
      </p:grpSp>
      <p:grpSp>
        <p:nvGrpSpPr>
          <p:cNvPr id="55" name="千图PPT彼岸天：ID 8661124库_组合 54"/>
          <p:cNvGrpSpPr/>
          <p:nvPr>
            <p:custDataLst>
              <p:tags r:id="rId4"/>
            </p:custDataLst>
          </p:nvPr>
        </p:nvGrpSpPr>
        <p:grpSpPr>
          <a:xfrm>
            <a:off x="6112150" y="1528047"/>
            <a:ext cx="4597559" cy="634985"/>
            <a:chOff x="6112150" y="1528047"/>
            <a:chExt cx="4597559" cy="634985"/>
          </a:xfrm>
        </p:grpSpPr>
        <p:sp>
          <p:nvSpPr>
            <p:cNvPr id="10" name="Freeform: Shape 19"/>
            <p:cNvSpPr/>
            <p:nvPr/>
          </p:nvSpPr>
          <p:spPr>
            <a:xfrm>
              <a:off x="6112150" y="1528047"/>
              <a:ext cx="634985" cy="6349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chemeClr val="accent1">
                  <a:lumMod val="50000"/>
                </a:schemeClr>
              </a:solidFill>
              <a:miter lim="400000"/>
            </a:ln>
          </p:spPr>
          <p:txBody>
            <a:bodyPr wrap="none" lIns="0" tIns="0" rIns="0" bIns="0" anchor="ctr">
              <a:normAutofit/>
            </a:bodyPr>
            <a:lstStyle/>
            <a:p>
              <a:pPr lvl="0" algn="ctr">
                <a:defRPr sz="3200"/>
              </a:pPr>
              <a:r>
                <a:rPr lang="en-US">
                  <a:solidFill>
                    <a:schemeClr val="accent1">
                      <a:lumMod val="50000"/>
                    </a:schemeClr>
                  </a:solidFill>
                  <a:cs typeface="+mn-ea"/>
                  <a:sym typeface="+mn-lt"/>
                </a:rPr>
                <a:t>01</a:t>
              </a:r>
            </a:p>
          </p:txBody>
        </p:sp>
        <p:grpSp>
          <p:nvGrpSpPr>
            <p:cNvPr id="25" name="Group 55"/>
            <p:cNvGrpSpPr/>
            <p:nvPr/>
          </p:nvGrpSpPr>
          <p:grpSpPr>
            <a:xfrm>
              <a:off x="6747135" y="1563923"/>
              <a:ext cx="3962574" cy="563232"/>
              <a:chOff x="6444107" y="1469392"/>
              <a:chExt cx="4232109" cy="563232"/>
            </a:xfrm>
          </p:grpSpPr>
          <p:sp>
            <p:nvSpPr>
              <p:cNvPr id="43" name="TextBox 56"/>
              <p:cNvSpPr txBox="1"/>
              <p:nvPr/>
            </p:nvSpPr>
            <p:spPr>
              <a:xfrm>
                <a:off x="6444107" y="1469392"/>
                <a:ext cx="4232109" cy="242864"/>
              </a:xfrm>
              <a:prstGeom prst="rect">
                <a:avLst/>
              </a:prstGeom>
              <a:noFill/>
            </p:spPr>
            <p:txBody>
              <a:bodyPr wrap="none" lIns="360000" tIns="0" rIns="0" bIns="0" anchor="b" anchorCtr="0">
                <a:normAutofit lnSpcReduction="10000"/>
              </a:bodyPr>
              <a:lstStyle/>
              <a:p>
                <a:r>
                  <a:rPr lang="en-US" altLang="zh-CN" sz="1600" b="1" dirty="0">
                    <a:solidFill>
                      <a:schemeClr val="accent1">
                        <a:lumMod val="50000"/>
                      </a:schemeClr>
                    </a:solidFill>
                    <a:cs typeface="+mn-ea"/>
                    <a:sym typeface="+mn-lt"/>
                  </a:rPr>
                  <a:t>Keywords </a:t>
                </a:r>
                <a:endParaRPr lang="zh-CN" altLang="en-US" sz="1600" b="1" dirty="0">
                  <a:solidFill>
                    <a:schemeClr val="accent1">
                      <a:lumMod val="50000"/>
                    </a:schemeClr>
                  </a:solidFill>
                  <a:cs typeface="+mn-ea"/>
                  <a:sym typeface="+mn-lt"/>
                </a:endParaRPr>
              </a:p>
            </p:txBody>
          </p:sp>
          <p:sp>
            <p:nvSpPr>
              <p:cNvPr id="44" name="TextBox 57"/>
              <p:cNvSpPr txBox="1"/>
              <p:nvPr/>
            </p:nvSpPr>
            <p:spPr>
              <a:xfrm>
                <a:off x="6444107" y="1712256"/>
                <a:ext cx="4232109" cy="320368"/>
              </a:xfrm>
              <a:prstGeom prst="rect">
                <a:avLst/>
              </a:prstGeom>
            </p:spPr>
            <p:txBody>
              <a:bodyPr vert="horz" wrap="square" lIns="360000" tIns="0" rIns="0" bIns="0" anchor="ctr" anchorCtr="0">
                <a:normAutofit fontScale="92500"/>
              </a:bodyPr>
              <a:lstStyle/>
              <a:p>
                <a:pPr algn="l">
                  <a:lnSpc>
                    <a:spcPct val="120000"/>
                  </a:lnSpc>
                </a:pPr>
                <a:r>
                  <a:rPr lang="en-US" altLang="zh-CN" sz="1050" dirty="0">
                    <a:solidFill>
                      <a:schemeClr val="dk1">
                        <a:lumMod val="100000"/>
                      </a:schemeClr>
                    </a:solidFill>
                    <a:cs typeface="+mn-ea"/>
                    <a:sym typeface="+mn-lt"/>
                  </a:rPr>
                  <a:t>Enter your text Enter your text </a:t>
                </a:r>
                <a:r>
                  <a:rPr lang="zh-CN" altLang="en-US" sz="1050" dirty="0">
                    <a:solidFill>
                      <a:schemeClr val="dk1">
                        <a:lumMod val="100000"/>
                      </a:schemeClr>
                    </a:solidFill>
                    <a:cs typeface="+mn-ea"/>
                    <a:sym typeface="+mn-lt"/>
                  </a:rPr>
                  <a:t> </a:t>
                </a:r>
                <a:r>
                  <a:rPr lang="en-US" altLang="zh-CN" sz="1050" dirty="0">
                    <a:solidFill>
                      <a:schemeClr val="dk1">
                        <a:lumMod val="100000"/>
                      </a:schemeClr>
                    </a:solidFill>
                    <a:cs typeface="+mn-ea"/>
                    <a:sym typeface="+mn-lt"/>
                  </a:rPr>
                  <a:t>Enter your text Enter your text </a:t>
                </a:r>
                <a:endParaRPr lang="zh-CN" altLang="en-US" sz="1050" dirty="0">
                  <a:solidFill>
                    <a:schemeClr val="dk1">
                      <a:lumMod val="100000"/>
                    </a:schemeClr>
                  </a:solidFill>
                  <a:cs typeface="+mn-ea"/>
                  <a:sym typeface="+mn-lt"/>
                </a:endParaRPr>
              </a:p>
            </p:txBody>
          </p:sp>
        </p:grpSp>
      </p:grpSp>
      <p:grpSp>
        <p:nvGrpSpPr>
          <p:cNvPr id="59" name="千图PPT彼岸天：ID 8661124库_组合 58"/>
          <p:cNvGrpSpPr/>
          <p:nvPr>
            <p:custDataLst>
              <p:tags r:id="rId5"/>
            </p:custDataLst>
          </p:nvPr>
        </p:nvGrpSpPr>
        <p:grpSpPr>
          <a:xfrm>
            <a:off x="6112150" y="5098136"/>
            <a:ext cx="4597559" cy="634985"/>
            <a:chOff x="6112150" y="5098136"/>
            <a:chExt cx="4597559" cy="634985"/>
          </a:xfrm>
        </p:grpSpPr>
        <p:sp>
          <p:nvSpPr>
            <p:cNvPr id="14" name="Freeform: Shape 23"/>
            <p:cNvSpPr/>
            <p:nvPr/>
          </p:nvSpPr>
          <p:spPr>
            <a:xfrm>
              <a:off x="6112150" y="5098136"/>
              <a:ext cx="634985" cy="63498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ln w="38100">
              <a:solidFill>
                <a:schemeClr val="accent1">
                  <a:lumMod val="50000"/>
                </a:schemeClr>
              </a:solidFill>
              <a:miter lim="400000"/>
            </a:ln>
          </p:spPr>
          <p:txBody>
            <a:bodyPr wrap="none" lIns="0" tIns="0" rIns="0" bIns="0" anchor="ctr">
              <a:normAutofit/>
            </a:bodyPr>
            <a:lstStyle/>
            <a:p>
              <a:pPr lvl="0" algn="ctr">
                <a:defRPr sz="3200"/>
              </a:pPr>
              <a:r>
                <a:rPr lang="en-US">
                  <a:solidFill>
                    <a:schemeClr val="accent1">
                      <a:lumMod val="50000"/>
                    </a:schemeClr>
                  </a:solidFill>
                  <a:cs typeface="+mn-ea"/>
                  <a:sym typeface="+mn-lt"/>
                </a:rPr>
                <a:t>05</a:t>
              </a:r>
            </a:p>
          </p:txBody>
        </p:sp>
        <p:grpSp>
          <p:nvGrpSpPr>
            <p:cNvPr id="26" name="Group 58"/>
            <p:cNvGrpSpPr/>
            <p:nvPr/>
          </p:nvGrpSpPr>
          <p:grpSpPr>
            <a:xfrm>
              <a:off x="6747135" y="5134012"/>
              <a:ext cx="3962574" cy="563232"/>
              <a:chOff x="6444107" y="1469392"/>
              <a:chExt cx="4232109" cy="563232"/>
            </a:xfrm>
          </p:grpSpPr>
          <p:sp>
            <p:nvSpPr>
              <p:cNvPr id="41" name="TextBox 59"/>
              <p:cNvSpPr txBox="1"/>
              <p:nvPr/>
            </p:nvSpPr>
            <p:spPr>
              <a:xfrm>
                <a:off x="6444107" y="1469392"/>
                <a:ext cx="4232109" cy="242864"/>
              </a:xfrm>
              <a:prstGeom prst="rect">
                <a:avLst/>
              </a:prstGeom>
              <a:noFill/>
            </p:spPr>
            <p:txBody>
              <a:bodyPr wrap="none" lIns="360000" tIns="0" rIns="0" bIns="0" anchor="b" anchorCtr="0">
                <a:normAutofit lnSpcReduction="10000"/>
              </a:bodyPr>
              <a:lstStyle/>
              <a:p>
                <a:r>
                  <a:rPr lang="en-US" altLang="zh-CN" sz="1600" b="1" dirty="0">
                    <a:solidFill>
                      <a:schemeClr val="accent1">
                        <a:lumMod val="50000"/>
                      </a:schemeClr>
                    </a:solidFill>
                    <a:cs typeface="+mn-ea"/>
                    <a:sym typeface="+mn-lt"/>
                  </a:rPr>
                  <a:t>Keywords </a:t>
                </a:r>
                <a:endParaRPr lang="zh-CN" altLang="en-US" sz="1600" b="1" dirty="0">
                  <a:solidFill>
                    <a:schemeClr val="accent1">
                      <a:lumMod val="50000"/>
                    </a:schemeClr>
                  </a:solidFill>
                  <a:cs typeface="+mn-ea"/>
                  <a:sym typeface="+mn-lt"/>
                </a:endParaRPr>
              </a:p>
            </p:txBody>
          </p:sp>
          <p:sp>
            <p:nvSpPr>
              <p:cNvPr id="42" name="TextBox 60"/>
              <p:cNvSpPr txBox="1"/>
              <p:nvPr/>
            </p:nvSpPr>
            <p:spPr>
              <a:xfrm>
                <a:off x="6444107" y="1712256"/>
                <a:ext cx="4232109" cy="320368"/>
              </a:xfrm>
              <a:prstGeom prst="rect">
                <a:avLst/>
              </a:prstGeom>
            </p:spPr>
            <p:txBody>
              <a:bodyPr vert="horz" wrap="square" lIns="360000" tIns="0" rIns="0" bIns="0" anchor="ctr" anchorCtr="0">
                <a:normAutofit fontScale="92500"/>
              </a:bodyPr>
              <a:lstStyle/>
              <a:p>
                <a:pPr algn="l">
                  <a:lnSpc>
                    <a:spcPct val="120000"/>
                  </a:lnSpc>
                </a:pPr>
                <a:r>
                  <a:rPr lang="en-US" altLang="zh-CN" sz="1050" dirty="0">
                    <a:solidFill>
                      <a:schemeClr val="dk1">
                        <a:lumMod val="100000"/>
                      </a:schemeClr>
                    </a:solidFill>
                    <a:cs typeface="+mn-ea"/>
                    <a:sym typeface="+mn-lt"/>
                  </a:rPr>
                  <a:t>Enter your text Enter your text </a:t>
                </a:r>
                <a:r>
                  <a:rPr lang="zh-CN" altLang="en-US" sz="1050" dirty="0">
                    <a:solidFill>
                      <a:schemeClr val="dk1">
                        <a:lumMod val="100000"/>
                      </a:schemeClr>
                    </a:solidFill>
                    <a:cs typeface="+mn-ea"/>
                    <a:sym typeface="+mn-lt"/>
                  </a:rPr>
                  <a:t> </a:t>
                </a:r>
                <a:r>
                  <a:rPr lang="en-US" altLang="zh-CN" sz="1050" dirty="0">
                    <a:solidFill>
                      <a:schemeClr val="dk1">
                        <a:lumMod val="100000"/>
                      </a:schemeClr>
                    </a:solidFill>
                    <a:cs typeface="+mn-ea"/>
                    <a:sym typeface="+mn-lt"/>
                  </a:rPr>
                  <a:t>Enter your text Enter your text </a:t>
                </a:r>
                <a:endParaRPr lang="zh-CN" altLang="en-US" sz="1050" dirty="0">
                  <a:solidFill>
                    <a:schemeClr val="dk1">
                      <a:lumMod val="100000"/>
                    </a:schemeClr>
                  </a:solidFill>
                  <a:cs typeface="+mn-ea"/>
                  <a:sym typeface="+mn-lt"/>
                </a:endParaRPr>
              </a:p>
            </p:txBody>
          </p:sp>
        </p:grpSp>
      </p:grpSp>
      <p:grpSp>
        <p:nvGrpSpPr>
          <p:cNvPr id="2" name="千图PPT彼岸天：ID 8661124库_组合 1"/>
          <p:cNvGrpSpPr/>
          <p:nvPr>
            <p:custDataLst>
              <p:tags r:id="rId6"/>
            </p:custDataLst>
          </p:nvPr>
        </p:nvGrpSpPr>
        <p:grpSpPr>
          <a:xfrm>
            <a:off x="537145" y="1962568"/>
            <a:ext cx="6374901" cy="3335897"/>
            <a:chOff x="537145" y="1962568"/>
            <a:chExt cx="6374901" cy="3335897"/>
          </a:xfrm>
        </p:grpSpPr>
        <p:grpSp>
          <p:nvGrpSpPr>
            <p:cNvPr id="4" name="Group 4"/>
            <p:cNvGrpSpPr/>
            <p:nvPr/>
          </p:nvGrpSpPr>
          <p:grpSpPr>
            <a:xfrm>
              <a:off x="537145" y="2661057"/>
              <a:ext cx="2834157" cy="1939088"/>
              <a:chOff x="723909" y="2661057"/>
              <a:chExt cx="3201692" cy="1939088"/>
            </a:xfrm>
          </p:grpSpPr>
          <p:sp>
            <p:nvSpPr>
              <p:cNvPr id="51" name="Rectangle: Rounded Corners 5"/>
              <p:cNvSpPr/>
              <p:nvPr/>
            </p:nvSpPr>
            <p:spPr>
              <a:xfrm>
                <a:off x="1443251" y="4111193"/>
                <a:ext cx="2104692" cy="488952"/>
              </a:xfrm>
              <a:prstGeom prst="roundRect">
                <a:avLst>
                  <a:gd name="adj" fmla="val 50000"/>
                </a:avLst>
              </a:prstGeom>
              <a:solidFill>
                <a:schemeClr val="bg1">
                  <a:lumMod val="65000"/>
                </a:schemeClr>
              </a:solidFill>
              <a:ln w="12700" cap="flat">
                <a:noFill/>
                <a:miter lim="400000"/>
              </a:ln>
              <a:effectLst/>
            </p:spPr>
            <p:txBody>
              <a:bodyPr wrap="none" lIns="144000" tIns="0" rIns="0" bIns="0" anchor="ctr">
                <a:normAutofit/>
              </a:bodyPr>
              <a:lstStyle/>
              <a:p>
                <a:pPr lvl="0">
                  <a:defRPr sz="1800">
                    <a:solidFill>
                      <a:srgbClr val="000000"/>
                    </a:solidFill>
                  </a:defRPr>
                </a:pPr>
                <a:r>
                  <a:rPr lang="en-US" altLang="zh-CN" sz="1850">
                    <a:solidFill>
                      <a:schemeClr val="bg1"/>
                    </a:solidFill>
                    <a:cs typeface="+mn-ea"/>
                    <a:sym typeface="+mn-lt"/>
                  </a:rPr>
                  <a:t>44%</a:t>
                </a:r>
              </a:p>
            </p:txBody>
          </p:sp>
          <p:sp>
            <p:nvSpPr>
              <p:cNvPr id="52" name="Rectangle: Rounded Corners 6"/>
              <p:cNvSpPr/>
              <p:nvPr/>
            </p:nvSpPr>
            <p:spPr>
              <a:xfrm>
                <a:off x="723909" y="3636600"/>
                <a:ext cx="2853370" cy="488951"/>
              </a:xfrm>
              <a:prstGeom prst="roundRect">
                <a:avLst>
                  <a:gd name="adj" fmla="val 50000"/>
                </a:avLst>
              </a:prstGeom>
              <a:solidFill>
                <a:schemeClr val="accent1">
                  <a:lumMod val="50000"/>
                </a:schemeClr>
              </a:solidFill>
              <a:ln w="12700" cap="flat">
                <a:noFill/>
                <a:miter lim="400000"/>
              </a:ln>
              <a:effectLst/>
            </p:spPr>
            <p:txBody>
              <a:bodyPr wrap="none" lIns="144000" tIns="0" rIns="0" bIns="0" anchor="ctr">
                <a:normAutofit/>
              </a:bodyPr>
              <a:lstStyle/>
              <a:p>
                <a:pPr lvl="0">
                  <a:defRPr sz="1800">
                    <a:solidFill>
                      <a:srgbClr val="000000"/>
                    </a:solidFill>
                  </a:defRPr>
                </a:pPr>
                <a:r>
                  <a:rPr lang="en-US" altLang="zh-CN" sz="1850">
                    <a:solidFill>
                      <a:schemeClr val="bg1"/>
                    </a:solidFill>
                    <a:cs typeface="+mn-ea"/>
                    <a:sym typeface="+mn-lt"/>
                  </a:rPr>
                  <a:t>56%</a:t>
                </a:r>
              </a:p>
            </p:txBody>
          </p:sp>
          <p:sp>
            <p:nvSpPr>
              <p:cNvPr id="53" name="Rectangle: Rounded Corners 7"/>
              <p:cNvSpPr/>
              <p:nvPr/>
            </p:nvSpPr>
            <p:spPr>
              <a:xfrm>
                <a:off x="1545463" y="3144679"/>
                <a:ext cx="2158444" cy="488951"/>
              </a:xfrm>
              <a:prstGeom prst="roundRect">
                <a:avLst>
                  <a:gd name="adj" fmla="val 50000"/>
                </a:avLst>
              </a:prstGeom>
              <a:solidFill>
                <a:schemeClr val="bg1">
                  <a:lumMod val="65000"/>
                </a:schemeClr>
              </a:solidFill>
              <a:ln w="12700" cap="flat">
                <a:noFill/>
                <a:miter lim="400000"/>
              </a:ln>
              <a:effectLst/>
            </p:spPr>
            <p:txBody>
              <a:bodyPr wrap="none" lIns="144000" tIns="0" rIns="0" bIns="0" anchor="ctr">
                <a:normAutofit/>
              </a:bodyPr>
              <a:lstStyle/>
              <a:p>
                <a:pPr lvl="0">
                  <a:defRPr sz="1800">
                    <a:solidFill>
                      <a:srgbClr val="000000"/>
                    </a:solidFill>
                  </a:defRPr>
                </a:pPr>
                <a:r>
                  <a:rPr lang="en-US" altLang="zh-CN" sz="1850">
                    <a:solidFill>
                      <a:schemeClr val="bg1"/>
                    </a:solidFill>
                    <a:cs typeface="+mn-ea"/>
                    <a:sym typeface="+mn-lt"/>
                  </a:rPr>
                  <a:t>35%</a:t>
                </a:r>
              </a:p>
            </p:txBody>
          </p:sp>
          <p:sp>
            <p:nvSpPr>
              <p:cNvPr id="54" name="Rectangle: Rounded Corners 8"/>
              <p:cNvSpPr/>
              <p:nvPr/>
            </p:nvSpPr>
            <p:spPr>
              <a:xfrm>
                <a:off x="2135113" y="2661057"/>
                <a:ext cx="1790488" cy="488951"/>
              </a:xfrm>
              <a:prstGeom prst="roundRect">
                <a:avLst>
                  <a:gd name="adj" fmla="val 50000"/>
                </a:avLst>
              </a:prstGeom>
              <a:solidFill>
                <a:schemeClr val="accent1">
                  <a:lumMod val="50000"/>
                </a:schemeClr>
              </a:solidFill>
              <a:ln w="12700" cap="flat">
                <a:noFill/>
                <a:miter lim="400000"/>
              </a:ln>
              <a:effectLst/>
            </p:spPr>
            <p:txBody>
              <a:bodyPr wrap="none" lIns="144000" tIns="0" rIns="0" bIns="0" anchor="ctr">
                <a:normAutofit/>
              </a:bodyPr>
              <a:lstStyle/>
              <a:p>
                <a:pPr lvl="0">
                  <a:defRPr sz="1800">
                    <a:solidFill>
                      <a:srgbClr val="000000"/>
                    </a:solidFill>
                  </a:defRPr>
                </a:pPr>
                <a:r>
                  <a:rPr lang="en-US" altLang="zh-CN" sz="1850">
                    <a:solidFill>
                      <a:schemeClr val="bg1"/>
                    </a:solidFill>
                    <a:cs typeface="+mn-ea"/>
                    <a:sym typeface="+mn-lt"/>
                  </a:rPr>
                  <a:t>23%</a:t>
                </a:r>
              </a:p>
            </p:txBody>
          </p:sp>
        </p:grpSp>
        <p:sp>
          <p:nvSpPr>
            <p:cNvPr id="5" name="Freeform: Shape 9"/>
            <p:cNvSpPr/>
            <p:nvPr/>
          </p:nvSpPr>
          <p:spPr>
            <a:xfrm>
              <a:off x="2478354" y="1962568"/>
              <a:ext cx="3335896" cy="3335897"/>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D6D4D8"/>
            </a:solidFill>
            <a:ln w="12700" cap="flat">
              <a:noFill/>
              <a:miter lim="400000"/>
            </a:ln>
            <a:effectLst/>
          </p:spPr>
          <p:txBody>
            <a:bodyPr anchor="ctr"/>
            <a:lstStyle/>
            <a:p>
              <a:pPr algn="ctr"/>
              <a:endParaRPr>
                <a:cs typeface="+mn-ea"/>
                <a:sym typeface="+mn-lt"/>
              </a:endParaRPr>
            </a:p>
          </p:txBody>
        </p:sp>
        <p:sp>
          <p:nvSpPr>
            <p:cNvPr id="6" name="Freeform: Shape 10"/>
            <p:cNvSpPr/>
            <p:nvPr/>
          </p:nvSpPr>
          <p:spPr>
            <a:xfrm>
              <a:off x="2676982" y="2161197"/>
              <a:ext cx="2938660" cy="293866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12700" cap="flat">
              <a:noFill/>
              <a:miter lim="400000"/>
            </a:ln>
            <a:effectLst/>
          </p:spPr>
          <p:txBody>
            <a:bodyPr anchor="ctr"/>
            <a:lstStyle/>
            <a:p>
              <a:pPr algn="ctr"/>
              <a:endParaRPr>
                <a:cs typeface="+mn-ea"/>
                <a:sym typeface="+mn-lt"/>
              </a:endParaRPr>
            </a:p>
          </p:txBody>
        </p:sp>
        <p:sp>
          <p:nvSpPr>
            <p:cNvPr id="7" name="Freeform: Shape 16"/>
            <p:cNvSpPr/>
            <p:nvPr/>
          </p:nvSpPr>
          <p:spPr>
            <a:xfrm>
              <a:off x="4881090" y="2197949"/>
              <a:ext cx="122913" cy="12291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a:solidFill>
                <a:srgbClr val="85888D"/>
              </a:solidFill>
              <a:miter lim="400000"/>
            </a:ln>
            <a:effectLst>
              <a:outerShdw blurRad="38100" dist="25400" dir="5400000" rotWithShape="0">
                <a:srgbClr val="000000">
                  <a:alpha val="50000"/>
                </a:srgbClr>
              </a:outerShdw>
            </a:effectLst>
          </p:spPr>
          <p:txBody>
            <a:bodyPr anchor="ctr"/>
            <a:lstStyle/>
            <a:p>
              <a:pPr algn="ctr"/>
              <a:endParaRPr>
                <a:cs typeface="+mn-ea"/>
                <a:sym typeface="+mn-lt"/>
              </a:endParaRPr>
            </a:p>
          </p:txBody>
        </p:sp>
        <p:sp>
          <p:nvSpPr>
            <p:cNvPr id="8" name="Freeform: Shape 17"/>
            <p:cNvSpPr/>
            <p:nvPr/>
          </p:nvSpPr>
          <p:spPr>
            <a:xfrm>
              <a:off x="5000424" y="2006209"/>
              <a:ext cx="894812" cy="2415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5931" y="21600"/>
                  </a:lnTo>
                  <a:lnTo>
                    <a:pt x="21600" y="0"/>
                  </a:lnTo>
                </a:path>
              </a:pathLst>
            </a:custGeom>
            <a:ln>
              <a:solidFill>
                <a:srgbClr val="85888D"/>
              </a:solidFill>
              <a:miter lim="400000"/>
              <a:tailEnd type="oval"/>
            </a:ln>
          </p:spPr>
          <p:txBody>
            <a:bodyPr anchor="ctr"/>
            <a:lstStyle/>
            <a:p>
              <a:pPr algn="ctr"/>
              <a:endParaRPr>
                <a:cs typeface="+mn-ea"/>
                <a:sym typeface="+mn-lt"/>
              </a:endParaRPr>
            </a:p>
          </p:txBody>
        </p:sp>
        <p:sp>
          <p:nvSpPr>
            <p:cNvPr id="9" name="Freeform: Shape 18"/>
            <p:cNvSpPr/>
            <p:nvPr/>
          </p:nvSpPr>
          <p:spPr>
            <a:xfrm>
              <a:off x="5653310" y="2711604"/>
              <a:ext cx="1044920" cy="205782"/>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14617" y="21600"/>
                  </a:lnTo>
                  <a:lnTo>
                    <a:pt x="21600" y="0"/>
                  </a:lnTo>
                </a:path>
              </a:pathLst>
            </a:custGeom>
            <a:ln>
              <a:solidFill>
                <a:srgbClr val="85888D"/>
              </a:solidFill>
              <a:miter lim="400000"/>
              <a:tailEnd type="oval"/>
            </a:ln>
          </p:spPr>
          <p:txBody>
            <a:bodyPr anchor="ctr"/>
            <a:lstStyle/>
            <a:p>
              <a:pPr algn="ctr"/>
              <a:endParaRPr>
                <a:cs typeface="+mn-ea"/>
                <a:sym typeface="+mn-lt"/>
              </a:endParaRPr>
            </a:p>
          </p:txBody>
        </p:sp>
        <p:sp>
          <p:nvSpPr>
            <p:cNvPr id="15" name="Straight Connector 24"/>
            <p:cNvSpPr/>
            <p:nvPr/>
          </p:nvSpPr>
          <p:spPr>
            <a:xfrm>
              <a:off x="5839564" y="3641627"/>
              <a:ext cx="1072482" cy="1"/>
            </a:xfrm>
            <a:prstGeom prst="line">
              <a:avLst/>
            </a:prstGeom>
            <a:ln>
              <a:solidFill>
                <a:srgbClr val="A09FA1"/>
              </a:solidFill>
              <a:miter lim="400000"/>
              <a:tailEnd type="oval"/>
            </a:ln>
          </p:spPr>
          <p:txBody>
            <a:bodyPr anchor="ctr"/>
            <a:lstStyle/>
            <a:p>
              <a:pPr algn="ctr"/>
              <a:endParaRPr>
                <a:cs typeface="+mn-ea"/>
                <a:sym typeface="+mn-lt"/>
              </a:endParaRPr>
            </a:p>
          </p:txBody>
        </p:sp>
        <p:sp>
          <p:nvSpPr>
            <p:cNvPr id="16" name="Freeform: Shape 25"/>
            <p:cNvSpPr/>
            <p:nvPr/>
          </p:nvSpPr>
          <p:spPr>
            <a:xfrm>
              <a:off x="5653310" y="4362051"/>
              <a:ext cx="1043100" cy="22915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6988" y="0"/>
                  </a:lnTo>
                  <a:lnTo>
                    <a:pt x="21600" y="21600"/>
                  </a:lnTo>
                </a:path>
              </a:pathLst>
            </a:custGeom>
            <a:ln>
              <a:solidFill>
                <a:srgbClr val="A09FA1"/>
              </a:solidFill>
              <a:miter lim="400000"/>
              <a:tailEnd type="oval"/>
            </a:ln>
          </p:spPr>
          <p:txBody>
            <a:bodyPr anchor="ctr"/>
            <a:lstStyle/>
            <a:p>
              <a:pPr algn="ctr"/>
              <a:endParaRPr>
                <a:cs typeface="+mn-ea"/>
                <a:sym typeface="+mn-lt"/>
              </a:endParaRPr>
            </a:p>
          </p:txBody>
        </p:sp>
        <p:sp>
          <p:nvSpPr>
            <p:cNvPr id="17" name="Freeform: Shape 26"/>
            <p:cNvSpPr/>
            <p:nvPr/>
          </p:nvSpPr>
          <p:spPr>
            <a:xfrm>
              <a:off x="5028455" y="4973940"/>
              <a:ext cx="1042006" cy="17930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8633" y="0"/>
                  </a:lnTo>
                  <a:lnTo>
                    <a:pt x="21600" y="21600"/>
                  </a:lnTo>
                </a:path>
              </a:pathLst>
            </a:custGeom>
            <a:ln>
              <a:solidFill>
                <a:srgbClr val="85888D"/>
              </a:solidFill>
              <a:miter lim="400000"/>
              <a:tailEnd type="oval"/>
            </a:ln>
          </p:spPr>
          <p:txBody>
            <a:bodyPr anchor="ctr"/>
            <a:lstStyle/>
            <a:p>
              <a:pPr algn="ctr"/>
              <a:endParaRPr>
                <a:cs typeface="+mn-ea"/>
                <a:sym typeface="+mn-lt"/>
              </a:endParaRPr>
            </a:p>
          </p:txBody>
        </p:sp>
        <p:sp>
          <p:nvSpPr>
            <p:cNvPr id="18" name="Freeform: Shape 27"/>
            <p:cNvSpPr/>
            <p:nvPr/>
          </p:nvSpPr>
          <p:spPr>
            <a:xfrm>
              <a:off x="5492041" y="2844073"/>
              <a:ext cx="122914" cy="122914"/>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a:solidFill>
                <a:srgbClr val="85888D"/>
              </a:solidFill>
              <a:miter lim="400000"/>
            </a:ln>
            <a:effectLst>
              <a:outerShdw blurRad="38100" dist="25400" dir="5400000" rotWithShape="0">
                <a:srgbClr val="000000">
                  <a:alpha val="50000"/>
                </a:srgbClr>
              </a:outerShdw>
            </a:effectLst>
          </p:spPr>
          <p:txBody>
            <a:bodyPr anchor="ctr"/>
            <a:lstStyle/>
            <a:p>
              <a:pPr algn="ctr"/>
              <a:endParaRPr>
                <a:cs typeface="+mn-ea"/>
                <a:sym typeface="+mn-lt"/>
              </a:endParaRPr>
            </a:p>
          </p:txBody>
        </p:sp>
        <p:sp>
          <p:nvSpPr>
            <p:cNvPr id="19" name="Freeform: Shape 28"/>
            <p:cNvSpPr/>
            <p:nvPr/>
          </p:nvSpPr>
          <p:spPr>
            <a:xfrm>
              <a:off x="5666199" y="3580167"/>
              <a:ext cx="122914" cy="122913"/>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a:solidFill>
                <a:srgbClr val="85888D"/>
              </a:solidFill>
              <a:miter lim="400000"/>
            </a:ln>
            <a:effectLst>
              <a:outerShdw blurRad="38100" dist="25400" dir="5400000" rotWithShape="0">
                <a:srgbClr val="000000">
                  <a:alpha val="50000"/>
                </a:srgbClr>
              </a:outerShdw>
            </a:effectLst>
          </p:spPr>
          <p:txBody>
            <a:bodyPr anchor="ctr"/>
            <a:lstStyle/>
            <a:p>
              <a:pPr algn="ctr"/>
              <a:endParaRPr>
                <a:cs typeface="+mn-ea"/>
                <a:sym typeface="+mn-lt"/>
              </a:endParaRPr>
            </a:p>
          </p:txBody>
        </p:sp>
        <p:sp>
          <p:nvSpPr>
            <p:cNvPr id="20" name="Freeform: Shape 29"/>
            <p:cNvSpPr/>
            <p:nvPr/>
          </p:nvSpPr>
          <p:spPr>
            <a:xfrm>
              <a:off x="5492041" y="4296857"/>
              <a:ext cx="122914" cy="122913"/>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a:solidFill>
                <a:srgbClr val="85888D"/>
              </a:solidFill>
              <a:miter lim="400000"/>
            </a:ln>
            <a:effectLst>
              <a:outerShdw blurRad="38100" dist="25400" dir="5400000" rotWithShape="0">
                <a:srgbClr val="000000">
                  <a:alpha val="50000"/>
                </a:srgbClr>
              </a:outerShdw>
            </a:effectLst>
          </p:spPr>
          <p:txBody>
            <a:bodyPr anchor="ctr"/>
            <a:lstStyle/>
            <a:p>
              <a:pPr algn="ctr"/>
              <a:endParaRPr>
                <a:cs typeface="+mn-ea"/>
                <a:sym typeface="+mn-lt"/>
              </a:endParaRPr>
            </a:p>
          </p:txBody>
        </p:sp>
        <p:sp>
          <p:nvSpPr>
            <p:cNvPr id="21" name="Freeform: Shape 30"/>
            <p:cNvSpPr/>
            <p:nvPr/>
          </p:nvSpPr>
          <p:spPr>
            <a:xfrm>
              <a:off x="4881090" y="4924884"/>
              <a:ext cx="122913" cy="122913"/>
            </a:xfrm>
            <a:custGeom>
              <a:avLst/>
              <a:gdLst/>
              <a:ahLst/>
              <a:cxnLst>
                <a:cxn ang="0">
                  <a:pos x="wd2" y="hd2"/>
                </a:cxn>
                <a:cxn ang="5400000">
                  <a:pos x="wd2" y="hd2"/>
                </a:cxn>
                <a:cxn ang="10800000">
                  <a:pos x="wd2" y="hd2"/>
                </a:cxn>
                <a:cxn ang="16200000">
                  <a:pos x="wd2" y="hd2"/>
                </a:cxn>
              </a:cxnLst>
              <a:rect l="0" t="0" r="r" b="b"/>
              <a:pathLst>
                <a:path w="19678" h="19678"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FFFFF"/>
            </a:solidFill>
            <a:ln w="3175">
              <a:solidFill>
                <a:srgbClr val="85888D"/>
              </a:solidFill>
              <a:miter lim="400000"/>
            </a:ln>
            <a:effectLst>
              <a:outerShdw blurRad="38100" dist="25400" dir="5400000" rotWithShape="0">
                <a:srgbClr val="000000">
                  <a:alpha val="50000"/>
                </a:srgbClr>
              </a:outerShdw>
            </a:effectLst>
          </p:spPr>
          <p:txBody>
            <a:bodyPr anchor="ctr"/>
            <a:lstStyle/>
            <a:p>
              <a:pPr algn="ctr"/>
              <a:endParaRPr>
                <a:cs typeface="+mn-ea"/>
                <a:sym typeface="+mn-lt"/>
              </a:endParaRPr>
            </a:p>
          </p:txBody>
        </p:sp>
        <p:grpSp>
          <p:nvGrpSpPr>
            <p:cNvPr id="27" name="Group 2"/>
            <p:cNvGrpSpPr>
              <a:grpSpLocks noChangeAspect="1"/>
            </p:cNvGrpSpPr>
            <p:nvPr/>
          </p:nvGrpSpPr>
          <p:grpSpPr bwMode="auto">
            <a:xfrm>
              <a:off x="2747626" y="2419694"/>
              <a:ext cx="2795748" cy="2368216"/>
              <a:chOff x="2884" y="1335"/>
              <a:chExt cx="1916" cy="1623"/>
            </a:xfrm>
            <a:solidFill>
              <a:schemeClr val="bg1">
                <a:lumMod val="75000"/>
              </a:schemeClr>
            </a:solidFill>
          </p:grpSpPr>
          <p:sp>
            <p:nvSpPr>
              <p:cNvPr id="28" name="Freeform: Shape 15"/>
              <p:cNvSpPr/>
              <p:nvPr/>
            </p:nvSpPr>
            <p:spPr bwMode="auto">
              <a:xfrm>
                <a:off x="3818" y="1613"/>
                <a:ext cx="982" cy="1345"/>
              </a:xfrm>
              <a:custGeom>
                <a:avLst/>
                <a:gdLst>
                  <a:gd name="T0" fmla="*/ 194 w 472"/>
                  <a:gd name="T1" fmla="*/ 274 h 647"/>
                  <a:gd name="T2" fmla="*/ 236 w 472"/>
                  <a:gd name="T3" fmla="*/ 252 h 647"/>
                  <a:gd name="T4" fmla="*/ 203 w 472"/>
                  <a:gd name="T5" fmla="*/ 228 h 647"/>
                  <a:gd name="T6" fmla="*/ 181 w 472"/>
                  <a:gd name="T7" fmla="*/ 238 h 647"/>
                  <a:gd name="T8" fmla="*/ 150 w 472"/>
                  <a:gd name="T9" fmla="*/ 192 h 647"/>
                  <a:gd name="T10" fmla="*/ 146 w 472"/>
                  <a:gd name="T11" fmla="*/ 211 h 647"/>
                  <a:gd name="T12" fmla="*/ 102 w 472"/>
                  <a:gd name="T13" fmla="*/ 197 h 647"/>
                  <a:gd name="T14" fmla="*/ 72 w 472"/>
                  <a:gd name="T15" fmla="*/ 225 h 647"/>
                  <a:gd name="T16" fmla="*/ 37 w 472"/>
                  <a:gd name="T17" fmla="*/ 204 h 647"/>
                  <a:gd name="T18" fmla="*/ 68 w 472"/>
                  <a:gd name="T19" fmla="*/ 173 h 647"/>
                  <a:gd name="T20" fmla="*/ 105 w 472"/>
                  <a:gd name="T21" fmla="*/ 134 h 647"/>
                  <a:gd name="T22" fmla="*/ 164 w 472"/>
                  <a:gd name="T23" fmla="*/ 125 h 647"/>
                  <a:gd name="T24" fmla="*/ 192 w 472"/>
                  <a:gd name="T25" fmla="*/ 89 h 647"/>
                  <a:gd name="T26" fmla="*/ 195 w 472"/>
                  <a:gd name="T27" fmla="*/ 84 h 647"/>
                  <a:gd name="T28" fmla="*/ 189 w 472"/>
                  <a:gd name="T29" fmla="*/ 42 h 647"/>
                  <a:gd name="T30" fmla="*/ 161 w 472"/>
                  <a:gd name="T31" fmla="*/ 81 h 647"/>
                  <a:gd name="T32" fmla="*/ 139 w 472"/>
                  <a:gd name="T33" fmla="*/ 104 h 647"/>
                  <a:gd name="T34" fmla="*/ 115 w 472"/>
                  <a:gd name="T35" fmla="*/ 63 h 647"/>
                  <a:gd name="T36" fmla="*/ 182 w 472"/>
                  <a:gd name="T37" fmla="*/ 6 h 647"/>
                  <a:gd name="T38" fmla="*/ 267 w 472"/>
                  <a:gd name="T39" fmla="*/ 25 h 647"/>
                  <a:gd name="T40" fmla="*/ 289 w 472"/>
                  <a:gd name="T41" fmla="*/ 20 h 647"/>
                  <a:gd name="T42" fmla="*/ 338 w 472"/>
                  <a:gd name="T43" fmla="*/ 19 h 647"/>
                  <a:gd name="T44" fmla="*/ 409 w 472"/>
                  <a:gd name="T45" fmla="*/ 37 h 647"/>
                  <a:gd name="T46" fmla="*/ 449 w 472"/>
                  <a:gd name="T47" fmla="*/ 364 h 647"/>
                  <a:gd name="T48" fmla="*/ 427 w 472"/>
                  <a:gd name="T49" fmla="*/ 394 h 647"/>
                  <a:gd name="T50" fmla="*/ 400 w 472"/>
                  <a:gd name="T51" fmla="*/ 335 h 647"/>
                  <a:gd name="T52" fmla="*/ 348 w 472"/>
                  <a:gd name="T53" fmla="*/ 323 h 647"/>
                  <a:gd name="T54" fmla="*/ 316 w 472"/>
                  <a:gd name="T55" fmla="*/ 374 h 647"/>
                  <a:gd name="T56" fmla="*/ 260 w 472"/>
                  <a:gd name="T57" fmla="*/ 329 h 647"/>
                  <a:gd name="T58" fmla="*/ 255 w 472"/>
                  <a:gd name="T59" fmla="*/ 359 h 647"/>
                  <a:gd name="T60" fmla="*/ 302 w 472"/>
                  <a:gd name="T61" fmla="*/ 389 h 647"/>
                  <a:gd name="T62" fmla="*/ 259 w 472"/>
                  <a:gd name="T63" fmla="*/ 492 h 647"/>
                  <a:gd name="T64" fmla="*/ 232 w 472"/>
                  <a:gd name="T65" fmla="*/ 583 h 647"/>
                  <a:gd name="T66" fmla="*/ 153 w 472"/>
                  <a:gd name="T67" fmla="*/ 641 h 647"/>
                  <a:gd name="T68" fmla="*/ 136 w 472"/>
                  <a:gd name="T69" fmla="*/ 532 h 647"/>
                  <a:gd name="T70" fmla="*/ 85 w 472"/>
                  <a:gd name="T71" fmla="*/ 417 h 647"/>
                  <a:gd name="T72" fmla="*/ 8 w 472"/>
                  <a:gd name="T73" fmla="*/ 383 h 647"/>
                  <a:gd name="T74" fmla="*/ 20 w 472"/>
                  <a:gd name="T75" fmla="*/ 298 h 647"/>
                  <a:gd name="T76" fmla="*/ 53 w 472"/>
                  <a:gd name="T77" fmla="*/ 245 h 647"/>
                  <a:gd name="T78" fmla="*/ 125 w 472"/>
                  <a:gd name="T79" fmla="*/ 243 h 647"/>
                  <a:gd name="T80" fmla="*/ 297 w 472"/>
                  <a:gd name="T81" fmla="*/ 190 h 647"/>
                  <a:gd name="T82" fmla="*/ 305 w 472"/>
                  <a:gd name="T83" fmla="*/ 232 h 647"/>
                  <a:gd name="T84" fmla="*/ 332 w 472"/>
                  <a:gd name="T85" fmla="*/ 234 h 647"/>
                  <a:gd name="T86" fmla="*/ 311 w 472"/>
                  <a:gd name="T87" fmla="*/ 182 h 6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72" h="647">
                    <a:moveTo>
                      <a:pt x="166" y="279"/>
                    </a:moveTo>
                    <a:cubicBezTo>
                      <a:pt x="167" y="266"/>
                      <a:pt x="173" y="267"/>
                      <a:pt x="180" y="271"/>
                    </a:cubicBezTo>
                    <a:cubicBezTo>
                      <a:pt x="184" y="273"/>
                      <a:pt x="189" y="273"/>
                      <a:pt x="194" y="274"/>
                    </a:cubicBezTo>
                    <a:cubicBezTo>
                      <a:pt x="202" y="276"/>
                      <a:pt x="210" y="276"/>
                      <a:pt x="217" y="278"/>
                    </a:cubicBezTo>
                    <a:cubicBezTo>
                      <a:pt x="226" y="280"/>
                      <a:pt x="233" y="276"/>
                      <a:pt x="236" y="271"/>
                    </a:cubicBezTo>
                    <a:cubicBezTo>
                      <a:pt x="239" y="266"/>
                      <a:pt x="238" y="257"/>
                      <a:pt x="236" y="252"/>
                    </a:cubicBezTo>
                    <a:cubicBezTo>
                      <a:pt x="234" y="248"/>
                      <a:pt x="227" y="247"/>
                      <a:pt x="222" y="245"/>
                    </a:cubicBezTo>
                    <a:cubicBezTo>
                      <a:pt x="222" y="245"/>
                      <a:pt x="221" y="245"/>
                      <a:pt x="220" y="245"/>
                    </a:cubicBezTo>
                    <a:cubicBezTo>
                      <a:pt x="203" y="245"/>
                      <a:pt x="203" y="246"/>
                      <a:pt x="203" y="228"/>
                    </a:cubicBezTo>
                    <a:cubicBezTo>
                      <a:pt x="203" y="219"/>
                      <a:pt x="197" y="214"/>
                      <a:pt x="189" y="217"/>
                    </a:cubicBezTo>
                    <a:cubicBezTo>
                      <a:pt x="186" y="219"/>
                      <a:pt x="183" y="224"/>
                      <a:pt x="182" y="228"/>
                    </a:cubicBezTo>
                    <a:cubicBezTo>
                      <a:pt x="181" y="230"/>
                      <a:pt x="181" y="234"/>
                      <a:pt x="181" y="238"/>
                    </a:cubicBezTo>
                    <a:cubicBezTo>
                      <a:pt x="171" y="233"/>
                      <a:pt x="165" y="228"/>
                      <a:pt x="165" y="217"/>
                    </a:cubicBezTo>
                    <a:cubicBezTo>
                      <a:pt x="165" y="212"/>
                      <a:pt x="161" y="208"/>
                      <a:pt x="159" y="204"/>
                    </a:cubicBezTo>
                    <a:cubicBezTo>
                      <a:pt x="156" y="200"/>
                      <a:pt x="153" y="196"/>
                      <a:pt x="150" y="192"/>
                    </a:cubicBezTo>
                    <a:cubicBezTo>
                      <a:pt x="147" y="190"/>
                      <a:pt x="144" y="189"/>
                      <a:pt x="141" y="187"/>
                    </a:cubicBezTo>
                    <a:cubicBezTo>
                      <a:pt x="139" y="191"/>
                      <a:pt x="136" y="196"/>
                      <a:pt x="137" y="200"/>
                    </a:cubicBezTo>
                    <a:cubicBezTo>
                      <a:pt x="138" y="204"/>
                      <a:pt x="143" y="208"/>
                      <a:pt x="146" y="211"/>
                    </a:cubicBezTo>
                    <a:cubicBezTo>
                      <a:pt x="147" y="212"/>
                      <a:pt x="148" y="214"/>
                      <a:pt x="147" y="217"/>
                    </a:cubicBezTo>
                    <a:cubicBezTo>
                      <a:pt x="144" y="214"/>
                      <a:pt x="139" y="211"/>
                      <a:pt x="136" y="207"/>
                    </a:cubicBezTo>
                    <a:cubicBezTo>
                      <a:pt x="127" y="195"/>
                      <a:pt x="116" y="192"/>
                      <a:pt x="102" y="197"/>
                    </a:cubicBezTo>
                    <a:cubicBezTo>
                      <a:pt x="98" y="198"/>
                      <a:pt x="95" y="202"/>
                      <a:pt x="92" y="204"/>
                    </a:cubicBezTo>
                    <a:cubicBezTo>
                      <a:pt x="87" y="208"/>
                      <a:pt x="83" y="212"/>
                      <a:pt x="78" y="214"/>
                    </a:cubicBezTo>
                    <a:cubicBezTo>
                      <a:pt x="72" y="216"/>
                      <a:pt x="72" y="220"/>
                      <a:pt x="72" y="225"/>
                    </a:cubicBezTo>
                    <a:cubicBezTo>
                      <a:pt x="70" y="238"/>
                      <a:pt x="64" y="242"/>
                      <a:pt x="52" y="236"/>
                    </a:cubicBezTo>
                    <a:cubicBezTo>
                      <a:pt x="47" y="233"/>
                      <a:pt x="39" y="231"/>
                      <a:pt x="38" y="228"/>
                    </a:cubicBezTo>
                    <a:cubicBezTo>
                      <a:pt x="35" y="221"/>
                      <a:pt x="36" y="212"/>
                      <a:pt x="37" y="204"/>
                    </a:cubicBezTo>
                    <a:cubicBezTo>
                      <a:pt x="37" y="201"/>
                      <a:pt x="42" y="198"/>
                      <a:pt x="46" y="196"/>
                    </a:cubicBezTo>
                    <a:cubicBezTo>
                      <a:pt x="49" y="195"/>
                      <a:pt x="52" y="195"/>
                      <a:pt x="55" y="195"/>
                    </a:cubicBezTo>
                    <a:cubicBezTo>
                      <a:pt x="74" y="191"/>
                      <a:pt x="74" y="190"/>
                      <a:pt x="68" y="173"/>
                    </a:cubicBezTo>
                    <a:cubicBezTo>
                      <a:pt x="67" y="170"/>
                      <a:pt x="68" y="165"/>
                      <a:pt x="71" y="163"/>
                    </a:cubicBezTo>
                    <a:cubicBezTo>
                      <a:pt x="80" y="153"/>
                      <a:pt x="89" y="145"/>
                      <a:pt x="99" y="136"/>
                    </a:cubicBezTo>
                    <a:cubicBezTo>
                      <a:pt x="101" y="135"/>
                      <a:pt x="103" y="134"/>
                      <a:pt x="105" y="134"/>
                    </a:cubicBezTo>
                    <a:cubicBezTo>
                      <a:pt x="116" y="134"/>
                      <a:pt x="119" y="129"/>
                      <a:pt x="120" y="119"/>
                    </a:cubicBezTo>
                    <a:cubicBezTo>
                      <a:pt x="120" y="116"/>
                      <a:pt x="121" y="112"/>
                      <a:pt x="122" y="108"/>
                    </a:cubicBezTo>
                    <a:cubicBezTo>
                      <a:pt x="130" y="130"/>
                      <a:pt x="149" y="121"/>
                      <a:pt x="164" y="125"/>
                    </a:cubicBezTo>
                    <a:cubicBezTo>
                      <a:pt x="166" y="125"/>
                      <a:pt x="171" y="120"/>
                      <a:pt x="173" y="117"/>
                    </a:cubicBezTo>
                    <a:cubicBezTo>
                      <a:pt x="175" y="112"/>
                      <a:pt x="175" y="107"/>
                      <a:pt x="176" y="102"/>
                    </a:cubicBezTo>
                    <a:cubicBezTo>
                      <a:pt x="190" y="105"/>
                      <a:pt x="190" y="105"/>
                      <a:pt x="192" y="89"/>
                    </a:cubicBezTo>
                    <a:cubicBezTo>
                      <a:pt x="195" y="89"/>
                      <a:pt x="198" y="88"/>
                      <a:pt x="202" y="87"/>
                    </a:cubicBezTo>
                    <a:cubicBezTo>
                      <a:pt x="202" y="87"/>
                      <a:pt x="202" y="86"/>
                      <a:pt x="202" y="85"/>
                    </a:cubicBezTo>
                    <a:cubicBezTo>
                      <a:pt x="199" y="85"/>
                      <a:pt x="197" y="85"/>
                      <a:pt x="195" y="84"/>
                    </a:cubicBezTo>
                    <a:cubicBezTo>
                      <a:pt x="190" y="82"/>
                      <a:pt x="183" y="81"/>
                      <a:pt x="181" y="77"/>
                    </a:cubicBezTo>
                    <a:cubicBezTo>
                      <a:pt x="178" y="71"/>
                      <a:pt x="178" y="63"/>
                      <a:pt x="184" y="56"/>
                    </a:cubicBezTo>
                    <a:cubicBezTo>
                      <a:pt x="187" y="53"/>
                      <a:pt x="190" y="46"/>
                      <a:pt x="189" y="42"/>
                    </a:cubicBezTo>
                    <a:cubicBezTo>
                      <a:pt x="187" y="35"/>
                      <a:pt x="182" y="35"/>
                      <a:pt x="177" y="42"/>
                    </a:cubicBezTo>
                    <a:cubicBezTo>
                      <a:pt x="172" y="50"/>
                      <a:pt x="166" y="59"/>
                      <a:pt x="161" y="68"/>
                    </a:cubicBezTo>
                    <a:cubicBezTo>
                      <a:pt x="159" y="71"/>
                      <a:pt x="160" y="77"/>
                      <a:pt x="161" y="81"/>
                    </a:cubicBezTo>
                    <a:cubicBezTo>
                      <a:pt x="163" y="87"/>
                      <a:pt x="163" y="91"/>
                      <a:pt x="157" y="95"/>
                    </a:cubicBezTo>
                    <a:cubicBezTo>
                      <a:pt x="152" y="99"/>
                      <a:pt x="148" y="104"/>
                      <a:pt x="142" y="110"/>
                    </a:cubicBezTo>
                    <a:cubicBezTo>
                      <a:pt x="141" y="108"/>
                      <a:pt x="140" y="106"/>
                      <a:pt x="139" y="104"/>
                    </a:cubicBezTo>
                    <a:cubicBezTo>
                      <a:pt x="136" y="94"/>
                      <a:pt x="130" y="91"/>
                      <a:pt x="120" y="91"/>
                    </a:cubicBezTo>
                    <a:cubicBezTo>
                      <a:pt x="110" y="91"/>
                      <a:pt x="110" y="82"/>
                      <a:pt x="109" y="75"/>
                    </a:cubicBezTo>
                    <a:cubicBezTo>
                      <a:pt x="108" y="72"/>
                      <a:pt x="112" y="66"/>
                      <a:pt x="115" y="63"/>
                    </a:cubicBezTo>
                    <a:cubicBezTo>
                      <a:pt x="127" y="53"/>
                      <a:pt x="140" y="44"/>
                      <a:pt x="152" y="34"/>
                    </a:cubicBezTo>
                    <a:cubicBezTo>
                      <a:pt x="153" y="33"/>
                      <a:pt x="153" y="32"/>
                      <a:pt x="154" y="31"/>
                    </a:cubicBezTo>
                    <a:cubicBezTo>
                      <a:pt x="156" y="14"/>
                      <a:pt x="170" y="10"/>
                      <a:pt x="182" y="6"/>
                    </a:cubicBezTo>
                    <a:cubicBezTo>
                      <a:pt x="193" y="2"/>
                      <a:pt x="206" y="0"/>
                      <a:pt x="217" y="3"/>
                    </a:cubicBezTo>
                    <a:cubicBezTo>
                      <a:pt x="230" y="7"/>
                      <a:pt x="243" y="12"/>
                      <a:pt x="256" y="14"/>
                    </a:cubicBezTo>
                    <a:cubicBezTo>
                      <a:pt x="260" y="15"/>
                      <a:pt x="264" y="22"/>
                      <a:pt x="267" y="25"/>
                    </a:cubicBezTo>
                    <a:cubicBezTo>
                      <a:pt x="271" y="29"/>
                      <a:pt x="275" y="33"/>
                      <a:pt x="279" y="36"/>
                    </a:cubicBezTo>
                    <a:cubicBezTo>
                      <a:pt x="282" y="32"/>
                      <a:pt x="285" y="27"/>
                      <a:pt x="288" y="23"/>
                    </a:cubicBezTo>
                    <a:cubicBezTo>
                      <a:pt x="288" y="22"/>
                      <a:pt x="289" y="21"/>
                      <a:pt x="289" y="20"/>
                    </a:cubicBezTo>
                    <a:cubicBezTo>
                      <a:pt x="290" y="20"/>
                      <a:pt x="291" y="20"/>
                      <a:pt x="291" y="20"/>
                    </a:cubicBezTo>
                    <a:cubicBezTo>
                      <a:pt x="299" y="34"/>
                      <a:pt x="299" y="34"/>
                      <a:pt x="311" y="24"/>
                    </a:cubicBezTo>
                    <a:cubicBezTo>
                      <a:pt x="319" y="18"/>
                      <a:pt x="327" y="14"/>
                      <a:pt x="338" y="19"/>
                    </a:cubicBezTo>
                    <a:cubicBezTo>
                      <a:pt x="342" y="21"/>
                      <a:pt x="350" y="19"/>
                      <a:pt x="354" y="16"/>
                    </a:cubicBezTo>
                    <a:cubicBezTo>
                      <a:pt x="367" y="8"/>
                      <a:pt x="378" y="7"/>
                      <a:pt x="390" y="16"/>
                    </a:cubicBezTo>
                    <a:cubicBezTo>
                      <a:pt x="397" y="22"/>
                      <a:pt x="404" y="29"/>
                      <a:pt x="409" y="37"/>
                    </a:cubicBezTo>
                    <a:cubicBezTo>
                      <a:pt x="454" y="115"/>
                      <a:pt x="472" y="200"/>
                      <a:pt x="467" y="290"/>
                    </a:cubicBezTo>
                    <a:cubicBezTo>
                      <a:pt x="466" y="308"/>
                      <a:pt x="463" y="325"/>
                      <a:pt x="460" y="342"/>
                    </a:cubicBezTo>
                    <a:cubicBezTo>
                      <a:pt x="458" y="349"/>
                      <a:pt x="454" y="357"/>
                      <a:pt x="449" y="364"/>
                    </a:cubicBezTo>
                    <a:cubicBezTo>
                      <a:pt x="442" y="374"/>
                      <a:pt x="440" y="384"/>
                      <a:pt x="442" y="396"/>
                    </a:cubicBezTo>
                    <a:cubicBezTo>
                      <a:pt x="443" y="401"/>
                      <a:pt x="443" y="405"/>
                      <a:pt x="444" y="411"/>
                    </a:cubicBezTo>
                    <a:cubicBezTo>
                      <a:pt x="433" y="408"/>
                      <a:pt x="429" y="403"/>
                      <a:pt x="427" y="394"/>
                    </a:cubicBezTo>
                    <a:cubicBezTo>
                      <a:pt x="424" y="384"/>
                      <a:pt x="419" y="375"/>
                      <a:pt x="415" y="365"/>
                    </a:cubicBezTo>
                    <a:cubicBezTo>
                      <a:pt x="414" y="362"/>
                      <a:pt x="412" y="358"/>
                      <a:pt x="412" y="354"/>
                    </a:cubicBezTo>
                    <a:cubicBezTo>
                      <a:pt x="411" y="345"/>
                      <a:pt x="410" y="338"/>
                      <a:pt x="400" y="335"/>
                    </a:cubicBezTo>
                    <a:cubicBezTo>
                      <a:pt x="396" y="334"/>
                      <a:pt x="393" y="327"/>
                      <a:pt x="391" y="323"/>
                    </a:cubicBezTo>
                    <a:cubicBezTo>
                      <a:pt x="385" y="309"/>
                      <a:pt x="369" y="301"/>
                      <a:pt x="356" y="308"/>
                    </a:cubicBezTo>
                    <a:cubicBezTo>
                      <a:pt x="352" y="310"/>
                      <a:pt x="349" y="318"/>
                      <a:pt x="348" y="323"/>
                    </a:cubicBezTo>
                    <a:cubicBezTo>
                      <a:pt x="347" y="332"/>
                      <a:pt x="348" y="340"/>
                      <a:pt x="338" y="345"/>
                    </a:cubicBezTo>
                    <a:cubicBezTo>
                      <a:pt x="336" y="346"/>
                      <a:pt x="336" y="353"/>
                      <a:pt x="334" y="354"/>
                    </a:cubicBezTo>
                    <a:cubicBezTo>
                      <a:pt x="324" y="357"/>
                      <a:pt x="323" y="370"/>
                      <a:pt x="316" y="374"/>
                    </a:cubicBezTo>
                    <a:cubicBezTo>
                      <a:pt x="305" y="379"/>
                      <a:pt x="294" y="383"/>
                      <a:pt x="282" y="376"/>
                    </a:cubicBezTo>
                    <a:cubicBezTo>
                      <a:pt x="280" y="374"/>
                      <a:pt x="278" y="371"/>
                      <a:pt x="277" y="369"/>
                    </a:cubicBezTo>
                    <a:cubicBezTo>
                      <a:pt x="271" y="356"/>
                      <a:pt x="266" y="342"/>
                      <a:pt x="260" y="329"/>
                    </a:cubicBezTo>
                    <a:cubicBezTo>
                      <a:pt x="256" y="320"/>
                      <a:pt x="251" y="313"/>
                      <a:pt x="246" y="305"/>
                    </a:cubicBezTo>
                    <a:cubicBezTo>
                      <a:pt x="243" y="302"/>
                      <a:pt x="240" y="299"/>
                      <a:pt x="236" y="296"/>
                    </a:cubicBezTo>
                    <a:cubicBezTo>
                      <a:pt x="243" y="317"/>
                      <a:pt x="241" y="340"/>
                      <a:pt x="255" y="359"/>
                    </a:cubicBezTo>
                    <a:cubicBezTo>
                      <a:pt x="262" y="367"/>
                      <a:pt x="266" y="377"/>
                      <a:pt x="277" y="380"/>
                    </a:cubicBezTo>
                    <a:cubicBezTo>
                      <a:pt x="278" y="380"/>
                      <a:pt x="279" y="381"/>
                      <a:pt x="280" y="382"/>
                    </a:cubicBezTo>
                    <a:cubicBezTo>
                      <a:pt x="284" y="394"/>
                      <a:pt x="292" y="392"/>
                      <a:pt x="302" y="389"/>
                    </a:cubicBezTo>
                    <a:cubicBezTo>
                      <a:pt x="309" y="387"/>
                      <a:pt x="314" y="392"/>
                      <a:pt x="311" y="398"/>
                    </a:cubicBezTo>
                    <a:cubicBezTo>
                      <a:pt x="301" y="417"/>
                      <a:pt x="291" y="434"/>
                      <a:pt x="281" y="452"/>
                    </a:cubicBezTo>
                    <a:cubicBezTo>
                      <a:pt x="274" y="466"/>
                      <a:pt x="266" y="478"/>
                      <a:pt x="259" y="492"/>
                    </a:cubicBezTo>
                    <a:cubicBezTo>
                      <a:pt x="257" y="495"/>
                      <a:pt x="259" y="501"/>
                      <a:pt x="260" y="506"/>
                    </a:cubicBezTo>
                    <a:cubicBezTo>
                      <a:pt x="263" y="522"/>
                      <a:pt x="266" y="539"/>
                      <a:pt x="251" y="551"/>
                    </a:cubicBezTo>
                    <a:cubicBezTo>
                      <a:pt x="241" y="560"/>
                      <a:pt x="237" y="571"/>
                      <a:pt x="232" y="583"/>
                    </a:cubicBezTo>
                    <a:cubicBezTo>
                      <a:pt x="223" y="603"/>
                      <a:pt x="214" y="623"/>
                      <a:pt x="196" y="638"/>
                    </a:cubicBezTo>
                    <a:cubicBezTo>
                      <a:pt x="185" y="647"/>
                      <a:pt x="172" y="645"/>
                      <a:pt x="160" y="646"/>
                    </a:cubicBezTo>
                    <a:cubicBezTo>
                      <a:pt x="158" y="646"/>
                      <a:pt x="155" y="643"/>
                      <a:pt x="153" y="641"/>
                    </a:cubicBezTo>
                    <a:cubicBezTo>
                      <a:pt x="152" y="639"/>
                      <a:pt x="151" y="636"/>
                      <a:pt x="151" y="634"/>
                    </a:cubicBezTo>
                    <a:cubicBezTo>
                      <a:pt x="145" y="604"/>
                      <a:pt x="140" y="575"/>
                      <a:pt x="135" y="545"/>
                    </a:cubicBezTo>
                    <a:cubicBezTo>
                      <a:pt x="134" y="541"/>
                      <a:pt x="134" y="535"/>
                      <a:pt x="136" y="532"/>
                    </a:cubicBezTo>
                    <a:cubicBezTo>
                      <a:pt x="149" y="512"/>
                      <a:pt x="141" y="492"/>
                      <a:pt x="134" y="473"/>
                    </a:cubicBezTo>
                    <a:cubicBezTo>
                      <a:pt x="130" y="462"/>
                      <a:pt x="126" y="452"/>
                      <a:pt x="124" y="441"/>
                    </a:cubicBezTo>
                    <a:cubicBezTo>
                      <a:pt x="120" y="422"/>
                      <a:pt x="102" y="414"/>
                      <a:pt x="85" y="417"/>
                    </a:cubicBezTo>
                    <a:cubicBezTo>
                      <a:pt x="75" y="420"/>
                      <a:pt x="64" y="422"/>
                      <a:pt x="54" y="423"/>
                    </a:cubicBezTo>
                    <a:cubicBezTo>
                      <a:pt x="42" y="425"/>
                      <a:pt x="34" y="418"/>
                      <a:pt x="28" y="409"/>
                    </a:cubicBezTo>
                    <a:cubicBezTo>
                      <a:pt x="21" y="401"/>
                      <a:pt x="14" y="392"/>
                      <a:pt x="8" y="383"/>
                    </a:cubicBezTo>
                    <a:cubicBezTo>
                      <a:pt x="5" y="378"/>
                      <a:pt x="2" y="372"/>
                      <a:pt x="1" y="366"/>
                    </a:cubicBezTo>
                    <a:cubicBezTo>
                      <a:pt x="0" y="355"/>
                      <a:pt x="1" y="345"/>
                      <a:pt x="1" y="334"/>
                    </a:cubicBezTo>
                    <a:cubicBezTo>
                      <a:pt x="1" y="319"/>
                      <a:pt x="7" y="307"/>
                      <a:pt x="20" y="298"/>
                    </a:cubicBezTo>
                    <a:cubicBezTo>
                      <a:pt x="28" y="292"/>
                      <a:pt x="34" y="285"/>
                      <a:pt x="33" y="273"/>
                    </a:cubicBezTo>
                    <a:cubicBezTo>
                      <a:pt x="33" y="270"/>
                      <a:pt x="35" y="266"/>
                      <a:pt x="37" y="263"/>
                    </a:cubicBezTo>
                    <a:cubicBezTo>
                      <a:pt x="42" y="257"/>
                      <a:pt x="47" y="252"/>
                      <a:pt x="53" y="245"/>
                    </a:cubicBezTo>
                    <a:cubicBezTo>
                      <a:pt x="60" y="253"/>
                      <a:pt x="68" y="247"/>
                      <a:pt x="74" y="243"/>
                    </a:cubicBezTo>
                    <a:cubicBezTo>
                      <a:pt x="87" y="234"/>
                      <a:pt x="102" y="233"/>
                      <a:pt x="117" y="236"/>
                    </a:cubicBezTo>
                    <a:cubicBezTo>
                      <a:pt x="120" y="236"/>
                      <a:pt x="125" y="241"/>
                      <a:pt x="125" y="243"/>
                    </a:cubicBezTo>
                    <a:cubicBezTo>
                      <a:pt x="123" y="258"/>
                      <a:pt x="129" y="266"/>
                      <a:pt x="144" y="268"/>
                    </a:cubicBezTo>
                    <a:cubicBezTo>
                      <a:pt x="151" y="270"/>
                      <a:pt x="157" y="275"/>
                      <a:pt x="166" y="279"/>
                    </a:cubicBezTo>
                    <a:close/>
                    <a:moveTo>
                      <a:pt x="297" y="190"/>
                    </a:moveTo>
                    <a:cubicBezTo>
                      <a:pt x="294" y="188"/>
                      <a:pt x="291" y="186"/>
                      <a:pt x="287" y="184"/>
                    </a:cubicBezTo>
                    <a:cubicBezTo>
                      <a:pt x="289" y="190"/>
                      <a:pt x="289" y="193"/>
                      <a:pt x="291" y="196"/>
                    </a:cubicBezTo>
                    <a:cubicBezTo>
                      <a:pt x="297" y="208"/>
                      <a:pt x="304" y="218"/>
                      <a:pt x="305" y="232"/>
                    </a:cubicBezTo>
                    <a:cubicBezTo>
                      <a:pt x="306" y="239"/>
                      <a:pt x="313" y="242"/>
                      <a:pt x="320" y="241"/>
                    </a:cubicBezTo>
                    <a:cubicBezTo>
                      <a:pt x="328" y="241"/>
                      <a:pt x="335" y="240"/>
                      <a:pt x="345" y="239"/>
                    </a:cubicBezTo>
                    <a:cubicBezTo>
                      <a:pt x="340" y="237"/>
                      <a:pt x="337" y="235"/>
                      <a:pt x="332" y="234"/>
                    </a:cubicBezTo>
                    <a:cubicBezTo>
                      <a:pt x="326" y="232"/>
                      <a:pt x="321" y="230"/>
                      <a:pt x="320" y="222"/>
                    </a:cubicBezTo>
                    <a:cubicBezTo>
                      <a:pt x="318" y="212"/>
                      <a:pt x="316" y="202"/>
                      <a:pt x="314" y="191"/>
                    </a:cubicBezTo>
                    <a:cubicBezTo>
                      <a:pt x="314" y="188"/>
                      <a:pt x="312" y="185"/>
                      <a:pt x="311" y="182"/>
                    </a:cubicBezTo>
                    <a:cubicBezTo>
                      <a:pt x="308" y="183"/>
                      <a:pt x="305" y="184"/>
                      <a:pt x="301" y="185"/>
                    </a:cubicBezTo>
                    <a:cubicBezTo>
                      <a:pt x="300" y="186"/>
                      <a:pt x="299" y="188"/>
                      <a:pt x="297" y="190"/>
                    </a:cubicBezTo>
                    <a:close/>
                  </a:path>
                </a:pathLst>
              </a:custGeom>
              <a:grpFill/>
              <a:ln w="9525">
                <a:noFill/>
                <a:round/>
              </a:ln>
            </p:spPr>
            <p:txBody>
              <a:bodyPr anchor="ctr"/>
              <a:lstStyle/>
              <a:p>
                <a:pPr algn="ctr"/>
                <a:endParaRPr>
                  <a:cs typeface="+mn-ea"/>
                  <a:sym typeface="+mn-lt"/>
                </a:endParaRPr>
              </a:p>
            </p:txBody>
          </p:sp>
          <p:sp>
            <p:nvSpPr>
              <p:cNvPr id="29" name="Freeform: Shape 31"/>
              <p:cNvSpPr/>
              <p:nvPr/>
            </p:nvSpPr>
            <p:spPr bwMode="auto">
              <a:xfrm>
                <a:off x="3054" y="2426"/>
                <a:ext cx="467" cy="526"/>
              </a:xfrm>
              <a:custGeom>
                <a:avLst/>
                <a:gdLst>
                  <a:gd name="T0" fmla="*/ 9 w 224"/>
                  <a:gd name="T1" fmla="*/ 18 h 253"/>
                  <a:gd name="T2" fmla="*/ 40 w 224"/>
                  <a:gd name="T3" fmla="*/ 2 h 253"/>
                  <a:gd name="T4" fmla="*/ 63 w 224"/>
                  <a:gd name="T5" fmla="*/ 3 h 253"/>
                  <a:gd name="T6" fmla="*/ 88 w 224"/>
                  <a:gd name="T7" fmla="*/ 10 h 253"/>
                  <a:gd name="T8" fmla="*/ 109 w 224"/>
                  <a:gd name="T9" fmla="*/ 25 h 253"/>
                  <a:gd name="T10" fmla="*/ 120 w 224"/>
                  <a:gd name="T11" fmla="*/ 34 h 253"/>
                  <a:gd name="T12" fmla="*/ 146 w 224"/>
                  <a:gd name="T13" fmla="*/ 69 h 253"/>
                  <a:gd name="T14" fmla="*/ 147 w 224"/>
                  <a:gd name="T15" fmla="*/ 74 h 253"/>
                  <a:gd name="T16" fmla="*/ 150 w 224"/>
                  <a:gd name="T17" fmla="*/ 77 h 253"/>
                  <a:gd name="T18" fmla="*/ 174 w 224"/>
                  <a:gd name="T19" fmla="*/ 77 h 253"/>
                  <a:gd name="T20" fmla="*/ 202 w 224"/>
                  <a:gd name="T21" fmla="*/ 95 h 253"/>
                  <a:gd name="T22" fmla="*/ 209 w 224"/>
                  <a:gd name="T23" fmla="*/ 97 h 253"/>
                  <a:gd name="T24" fmla="*/ 220 w 224"/>
                  <a:gd name="T25" fmla="*/ 101 h 253"/>
                  <a:gd name="T26" fmla="*/ 217 w 224"/>
                  <a:gd name="T27" fmla="*/ 118 h 253"/>
                  <a:gd name="T28" fmla="*/ 206 w 224"/>
                  <a:gd name="T29" fmla="*/ 131 h 253"/>
                  <a:gd name="T30" fmla="*/ 184 w 224"/>
                  <a:gd name="T31" fmla="*/ 183 h 253"/>
                  <a:gd name="T32" fmla="*/ 174 w 224"/>
                  <a:gd name="T33" fmla="*/ 192 h 253"/>
                  <a:gd name="T34" fmla="*/ 142 w 224"/>
                  <a:gd name="T35" fmla="*/ 231 h 253"/>
                  <a:gd name="T36" fmla="*/ 140 w 224"/>
                  <a:gd name="T37" fmla="*/ 239 h 253"/>
                  <a:gd name="T38" fmla="*/ 120 w 224"/>
                  <a:gd name="T39" fmla="*/ 245 h 253"/>
                  <a:gd name="T40" fmla="*/ 54 w 224"/>
                  <a:gd name="T41" fmla="*/ 190 h 253"/>
                  <a:gd name="T42" fmla="*/ 47 w 224"/>
                  <a:gd name="T43" fmla="*/ 181 h 253"/>
                  <a:gd name="T44" fmla="*/ 15 w 224"/>
                  <a:gd name="T45" fmla="*/ 110 h 253"/>
                  <a:gd name="T46" fmla="*/ 13 w 224"/>
                  <a:gd name="T47" fmla="*/ 107 h 253"/>
                  <a:gd name="T48" fmla="*/ 5 w 224"/>
                  <a:gd name="T49" fmla="*/ 77 h 253"/>
                  <a:gd name="T50" fmla="*/ 8 w 224"/>
                  <a:gd name="T51" fmla="*/ 71 h 253"/>
                  <a:gd name="T52" fmla="*/ 9 w 224"/>
                  <a:gd name="T53" fmla="*/ 18 h 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4" h="253">
                    <a:moveTo>
                      <a:pt x="9" y="18"/>
                    </a:moveTo>
                    <a:cubicBezTo>
                      <a:pt x="19" y="13"/>
                      <a:pt x="29" y="6"/>
                      <a:pt x="40" y="2"/>
                    </a:cubicBezTo>
                    <a:cubicBezTo>
                      <a:pt x="47" y="0"/>
                      <a:pt x="55" y="2"/>
                      <a:pt x="63" y="3"/>
                    </a:cubicBezTo>
                    <a:cubicBezTo>
                      <a:pt x="71" y="5"/>
                      <a:pt x="80" y="8"/>
                      <a:pt x="88" y="10"/>
                    </a:cubicBezTo>
                    <a:cubicBezTo>
                      <a:pt x="98" y="12"/>
                      <a:pt x="105" y="16"/>
                      <a:pt x="109" y="25"/>
                    </a:cubicBezTo>
                    <a:cubicBezTo>
                      <a:pt x="111" y="28"/>
                      <a:pt x="116" y="32"/>
                      <a:pt x="120" y="34"/>
                    </a:cubicBezTo>
                    <a:cubicBezTo>
                      <a:pt x="138" y="39"/>
                      <a:pt x="149" y="48"/>
                      <a:pt x="146" y="69"/>
                    </a:cubicBezTo>
                    <a:cubicBezTo>
                      <a:pt x="146" y="71"/>
                      <a:pt x="147" y="72"/>
                      <a:pt x="147" y="74"/>
                    </a:cubicBezTo>
                    <a:cubicBezTo>
                      <a:pt x="148" y="75"/>
                      <a:pt x="148" y="76"/>
                      <a:pt x="150" y="77"/>
                    </a:cubicBezTo>
                    <a:cubicBezTo>
                      <a:pt x="158" y="67"/>
                      <a:pt x="166" y="71"/>
                      <a:pt x="174" y="77"/>
                    </a:cubicBezTo>
                    <a:cubicBezTo>
                      <a:pt x="184" y="83"/>
                      <a:pt x="196" y="84"/>
                      <a:pt x="202" y="95"/>
                    </a:cubicBezTo>
                    <a:cubicBezTo>
                      <a:pt x="203" y="96"/>
                      <a:pt x="207" y="96"/>
                      <a:pt x="209" y="97"/>
                    </a:cubicBezTo>
                    <a:cubicBezTo>
                      <a:pt x="213" y="98"/>
                      <a:pt x="219" y="99"/>
                      <a:pt x="220" y="101"/>
                    </a:cubicBezTo>
                    <a:cubicBezTo>
                      <a:pt x="223" y="107"/>
                      <a:pt x="224" y="113"/>
                      <a:pt x="217" y="118"/>
                    </a:cubicBezTo>
                    <a:cubicBezTo>
                      <a:pt x="213" y="121"/>
                      <a:pt x="209" y="126"/>
                      <a:pt x="206" y="131"/>
                    </a:cubicBezTo>
                    <a:cubicBezTo>
                      <a:pt x="198" y="148"/>
                      <a:pt x="192" y="166"/>
                      <a:pt x="184" y="183"/>
                    </a:cubicBezTo>
                    <a:cubicBezTo>
                      <a:pt x="182" y="187"/>
                      <a:pt x="178" y="190"/>
                      <a:pt x="174" y="192"/>
                    </a:cubicBezTo>
                    <a:cubicBezTo>
                      <a:pt x="156" y="199"/>
                      <a:pt x="145" y="212"/>
                      <a:pt x="142" y="231"/>
                    </a:cubicBezTo>
                    <a:cubicBezTo>
                      <a:pt x="142" y="234"/>
                      <a:pt x="141" y="237"/>
                      <a:pt x="140" y="239"/>
                    </a:cubicBezTo>
                    <a:cubicBezTo>
                      <a:pt x="134" y="251"/>
                      <a:pt x="130" y="253"/>
                      <a:pt x="120" y="245"/>
                    </a:cubicBezTo>
                    <a:cubicBezTo>
                      <a:pt x="97" y="227"/>
                      <a:pt x="76" y="208"/>
                      <a:pt x="54" y="190"/>
                    </a:cubicBezTo>
                    <a:cubicBezTo>
                      <a:pt x="51" y="188"/>
                      <a:pt x="47" y="184"/>
                      <a:pt x="47" y="181"/>
                    </a:cubicBezTo>
                    <a:cubicBezTo>
                      <a:pt x="43" y="154"/>
                      <a:pt x="21" y="136"/>
                      <a:pt x="15" y="110"/>
                    </a:cubicBezTo>
                    <a:cubicBezTo>
                      <a:pt x="14" y="109"/>
                      <a:pt x="14" y="107"/>
                      <a:pt x="13" y="107"/>
                    </a:cubicBezTo>
                    <a:cubicBezTo>
                      <a:pt x="0" y="99"/>
                      <a:pt x="8" y="87"/>
                      <a:pt x="5" y="77"/>
                    </a:cubicBezTo>
                    <a:cubicBezTo>
                      <a:pt x="5" y="75"/>
                      <a:pt x="6" y="73"/>
                      <a:pt x="8" y="71"/>
                    </a:cubicBezTo>
                    <a:cubicBezTo>
                      <a:pt x="23" y="53"/>
                      <a:pt x="23" y="36"/>
                      <a:pt x="9" y="18"/>
                    </a:cubicBezTo>
                    <a:close/>
                  </a:path>
                </a:pathLst>
              </a:custGeom>
              <a:grpFill/>
              <a:ln w="9525">
                <a:noFill/>
                <a:round/>
              </a:ln>
            </p:spPr>
            <p:txBody>
              <a:bodyPr anchor="ctr"/>
              <a:lstStyle/>
              <a:p>
                <a:pPr algn="ctr"/>
                <a:endParaRPr>
                  <a:cs typeface="+mn-ea"/>
                  <a:sym typeface="+mn-lt"/>
                </a:endParaRPr>
              </a:p>
            </p:txBody>
          </p:sp>
          <p:sp>
            <p:nvSpPr>
              <p:cNvPr id="30" name="Freeform: Shape 32"/>
              <p:cNvSpPr/>
              <p:nvPr/>
            </p:nvSpPr>
            <p:spPr bwMode="auto">
              <a:xfrm>
                <a:off x="2884" y="1775"/>
                <a:ext cx="443" cy="684"/>
              </a:xfrm>
              <a:custGeom>
                <a:avLst/>
                <a:gdLst>
                  <a:gd name="T0" fmla="*/ 168 w 213"/>
                  <a:gd name="T1" fmla="*/ 137 h 329"/>
                  <a:gd name="T2" fmla="*/ 165 w 213"/>
                  <a:gd name="T3" fmla="*/ 139 h 329"/>
                  <a:gd name="T4" fmla="*/ 153 w 213"/>
                  <a:gd name="T5" fmla="*/ 134 h 329"/>
                  <a:gd name="T6" fmla="*/ 137 w 213"/>
                  <a:gd name="T7" fmla="*/ 147 h 329"/>
                  <a:gd name="T8" fmla="*/ 125 w 213"/>
                  <a:gd name="T9" fmla="*/ 175 h 329"/>
                  <a:gd name="T10" fmla="*/ 121 w 213"/>
                  <a:gd name="T11" fmla="*/ 185 h 329"/>
                  <a:gd name="T12" fmla="*/ 109 w 213"/>
                  <a:gd name="T13" fmla="*/ 225 h 329"/>
                  <a:gd name="T14" fmla="*/ 109 w 213"/>
                  <a:gd name="T15" fmla="*/ 238 h 329"/>
                  <a:gd name="T16" fmla="*/ 94 w 213"/>
                  <a:gd name="T17" fmla="*/ 225 h 329"/>
                  <a:gd name="T18" fmla="*/ 71 w 213"/>
                  <a:gd name="T19" fmla="*/ 213 h 329"/>
                  <a:gd name="T20" fmla="*/ 53 w 213"/>
                  <a:gd name="T21" fmla="*/ 215 h 329"/>
                  <a:gd name="T22" fmla="*/ 31 w 213"/>
                  <a:gd name="T23" fmla="*/ 225 h 329"/>
                  <a:gd name="T24" fmla="*/ 32 w 213"/>
                  <a:gd name="T25" fmla="*/ 271 h 329"/>
                  <a:gd name="T26" fmla="*/ 49 w 213"/>
                  <a:gd name="T27" fmla="*/ 281 h 329"/>
                  <a:gd name="T28" fmla="*/ 59 w 213"/>
                  <a:gd name="T29" fmla="*/ 275 h 329"/>
                  <a:gd name="T30" fmla="*/ 73 w 213"/>
                  <a:gd name="T31" fmla="*/ 261 h 329"/>
                  <a:gd name="T32" fmla="*/ 77 w 213"/>
                  <a:gd name="T33" fmla="*/ 262 h 329"/>
                  <a:gd name="T34" fmla="*/ 83 w 213"/>
                  <a:gd name="T35" fmla="*/ 329 h 329"/>
                  <a:gd name="T36" fmla="*/ 63 w 213"/>
                  <a:gd name="T37" fmla="*/ 314 h 329"/>
                  <a:gd name="T38" fmla="*/ 57 w 213"/>
                  <a:gd name="T39" fmla="*/ 305 h 329"/>
                  <a:gd name="T40" fmla="*/ 19 w 213"/>
                  <a:gd name="T41" fmla="*/ 287 h 329"/>
                  <a:gd name="T42" fmla="*/ 14 w 213"/>
                  <a:gd name="T43" fmla="*/ 279 h 329"/>
                  <a:gd name="T44" fmla="*/ 7 w 213"/>
                  <a:gd name="T45" fmla="*/ 133 h 329"/>
                  <a:gd name="T46" fmla="*/ 28 w 213"/>
                  <a:gd name="T47" fmla="*/ 35 h 329"/>
                  <a:gd name="T48" fmla="*/ 34 w 213"/>
                  <a:gd name="T49" fmla="*/ 25 h 329"/>
                  <a:gd name="T50" fmla="*/ 43 w 213"/>
                  <a:gd name="T51" fmla="*/ 32 h 329"/>
                  <a:gd name="T52" fmla="*/ 45 w 213"/>
                  <a:gd name="T53" fmla="*/ 34 h 329"/>
                  <a:gd name="T54" fmla="*/ 79 w 213"/>
                  <a:gd name="T55" fmla="*/ 51 h 329"/>
                  <a:gd name="T56" fmla="*/ 93 w 213"/>
                  <a:gd name="T57" fmla="*/ 64 h 329"/>
                  <a:gd name="T58" fmla="*/ 97 w 213"/>
                  <a:gd name="T59" fmla="*/ 73 h 329"/>
                  <a:gd name="T60" fmla="*/ 106 w 213"/>
                  <a:gd name="T61" fmla="*/ 71 h 329"/>
                  <a:gd name="T62" fmla="*/ 116 w 213"/>
                  <a:gd name="T63" fmla="*/ 49 h 329"/>
                  <a:gd name="T64" fmla="*/ 114 w 213"/>
                  <a:gd name="T65" fmla="*/ 30 h 329"/>
                  <a:gd name="T66" fmla="*/ 117 w 213"/>
                  <a:gd name="T67" fmla="*/ 1 h 329"/>
                  <a:gd name="T68" fmla="*/ 122 w 213"/>
                  <a:gd name="T69" fmla="*/ 0 h 329"/>
                  <a:gd name="T70" fmla="*/ 141 w 213"/>
                  <a:gd name="T71" fmla="*/ 9 h 329"/>
                  <a:gd name="T72" fmla="*/ 151 w 213"/>
                  <a:gd name="T73" fmla="*/ 21 h 329"/>
                  <a:gd name="T74" fmla="*/ 164 w 213"/>
                  <a:gd name="T75" fmla="*/ 24 h 329"/>
                  <a:gd name="T76" fmla="*/ 180 w 213"/>
                  <a:gd name="T77" fmla="*/ 27 h 329"/>
                  <a:gd name="T78" fmla="*/ 193 w 213"/>
                  <a:gd name="T79" fmla="*/ 51 h 329"/>
                  <a:gd name="T80" fmla="*/ 205 w 213"/>
                  <a:gd name="T81" fmla="*/ 60 h 329"/>
                  <a:gd name="T82" fmla="*/ 210 w 213"/>
                  <a:gd name="T83" fmla="*/ 72 h 329"/>
                  <a:gd name="T84" fmla="*/ 190 w 213"/>
                  <a:gd name="T85" fmla="*/ 86 h 329"/>
                  <a:gd name="T86" fmla="*/ 165 w 213"/>
                  <a:gd name="T87" fmla="*/ 92 h 329"/>
                  <a:gd name="T88" fmla="*/ 162 w 213"/>
                  <a:gd name="T89" fmla="*/ 98 h 329"/>
                  <a:gd name="T90" fmla="*/ 166 w 213"/>
                  <a:gd name="T91" fmla="*/ 101 h 329"/>
                  <a:gd name="T92" fmla="*/ 194 w 213"/>
                  <a:gd name="T93" fmla="*/ 118 h 329"/>
                  <a:gd name="T94" fmla="*/ 165 w 213"/>
                  <a:gd name="T95" fmla="*/ 117 h 329"/>
                  <a:gd name="T96" fmla="*/ 165 w 213"/>
                  <a:gd name="T97" fmla="*/ 128 h 329"/>
                  <a:gd name="T98" fmla="*/ 168 w 213"/>
                  <a:gd name="T99" fmla="*/ 137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13" h="329">
                    <a:moveTo>
                      <a:pt x="168" y="137"/>
                    </a:moveTo>
                    <a:cubicBezTo>
                      <a:pt x="167" y="138"/>
                      <a:pt x="166" y="139"/>
                      <a:pt x="165" y="139"/>
                    </a:cubicBezTo>
                    <a:cubicBezTo>
                      <a:pt x="161" y="137"/>
                      <a:pt x="156" y="133"/>
                      <a:pt x="153" y="134"/>
                    </a:cubicBezTo>
                    <a:cubicBezTo>
                      <a:pt x="147" y="137"/>
                      <a:pt x="141" y="141"/>
                      <a:pt x="137" y="147"/>
                    </a:cubicBezTo>
                    <a:cubicBezTo>
                      <a:pt x="132" y="156"/>
                      <a:pt x="129" y="166"/>
                      <a:pt x="125" y="175"/>
                    </a:cubicBezTo>
                    <a:cubicBezTo>
                      <a:pt x="124" y="178"/>
                      <a:pt x="123" y="182"/>
                      <a:pt x="121" y="185"/>
                    </a:cubicBezTo>
                    <a:cubicBezTo>
                      <a:pt x="111" y="197"/>
                      <a:pt x="106" y="210"/>
                      <a:pt x="109" y="225"/>
                    </a:cubicBezTo>
                    <a:cubicBezTo>
                      <a:pt x="110" y="229"/>
                      <a:pt x="109" y="233"/>
                      <a:pt x="109" y="238"/>
                    </a:cubicBezTo>
                    <a:cubicBezTo>
                      <a:pt x="100" y="237"/>
                      <a:pt x="95" y="233"/>
                      <a:pt x="94" y="225"/>
                    </a:cubicBezTo>
                    <a:cubicBezTo>
                      <a:pt x="93" y="215"/>
                      <a:pt x="80" y="209"/>
                      <a:pt x="71" y="213"/>
                    </a:cubicBezTo>
                    <a:cubicBezTo>
                      <a:pt x="65" y="215"/>
                      <a:pt x="59" y="215"/>
                      <a:pt x="53" y="215"/>
                    </a:cubicBezTo>
                    <a:cubicBezTo>
                      <a:pt x="42" y="213"/>
                      <a:pt x="34" y="215"/>
                      <a:pt x="31" y="225"/>
                    </a:cubicBezTo>
                    <a:cubicBezTo>
                      <a:pt x="25" y="240"/>
                      <a:pt x="23" y="256"/>
                      <a:pt x="32" y="271"/>
                    </a:cubicBezTo>
                    <a:cubicBezTo>
                      <a:pt x="35" y="276"/>
                      <a:pt x="43" y="279"/>
                      <a:pt x="49" y="281"/>
                    </a:cubicBezTo>
                    <a:cubicBezTo>
                      <a:pt x="52" y="282"/>
                      <a:pt x="56" y="278"/>
                      <a:pt x="59" y="275"/>
                    </a:cubicBezTo>
                    <a:cubicBezTo>
                      <a:pt x="64" y="271"/>
                      <a:pt x="68" y="266"/>
                      <a:pt x="73" y="261"/>
                    </a:cubicBezTo>
                    <a:cubicBezTo>
                      <a:pt x="74" y="261"/>
                      <a:pt x="75" y="262"/>
                      <a:pt x="77" y="262"/>
                    </a:cubicBezTo>
                    <a:cubicBezTo>
                      <a:pt x="79" y="284"/>
                      <a:pt x="80" y="306"/>
                      <a:pt x="83" y="329"/>
                    </a:cubicBezTo>
                    <a:cubicBezTo>
                      <a:pt x="71" y="327"/>
                      <a:pt x="65" y="325"/>
                      <a:pt x="63" y="314"/>
                    </a:cubicBezTo>
                    <a:cubicBezTo>
                      <a:pt x="63" y="311"/>
                      <a:pt x="60" y="306"/>
                      <a:pt x="57" y="305"/>
                    </a:cubicBezTo>
                    <a:cubicBezTo>
                      <a:pt x="44" y="298"/>
                      <a:pt x="31" y="293"/>
                      <a:pt x="19" y="287"/>
                    </a:cubicBezTo>
                    <a:cubicBezTo>
                      <a:pt x="17" y="286"/>
                      <a:pt x="15" y="282"/>
                      <a:pt x="14" y="279"/>
                    </a:cubicBezTo>
                    <a:cubicBezTo>
                      <a:pt x="4" y="230"/>
                      <a:pt x="0" y="181"/>
                      <a:pt x="7" y="133"/>
                    </a:cubicBezTo>
                    <a:cubicBezTo>
                      <a:pt x="12" y="100"/>
                      <a:pt x="21" y="67"/>
                      <a:pt x="28" y="35"/>
                    </a:cubicBezTo>
                    <a:cubicBezTo>
                      <a:pt x="29" y="31"/>
                      <a:pt x="32" y="29"/>
                      <a:pt x="34" y="25"/>
                    </a:cubicBezTo>
                    <a:cubicBezTo>
                      <a:pt x="37" y="28"/>
                      <a:pt x="40" y="30"/>
                      <a:pt x="43" y="32"/>
                    </a:cubicBezTo>
                    <a:cubicBezTo>
                      <a:pt x="44" y="32"/>
                      <a:pt x="44" y="34"/>
                      <a:pt x="45" y="34"/>
                    </a:cubicBezTo>
                    <a:cubicBezTo>
                      <a:pt x="58" y="36"/>
                      <a:pt x="68" y="46"/>
                      <a:pt x="79" y="51"/>
                    </a:cubicBezTo>
                    <a:cubicBezTo>
                      <a:pt x="86" y="54"/>
                      <a:pt x="90" y="57"/>
                      <a:pt x="93" y="64"/>
                    </a:cubicBezTo>
                    <a:cubicBezTo>
                      <a:pt x="94" y="67"/>
                      <a:pt x="95" y="70"/>
                      <a:pt x="97" y="73"/>
                    </a:cubicBezTo>
                    <a:cubicBezTo>
                      <a:pt x="100" y="76"/>
                      <a:pt x="104" y="77"/>
                      <a:pt x="106" y="71"/>
                    </a:cubicBezTo>
                    <a:cubicBezTo>
                      <a:pt x="109" y="64"/>
                      <a:pt x="112" y="56"/>
                      <a:pt x="116" y="49"/>
                    </a:cubicBezTo>
                    <a:cubicBezTo>
                      <a:pt x="120" y="42"/>
                      <a:pt x="120" y="36"/>
                      <a:pt x="114" y="30"/>
                    </a:cubicBezTo>
                    <a:cubicBezTo>
                      <a:pt x="110" y="25"/>
                      <a:pt x="113" y="4"/>
                      <a:pt x="117" y="1"/>
                    </a:cubicBezTo>
                    <a:cubicBezTo>
                      <a:pt x="118" y="0"/>
                      <a:pt x="120" y="0"/>
                      <a:pt x="122" y="0"/>
                    </a:cubicBezTo>
                    <a:cubicBezTo>
                      <a:pt x="128" y="3"/>
                      <a:pt x="135" y="6"/>
                      <a:pt x="141" y="9"/>
                    </a:cubicBezTo>
                    <a:cubicBezTo>
                      <a:pt x="145" y="12"/>
                      <a:pt x="148" y="17"/>
                      <a:pt x="151" y="21"/>
                    </a:cubicBezTo>
                    <a:cubicBezTo>
                      <a:pt x="154" y="29"/>
                      <a:pt x="158" y="30"/>
                      <a:pt x="164" y="24"/>
                    </a:cubicBezTo>
                    <a:cubicBezTo>
                      <a:pt x="172" y="16"/>
                      <a:pt x="176" y="17"/>
                      <a:pt x="180" y="27"/>
                    </a:cubicBezTo>
                    <a:cubicBezTo>
                      <a:pt x="184" y="36"/>
                      <a:pt x="188" y="44"/>
                      <a:pt x="193" y="51"/>
                    </a:cubicBezTo>
                    <a:cubicBezTo>
                      <a:pt x="196" y="55"/>
                      <a:pt x="200" y="58"/>
                      <a:pt x="205" y="60"/>
                    </a:cubicBezTo>
                    <a:cubicBezTo>
                      <a:pt x="213" y="62"/>
                      <a:pt x="213" y="67"/>
                      <a:pt x="210" y="72"/>
                    </a:cubicBezTo>
                    <a:cubicBezTo>
                      <a:pt x="206" y="81"/>
                      <a:pt x="199" y="85"/>
                      <a:pt x="190" y="86"/>
                    </a:cubicBezTo>
                    <a:cubicBezTo>
                      <a:pt x="181" y="87"/>
                      <a:pt x="173" y="90"/>
                      <a:pt x="165" y="92"/>
                    </a:cubicBezTo>
                    <a:cubicBezTo>
                      <a:pt x="164" y="93"/>
                      <a:pt x="163" y="96"/>
                      <a:pt x="162" y="98"/>
                    </a:cubicBezTo>
                    <a:cubicBezTo>
                      <a:pt x="162" y="99"/>
                      <a:pt x="165" y="101"/>
                      <a:pt x="166" y="101"/>
                    </a:cubicBezTo>
                    <a:cubicBezTo>
                      <a:pt x="178" y="103"/>
                      <a:pt x="186" y="108"/>
                      <a:pt x="194" y="118"/>
                    </a:cubicBezTo>
                    <a:cubicBezTo>
                      <a:pt x="186" y="130"/>
                      <a:pt x="181" y="131"/>
                      <a:pt x="165" y="117"/>
                    </a:cubicBezTo>
                    <a:cubicBezTo>
                      <a:pt x="165" y="122"/>
                      <a:pt x="165" y="125"/>
                      <a:pt x="165" y="128"/>
                    </a:cubicBezTo>
                    <a:cubicBezTo>
                      <a:pt x="166" y="132"/>
                      <a:pt x="167" y="135"/>
                      <a:pt x="168" y="137"/>
                    </a:cubicBezTo>
                    <a:close/>
                  </a:path>
                </a:pathLst>
              </a:custGeom>
              <a:grpFill/>
              <a:ln w="9525">
                <a:noFill/>
                <a:round/>
              </a:ln>
            </p:spPr>
            <p:txBody>
              <a:bodyPr anchor="ctr"/>
              <a:lstStyle/>
              <a:p>
                <a:pPr algn="ctr"/>
                <a:endParaRPr>
                  <a:cs typeface="+mn-ea"/>
                  <a:sym typeface="+mn-lt"/>
                </a:endParaRPr>
              </a:p>
            </p:txBody>
          </p:sp>
          <p:sp>
            <p:nvSpPr>
              <p:cNvPr id="31" name="Freeform: Shape 33"/>
              <p:cNvSpPr/>
              <p:nvPr/>
            </p:nvSpPr>
            <p:spPr bwMode="auto">
              <a:xfrm>
                <a:off x="3335" y="1335"/>
                <a:ext cx="560" cy="395"/>
              </a:xfrm>
              <a:custGeom>
                <a:avLst/>
                <a:gdLst>
                  <a:gd name="T0" fmla="*/ 221 w 269"/>
                  <a:gd name="T1" fmla="*/ 20 h 190"/>
                  <a:gd name="T2" fmla="*/ 238 w 269"/>
                  <a:gd name="T3" fmla="*/ 14 h 190"/>
                  <a:gd name="T4" fmla="*/ 261 w 269"/>
                  <a:gd name="T5" fmla="*/ 9 h 190"/>
                  <a:gd name="T6" fmla="*/ 269 w 269"/>
                  <a:gd name="T7" fmla="*/ 13 h 190"/>
                  <a:gd name="T8" fmla="*/ 263 w 269"/>
                  <a:gd name="T9" fmla="*/ 19 h 190"/>
                  <a:gd name="T10" fmla="*/ 240 w 269"/>
                  <a:gd name="T11" fmla="*/ 33 h 190"/>
                  <a:gd name="T12" fmla="*/ 235 w 269"/>
                  <a:gd name="T13" fmla="*/ 49 h 190"/>
                  <a:gd name="T14" fmla="*/ 237 w 269"/>
                  <a:gd name="T15" fmla="*/ 80 h 190"/>
                  <a:gd name="T16" fmla="*/ 229 w 269"/>
                  <a:gd name="T17" fmla="*/ 86 h 190"/>
                  <a:gd name="T18" fmla="*/ 214 w 269"/>
                  <a:gd name="T19" fmla="*/ 88 h 190"/>
                  <a:gd name="T20" fmla="*/ 220 w 269"/>
                  <a:gd name="T21" fmla="*/ 102 h 190"/>
                  <a:gd name="T22" fmla="*/ 220 w 269"/>
                  <a:gd name="T23" fmla="*/ 104 h 190"/>
                  <a:gd name="T24" fmla="*/ 216 w 269"/>
                  <a:gd name="T25" fmla="*/ 119 h 190"/>
                  <a:gd name="T26" fmla="*/ 209 w 269"/>
                  <a:gd name="T27" fmla="*/ 130 h 190"/>
                  <a:gd name="T28" fmla="*/ 185 w 269"/>
                  <a:gd name="T29" fmla="*/ 135 h 190"/>
                  <a:gd name="T30" fmla="*/ 149 w 269"/>
                  <a:gd name="T31" fmla="*/ 153 h 190"/>
                  <a:gd name="T32" fmla="*/ 131 w 269"/>
                  <a:gd name="T33" fmla="*/ 180 h 190"/>
                  <a:gd name="T34" fmla="*/ 120 w 269"/>
                  <a:gd name="T35" fmla="*/ 189 h 190"/>
                  <a:gd name="T36" fmla="*/ 102 w 269"/>
                  <a:gd name="T37" fmla="*/ 174 h 190"/>
                  <a:gd name="T38" fmla="*/ 89 w 269"/>
                  <a:gd name="T39" fmla="*/ 141 h 190"/>
                  <a:gd name="T40" fmla="*/ 88 w 269"/>
                  <a:gd name="T41" fmla="*/ 138 h 190"/>
                  <a:gd name="T42" fmla="*/ 88 w 269"/>
                  <a:gd name="T43" fmla="*/ 117 h 190"/>
                  <a:gd name="T44" fmla="*/ 55 w 269"/>
                  <a:gd name="T45" fmla="*/ 71 h 190"/>
                  <a:gd name="T46" fmla="*/ 26 w 269"/>
                  <a:gd name="T47" fmla="*/ 64 h 190"/>
                  <a:gd name="T48" fmla="*/ 16 w 269"/>
                  <a:gd name="T49" fmla="*/ 55 h 190"/>
                  <a:gd name="T50" fmla="*/ 4 w 269"/>
                  <a:gd name="T51" fmla="*/ 45 h 190"/>
                  <a:gd name="T52" fmla="*/ 1 w 269"/>
                  <a:gd name="T53" fmla="*/ 44 h 190"/>
                  <a:gd name="T54" fmla="*/ 0 w 269"/>
                  <a:gd name="T55" fmla="*/ 42 h 190"/>
                  <a:gd name="T56" fmla="*/ 13 w 269"/>
                  <a:gd name="T57" fmla="*/ 41 h 190"/>
                  <a:gd name="T58" fmla="*/ 24 w 269"/>
                  <a:gd name="T59" fmla="*/ 40 h 190"/>
                  <a:gd name="T60" fmla="*/ 33 w 269"/>
                  <a:gd name="T61" fmla="*/ 29 h 190"/>
                  <a:gd name="T62" fmla="*/ 21 w 269"/>
                  <a:gd name="T63" fmla="*/ 22 h 190"/>
                  <a:gd name="T64" fmla="*/ 31 w 269"/>
                  <a:gd name="T65" fmla="*/ 20 h 190"/>
                  <a:gd name="T66" fmla="*/ 58 w 269"/>
                  <a:gd name="T67" fmla="*/ 12 h 190"/>
                  <a:gd name="T68" fmla="*/ 79 w 269"/>
                  <a:gd name="T69" fmla="*/ 12 h 190"/>
                  <a:gd name="T70" fmla="*/ 101 w 269"/>
                  <a:gd name="T71" fmla="*/ 12 h 190"/>
                  <a:gd name="T72" fmla="*/ 159 w 269"/>
                  <a:gd name="T73" fmla="*/ 5 h 190"/>
                  <a:gd name="T74" fmla="*/ 176 w 269"/>
                  <a:gd name="T75" fmla="*/ 2 h 190"/>
                  <a:gd name="T76" fmla="*/ 216 w 269"/>
                  <a:gd name="T77" fmla="*/ 2 h 190"/>
                  <a:gd name="T78" fmla="*/ 221 w 269"/>
                  <a:gd name="T79" fmla="*/ 20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9" h="190">
                    <a:moveTo>
                      <a:pt x="221" y="20"/>
                    </a:moveTo>
                    <a:cubicBezTo>
                      <a:pt x="226" y="18"/>
                      <a:pt x="232" y="15"/>
                      <a:pt x="238" y="14"/>
                    </a:cubicBezTo>
                    <a:cubicBezTo>
                      <a:pt x="246" y="11"/>
                      <a:pt x="254" y="10"/>
                      <a:pt x="261" y="9"/>
                    </a:cubicBezTo>
                    <a:cubicBezTo>
                      <a:pt x="264" y="9"/>
                      <a:pt x="266" y="12"/>
                      <a:pt x="269" y="13"/>
                    </a:cubicBezTo>
                    <a:cubicBezTo>
                      <a:pt x="267" y="15"/>
                      <a:pt x="265" y="18"/>
                      <a:pt x="263" y="19"/>
                    </a:cubicBezTo>
                    <a:cubicBezTo>
                      <a:pt x="255" y="24"/>
                      <a:pt x="247" y="28"/>
                      <a:pt x="240" y="33"/>
                    </a:cubicBezTo>
                    <a:cubicBezTo>
                      <a:pt x="234" y="36"/>
                      <a:pt x="233" y="41"/>
                      <a:pt x="235" y="49"/>
                    </a:cubicBezTo>
                    <a:cubicBezTo>
                      <a:pt x="238" y="59"/>
                      <a:pt x="237" y="70"/>
                      <a:pt x="237" y="80"/>
                    </a:cubicBezTo>
                    <a:cubicBezTo>
                      <a:pt x="237" y="82"/>
                      <a:pt x="232" y="85"/>
                      <a:pt x="229" y="86"/>
                    </a:cubicBezTo>
                    <a:cubicBezTo>
                      <a:pt x="224" y="87"/>
                      <a:pt x="219" y="87"/>
                      <a:pt x="214" y="88"/>
                    </a:cubicBezTo>
                    <a:cubicBezTo>
                      <a:pt x="216" y="93"/>
                      <a:pt x="218" y="97"/>
                      <a:pt x="220" y="102"/>
                    </a:cubicBezTo>
                    <a:cubicBezTo>
                      <a:pt x="220" y="103"/>
                      <a:pt x="220" y="103"/>
                      <a:pt x="220" y="104"/>
                    </a:cubicBezTo>
                    <a:cubicBezTo>
                      <a:pt x="215" y="108"/>
                      <a:pt x="205" y="110"/>
                      <a:pt x="216" y="119"/>
                    </a:cubicBezTo>
                    <a:cubicBezTo>
                      <a:pt x="220" y="122"/>
                      <a:pt x="215" y="129"/>
                      <a:pt x="209" y="130"/>
                    </a:cubicBezTo>
                    <a:cubicBezTo>
                      <a:pt x="201" y="132"/>
                      <a:pt x="193" y="132"/>
                      <a:pt x="185" y="135"/>
                    </a:cubicBezTo>
                    <a:cubicBezTo>
                      <a:pt x="173" y="140"/>
                      <a:pt x="160" y="145"/>
                      <a:pt x="149" y="153"/>
                    </a:cubicBezTo>
                    <a:cubicBezTo>
                      <a:pt x="141" y="159"/>
                      <a:pt x="137" y="171"/>
                      <a:pt x="131" y="180"/>
                    </a:cubicBezTo>
                    <a:cubicBezTo>
                      <a:pt x="128" y="184"/>
                      <a:pt x="121" y="190"/>
                      <a:pt x="120" y="189"/>
                    </a:cubicBezTo>
                    <a:cubicBezTo>
                      <a:pt x="113" y="186"/>
                      <a:pt x="105" y="181"/>
                      <a:pt x="102" y="174"/>
                    </a:cubicBezTo>
                    <a:cubicBezTo>
                      <a:pt x="96" y="164"/>
                      <a:pt x="93" y="152"/>
                      <a:pt x="89" y="141"/>
                    </a:cubicBezTo>
                    <a:cubicBezTo>
                      <a:pt x="89" y="140"/>
                      <a:pt x="88" y="138"/>
                      <a:pt x="88" y="138"/>
                    </a:cubicBezTo>
                    <a:cubicBezTo>
                      <a:pt x="94" y="131"/>
                      <a:pt x="88" y="124"/>
                      <a:pt x="88" y="117"/>
                    </a:cubicBezTo>
                    <a:cubicBezTo>
                      <a:pt x="87" y="94"/>
                      <a:pt x="72" y="81"/>
                      <a:pt x="55" y="71"/>
                    </a:cubicBezTo>
                    <a:cubicBezTo>
                      <a:pt x="47" y="66"/>
                      <a:pt x="36" y="66"/>
                      <a:pt x="26" y="64"/>
                    </a:cubicBezTo>
                    <a:cubicBezTo>
                      <a:pt x="21" y="63"/>
                      <a:pt x="14" y="65"/>
                      <a:pt x="16" y="55"/>
                    </a:cubicBezTo>
                    <a:cubicBezTo>
                      <a:pt x="17" y="52"/>
                      <a:pt x="9" y="48"/>
                      <a:pt x="4" y="45"/>
                    </a:cubicBezTo>
                    <a:cubicBezTo>
                      <a:pt x="3" y="45"/>
                      <a:pt x="2" y="45"/>
                      <a:pt x="1" y="44"/>
                    </a:cubicBezTo>
                    <a:cubicBezTo>
                      <a:pt x="1" y="43"/>
                      <a:pt x="0" y="43"/>
                      <a:pt x="0" y="42"/>
                    </a:cubicBezTo>
                    <a:cubicBezTo>
                      <a:pt x="4" y="41"/>
                      <a:pt x="8" y="41"/>
                      <a:pt x="13" y="41"/>
                    </a:cubicBezTo>
                    <a:cubicBezTo>
                      <a:pt x="16" y="40"/>
                      <a:pt x="21" y="42"/>
                      <a:pt x="24" y="40"/>
                    </a:cubicBezTo>
                    <a:cubicBezTo>
                      <a:pt x="27" y="38"/>
                      <a:pt x="30" y="33"/>
                      <a:pt x="33" y="29"/>
                    </a:cubicBezTo>
                    <a:cubicBezTo>
                      <a:pt x="29" y="27"/>
                      <a:pt x="26" y="25"/>
                      <a:pt x="21" y="22"/>
                    </a:cubicBezTo>
                    <a:cubicBezTo>
                      <a:pt x="25" y="21"/>
                      <a:pt x="28" y="20"/>
                      <a:pt x="31" y="20"/>
                    </a:cubicBezTo>
                    <a:cubicBezTo>
                      <a:pt x="41" y="20"/>
                      <a:pt x="50" y="19"/>
                      <a:pt x="58" y="12"/>
                    </a:cubicBezTo>
                    <a:cubicBezTo>
                      <a:pt x="62" y="8"/>
                      <a:pt x="73" y="9"/>
                      <a:pt x="79" y="12"/>
                    </a:cubicBezTo>
                    <a:cubicBezTo>
                      <a:pt x="87" y="14"/>
                      <a:pt x="92" y="16"/>
                      <a:pt x="101" y="12"/>
                    </a:cubicBezTo>
                    <a:cubicBezTo>
                      <a:pt x="119" y="6"/>
                      <a:pt x="139" y="2"/>
                      <a:pt x="159" y="5"/>
                    </a:cubicBezTo>
                    <a:cubicBezTo>
                      <a:pt x="165" y="6"/>
                      <a:pt x="171" y="2"/>
                      <a:pt x="176" y="2"/>
                    </a:cubicBezTo>
                    <a:cubicBezTo>
                      <a:pt x="190" y="1"/>
                      <a:pt x="203" y="0"/>
                      <a:pt x="216" y="2"/>
                    </a:cubicBezTo>
                    <a:cubicBezTo>
                      <a:pt x="218" y="2"/>
                      <a:pt x="219" y="12"/>
                      <a:pt x="221" y="20"/>
                    </a:cubicBezTo>
                    <a:close/>
                  </a:path>
                </a:pathLst>
              </a:custGeom>
              <a:grpFill/>
              <a:ln w="9525">
                <a:noFill/>
                <a:round/>
              </a:ln>
            </p:spPr>
            <p:txBody>
              <a:bodyPr anchor="ctr"/>
              <a:lstStyle/>
              <a:p>
                <a:pPr algn="ctr"/>
                <a:endParaRPr>
                  <a:cs typeface="+mn-ea"/>
                  <a:sym typeface="+mn-lt"/>
                </a:endParaRPr>
              </a:p>
            </p:txBody>
          </p:sp>
          <p:sp>
            <p:nvSpPr>
              <p:cNvPr id="32" name="Freeform: Shape 34"/>
              <p:cNvSpPr/>
              <p:nvPr/>
            </p:nvSpPr>
            <p:spPr bwMode="auto">
              <a:xfrm>
                <a:off x="2977" y="1584"/>
                <a:ext cx="302" cy="196"/>
              </a:xfrm>
              <a:custGeom>
                <a:avLst/>
                <a:gdLst>
                  <a:gd name="T0" fmla="*/ 0 w 145"/>
                  <a:gd name="T1" fmla="*/ 84 h 94"/>
                  <a:gd name="T2" fmla="*/ 24 w 145"/>
                  <a:gd name="T3" fmla="*/ 38 h 94"/>
                  <a:gd name="T4" fmla="*/ 44 w 145"/>
                  <a:gd name="T5" fmla="*/ 39 h 94"/>
                  <a:gd name="T6" fmla="*/ 37 w 145"/>
                  <a:gd name="T7" fmla="*/ 21 h 94"/>
                  <a:gd name="T8" fmla="*/ 52 w 145"/>
                  <a:gd name="T9" fmla="*/ 2 h 94"/>
                  <a:gd name="T10" fmla="*/ 55 w 145"/>
                  <a:gd name="T11" fmla="*/ 0 h 94"/>
                  <a:gd name="T12" fmla="*/ 85 w 145"/>
                  <a:gd name="T13" fmla="*/ 8 h 94"/>
                  <a:gd name="T14" fmla="*/ 106 w 145"/>
                  <a:gd name="T15" fmla="*/ 17 h 94"/>
                  <a:gd name="T16" fmla="*/ 118 w 145"/>
                  <a:gd name="T17" fmla="*/ 38 h 94"/>
                  <a:gd name="T18" fmla="*/ 123 w 145"/>
                  <a:gd name="T19" fmla="*/ 49 h 94"/>
                  <a:gd name="T20" fmla="*/ 145 w 145"/>
                  <a:gd name="T21" fmla="*/ 58 h 94"/>
                  <a:gd name="T22" fmla="*/ 132 w 145"/>
                  <a:gd name="T23" fmla="*/ 74 h 94"/>
                  <a:gd name="T24" fmla="*/ 120 w 145"/>
                  <a:gd name="T25" fmla="*/ 66 h 94"/>
                  <a:gd name="T26" fmla="*/ 118 w 145"/>
                  <a:gd name="T27" fmla="*/ 68 h 94"/>
                  <a:gd name="T28" fmla="*/ 124 w 145"/>
                  <a:gd name="T29" fmla="*/ 77 h 94"/>
                  <a:gd name="T30" fmla="*/ 122 w 145"/>
                  <a:gd name="T31" fmla="*/ 88 h 94"/>
                  <a:gd name="T32" fmla="*/ 110 w 145"/>
                  <a:gd name="T33" fmla="*/ 94 h 94"/>
                  <a:gd name="T34" fmla="*/ 79 w 145"/>
                  <a:gd name="T35" fmla="*/ 70 h 94"/>
                  <a:gd name="T36" fmla="*/ 92 w 145"/>
                  <a:gd name="T37" fmla="*/ 42 h 94"/>
                  <a:gd name="T38" fmla="*/ 86 w 145"/>
                  <a:gd name="T39" fmla="*/ 36 h 94"/>
                  <a:gd name="T40" fmla="*/ 66 w 145"/>
                  <a:gd name="T41" fmla="*/ 26 h 94"/>
                  <a:gd name="T42" fmla="*/ 52 w 145"/>
                  <a:gd name="T43" fmla="*/ 31 h 94"/>
                  <a:gd name="T44" fmla="*/ 58 w 145"/>
                  <a:gd name="T45" fmla="*/ 42 h 94"/>
                  <a:gd name="T46" fmla="*/ 40 w 145"/>
                  <a:gd name="T47" fmla="*/ 67 h 94"/>
                  <a:gd name="T48" fmla="*/ 55 w 145"/>
                  <a:gd name="T49" fmla="*/ 78 h 94"/>
                  <a:gd name="T50" fmla="*/ 28 w 145"/>
                  <a:gd name="T51" fmla="*/ 66 h 94"/>
                  <a:gd name="T52" fmla="*/ 2 w 145"/>
                  <a:gd name="T53" fmla="*/ 87 h 94"/>
                  <a:gd name="T54" fmla="*/ 0 w 145"/>
                  <a:gd name="T55" fmla="*/ 8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5" h="94">
                    <a:moveTo>
                      <a:pt x="0" y="84"/>
                    </a:moveTo>
                    <a:cubicBezTo>
                      <a:pt x="8" y="69"/>
                      <a:pt x="16" y="54"/>
                      <a:pt x="24" y="38"/>
                    </a:cubicBezTo>
                    <a:cubicBezTo>
                      <a:pt x="32" y="41"/>
                      <a:pt x="37" y="48"/>
                      <a:pt x="44" y="39"/>
                    </a:cubicBezTo>
                    <a:cubicBezTo>
                      <a:pt x="51" y="29"/>
                      <a:pt x="39" y="27"/>
                      <a:pt x="37" y="21"/>
                    </a:cubicBezTo>
                    <a:cubicBezTo>
                      <a:pt x="42" y="15"/>
                      <a:pt x="47" y="8"/>
                      <a:pt x="52" y="2"/>
                    </a:cubicBezTo>
                    <a:cubicBezTo>
                      <a:pt x="53" y="1"/>
                      <a:pt x="54" y="0"/>
                      <a:pt x="55" y="0"/>
                    </a:cubicBezTo>
                    <a:cubicBezTo>
                      <a:pt x="65" y="2"/>
                      <a:pt x="75" y="5"/>
                      <a:pt x="85" y="8"/>
                    </a:cubicBezTo>
                    <a:cubicBezTo>
                      <a:pt x="92" y="10"/>
                      <a:pt x="99" y="15"/>
                      <a:pt x="106" y="17"/>
                    </a:cubicBezTo>
                    <a:cubicBezTo>
                      <a:pt x="117" y="20"/>
                      <a:pt x="122" y="27"/>
                      <a:pt x="118" y="38"/>
                    </a:cubicBezTo>
                    <a:cubicBezTo>
                      <a:pt x="115" y="44"/>
                      <a:pt x="117" y="47"/>
                      <a:pt x="123" y="49"/>
                    </a:cubicBezTo>
                    <a:cubicBezTo>
                      <a:pt x="130" y="51"/>
                      <a:pt x="137" y="55"/>
                      <a:pt x="145" y="58"/>
                    </a:cubicBezTo>
                    <a:cubicBezTo>
                      <a:pt x="141" y="64"/>
                      <a:pt x="137" y="69"/>
                      <a:pt x="132" y="74"/>
                    </a:cubicBezTo>
                    <a:cubicBezTo>
                      <a:pt x="128" y="71"/>
                      <a:pt x="124" y="69"/>
                      <a:pt x="120" y="66"/>
                    </a:cubicBezTo>
                    <a:cubicBezTo>
                      <a:pt x="119" y="67"/>
                      <a:pt x="119" y="67"/>
                      <a:pt x="118" y="68"/>
                    </a:cubicBezTo>
                    <a:cubicBezTo>
                      <a:pt x="120" y="71"/>
                      <a:pt x="122" y="74"/>
                      <a:pt x="124" y="77"/>
                    </a:cubicBezTo>
                    <a:cubicBezTo>
                      <a:pt x="128" y="82"/>
                      <a:pt x="128" y="85"/>
                      <a:pt x="122" y="88"/>
                    </a:cubicBezTo>
                    <a:cubicBezTo>
                      <a:pt x="117" y="89"/>
                      <a:pt x="114" y="92"/>
                      <a:pt x="110" y="94"/>
                    </a:cubicBezTo>
                    <a:cubicBezTo>
                      <a:pt x="99" y="86"/>
                      <a:pt x="89" y="77"/>
                      <a:pt x="79" y="70"/>
                    </a:cubicBezTo>
                    <a:cubicBezTo>
                      <a:pt x="86" y="67"/>
                      <a:pt x="94" y="51"/>
                      <a:pt x="92" y="42"/>
                    </a:cubicBezTo>
                    <a:cubicBezTo>
                      <a:pt x="91" y="40"/>
                      <a:pt x="88" y="37"/>
                      <a:pt x="86" y="36"/>
                    </a:cubicBezTo>
                    <a:cubicBezTo>
                      <a:pt x="80" y="32"/>
                      <a:pt x="73" y="29"/>
                      <a:pt x="66" y="26"/>
                    </a:cubicBezTo>
                    <a:cubicBezTo>
                      <a:pt x="61" y="24"/>
                      <a:pt x="55" y="24"/>
                      <a:pt x="52" y="31"/>
                    </a:cubicBezTo>
                    <a:cubicBezTo>
                      <a:pt x="52" y="33"/>
                      <a:pt x="56" y="37"/>
                      <a:pt x="58" y="42"/>
                    </a:cubicBezTo>
                    <a:cubicBezTo>
                      <a:pt x="53" y="49"/>
                      <a:pt x="47" y="57"/>
                      <a:pt x="40" y="67"/>
                    </a:cubicBezTo>
                    <a:cubicBezTo>
                      <a:pt x="44" y="70"/>
                      <a:pt x="49" y="74"/>
                      <a:pt x="55" y="78"/>
                    </a:cubicBezTo>
                    <a:cubicBezTo>
                      <a:pt x="41" y="85"/>
                      <a:pt x="34" y="82"/>
                      <a:pt x="28" y="66"/>
                    </a:cubicBezTo>
                    <a:cubicBezTo>
                      <a:pt x="19" y="73"/>
                      <a:pt x="11" y="80"/>
                      <a:pt x="2" y="87"/>
                    </a:cubicBezTo>
                    <a:cubicBezTo>
                      <a:pt x="2" y="86"/>
                      <a:pt x="1" y="85"/>
                      <a:pt x="0" y="84"/>
                    </a:cubicBezTo>
                    <a:close/>
                  </a:path>
                </a:pathLst>
              </a:custGeom>
              <a:grpFill/>
              <a:ln w="9525">
                <a:noFill/>
                <a:round/>
              </a:ln>
            </p:spPr>
            <p:txBody>
              <a:bodyPr anchor="ctr"/>
              <a:lstStyle/>
              <a:p>
                <a:pPr algn="ctr"/>
                <a:endParaRPr>
                  <a:cs typeface="+mn-ea"/>
                  <a:sym typeface="+mn-lt"/>
                </a:endParaRPr>
              </a:p>
            </p:txBody>
          </p:sp>
          <p:sp>
            <p:nvSpPr>
              <p:cNvPr id="33" name="Freeform: Shape 35"/>
              <p:cNvSpPr/>
              <p:nvPr/>
            </p:nvSpPr>
            <p:spPr bwMode="auto">
              <a:xfrm>
                <a:off x="3891" y="1817"/>
                <a:ext cx="91" cy="100"/>
              </a:xfrm>
              <a:custGeom>
                <a:avLst/>
                <a:gdLst>
                  <a:gd name="T0" fmla="*/ 19 w 44"/>
                  <a:gd name="T1" fmla="*/ 0 h 48"/>
                  <a:gd name="T2" fmla="*/ 42 w 44"/>
                  <a:gd name="T3" fmla="*/ 31 h 48"/>
                  <a:gd name="T4" fmla="*/ 44 w 44"/>
                  <a:gd name="T5" fmla="*/ 48 h 48"/>
                  <a:gd name="T6" fmla="*/ 19 w 44"/>
                  <a:gd name="T7" fmla="*/ 48 h 48"/>
                  <a:gd name="T8" fmla="*/ 19 w 44"/>
                  <a:gd name="T9" fmla="*/ 42 h 48"/>
                  <a:gd name="T10" fmla="*/ 22 w 44"/>
                  <a:gd name="T11" fmla="*/ 33 h 48"/>
                  <a:gd name="T12" fmla="*/ 20 w 44"/>
                  <a:gd name="T13" fmla="*/ 25 h 48"/>
                  <a:gd name="T14" fmla="*/ 14 w 44"/>
                  <a:gd name="T15" fmla="*/ 31 h 48"/>
                  <a:gd name="T16" fmla="*/ 13 w 44"/>
                  <a:gd name="T17" fmla="*/ 37 h 48"/>
                  <a:gd name="T18" fmla="*/ 3 w 44"/>
                  <a:gd name="T19" fmla="*/ 43 h 48"/>
                  <a:gd name="T20" fmla="*/ 1 w 44"/>
                  <a:gd name="T21" fmla="*/ 33 h 48"/>
                  <a:gd name="T22" fmla="*/ 15 w 44"/>
                  <a:gd name="T23" fmla="*/ 16 h 48"/>
                  <a:gd name="T24" fmla="*/ 18 w 44"/>
                  <a:gd name="T25" fmla="*/ 9 h 48"/>
                  <a:gd name="T26" fmla="*/ 19 w 44"/>
                  <a:gd name="T27"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48">
                    <a:moveTo>
                      <a:pt x="19" y="0"/>
                    </a:moveTo>
                    <a:cubicBezTo>
                      <a:pt x="27" y="10"/>
                      <a:pt x="35" y="20"/>
                      <a:pt x="42" y="31"/>
                    </a:cubicBezTo>
                    <a:cubicBezTo>
                      <a:pt x="44" y="36"/>
                      <a:pt x="43" y="43"/>
                      <a:pt x="44" y="48"/>
                    </a:cubicBezTo>
                    <a:cubicBezTo>
                      <a:pt x="36" y="48"/>
                      <a:pt x="27" y="48"/>
                      <a:pt x="19" y="48"/>
                    </a:cubicBezTo>
                    <a:cubicBezTo>
                      <a:pt x="19" y="48"/>
                      <a:pt x="18" y="44"/>
                      <a:pt x="19" y="42"/>
                    </a:cubicBezTo>
                    <a:cubicBezTo>
                      <a:pt x="20" y="39"/>
                      <a:pt x="22" y="36"/>
                      <a:pt x="22" y="33"/>
                    </a:cubicBezTo>
                    <a:cubicBezTo>
                      <a:pt x="23" y="30"/>
                      <a:pt x="21" y="28"/>
                      <a:pt x="20" y="25"/>
                    </a:cubicBezTo>
                    <a:cubicBezTo>
                      <a:pt x="18" y="27"/>
                      <a:pt x="15" y="29"/>
                      <a:pt x="14" y="31"/>
                    </a:cubicBezTo>
                    <a:cubicBezTo>
                      <a:pt x="13" y="33"/>
                      <a:pt x="14" y="36"/>
                      <a:pt x="13" y="37"/>
                    </a:cubicBezTo>
                    <a:cubicBezTo>
                      <a:pt x="10" y="39"/>
                      <a:pt x="6" y="41"/>
                      <a:pt x="3" y="43"/>
                    </a:cubicBezTo>
                    <a:cubicBezTo>
                      <a:pt x="2" y="39"/>
                      <a:pt x="0" y="34"/>
                      <a:pt x="1" y="33"/>
                    </a:cubicBezTo>
                    <a:cubicBezTo>
                      <a:pt x="6" y="28"/>
                      <a:pt x="5" y="18"/>
                      <a:pt x="15" y="16"/>
                    </a:cubicBezTo>
                    <a:cubicBezTo>
                      <a:pt x="17" y="16"/>
                      <a:pt x="18" y="12"/>
                      <a:pt x="18" y="9"/>
                    </a:cubicBezTo>
                    <a:cubicBezTo>
                      <a:pt x="19" y="6"/>
                      <a:pt x="19" y="3"/>
                      <a:pt x="19" y="0"/>
                    </a:cubicBezTo>
                    <a:close/>
                  </a:path>
                </a:pathLst>
              </a:custGeom>
              <a:grpFill/>
              <a:ln w="9525">
                <a:noFill/>
                <a:round/>
              </a:ln>
            </p:spPr>
            <p:txBody>
              <a:bodyPr anchor="ctr"/>
              <a:lstStyle/>
              <a:p>
                <a:pPr algn="ctr"/>
                <a:endParaRPr>
                  <a:cs typeface="+mn-ea"/>
                  <a:sym typeface="+mn-lt"/>
                </a:endParaRPr>
              </a:p>
            </p:txBody>
          </p:sp>
          <p:sp>
            <p:nvSpPr>
              <p:cNvPr id="34" name="Freeform: Shape 36"/>
              <p:cNvSpPr/>
              <p:nvPr/>
            </p:nvSpPr>
            <p:spPr bwMode="auto">
              <a:xfrm>
                <a:off x="4382" y="2713"/>
                <a:ext cx="79" cy="122"/>
              </a:xfrm>
              <a:custGeom>
                <a:avLst/>
                <a:gdLst>
                  <a:gd name="T0" fmla="*/ 33 w 38"/>
                  <a:gd name="T1" fmla="*/ 0 h 59"/>
                  <a:gd name="T2" fmla="*/ 32 w 38"/>
                  <a:gd name="T3" fmla="*/ 27 h 59"/>
                  <a:gd name="T4" fmla="*/ 24 w 38"/>
                  <a:gd name="T5" fmla="*/ 43 h 59"/>
                  <a:gd name="T6" fmla="*/ 9 w 38"/>
                  <a:gd name="T7" fmla="*/ 59 h 59"/>
                  <a:gd name="T8" fmla="*/ 33 w 38"/>
                  <a:gd name="T9" fmla="*/ 0 h 59"/>
                </a:gdLst>
                <a:ahLst/>
                <a:cxnLst>
                  <a:cxn ang="0">
                    <a:pos x="T0" y="T1"/>
                  </a:cxn>
                  <a:cxn ang="0">
                    <a:pos x="T2" y="T3"/>
                  </a:cxn>
                  <a:cxn ang="0">
                    <a:pos x="T4" y="T5"/>
                  </a:cxn>
                  <a:cxn ang="0">
                    <a:pos x="T6" y="T7"/>
                  </a:cxn>
                  <a:cxn ang="0">
                    <a:pos x="T8" y="T9"/>
                  </a:cxn>
                </a:cxnLst>
                <a:rect l="0" t="0" r="r" b="b"/>
                <a:pathLst>
                  <a:path w="38" h="59">
                    <a:moveTo>
                      <a:pt x="33" y="0"/>
                    </a:moveTo>
                    <a:cubicBezTo>
                      <a:pt x="38" y="8"/>
                      <a:pt x="38" y="19"/>
                      <a:pt x="32" y="27"/>
                    </a:cubicBezTo>
                    <a:cubicBezTo>
                      <a:pt x="29" y="32"/>
                      <a:pt x="26" y="38"/>
                      <a:pt x="24" y="43"/>
                    </a:cubicBezTo>
                    <a:cubicBezTo>
                      <a:pt x="21" y="51"/>
                      <a:pt x="17" y="57"/>
                      <a:pt x="9" y="59"/>
                    </a:cubicBezTo>
                    <a:cubicBezTo>
                      <a:pt x="0" y="45"/>
                      <a:pt x="12" y="16"/>
                      <a:pt x="33" y="0"/>
                    </a:cubicBezTo>
                    <a:close/>
                  </a:path>
                </a:pathLst>
              </a:custGeom>
              <a:grpFill/>
              <a:ln w="9525">
                <a:noFill/>
                <a:round/>
              </a:ln>
            </p:spPr>
            <p:txBody>
              <a:bodyPr anchor="ctr"/>
              <a:lstStyle/>
              <a:p>
                <a:pPr algn="ctr"/>
                <a:endParaRPr>
                  <a:cs typeface="+mn-ea"/>
                  <a:sym typeface="+mn-lt"/>
                </a:endParaRPr>
              </a:p>
            </p:txBody>
          </p:sp>
          <p:sp>
            <p:nvSpPr>
              <p:cNvPr id="35" name="Freeform: Shape 37"/>
              <p:cNvSpPr/>
              <p:nvPr/>
            </p:nvSpPr>
            <p:spPr bwMode="auto">
              <a:xfrm>
                <a:off x="3768" y="1688"/>
                <a:ext cx="88" cy="38"/>
              </a:xfrm>
              <a:custGeom>
                <a:avLst/>
                <a:gdLst>
                  <a:gd name="T0" fmla="*/ 0 w 42"/>
                  <a:gd name="T1" fmla="*/ 2 h 18"/>
                  <a:gd name="T2" fmla="*/ 35 w 42"/>
                  <a:gd name="T3" fmla="*/ 0 h 18"/>
                  <a:gd name="T4" fmla="*/ 42 w 42"/>
                  <a:gd name="T5" fmla="*/ 4 h 18"/>
                  <a:gd name="T6" fmla="*/ 34 w 42"/>
                  <a:gd name="T7" fmla="*/ 13 h 18"/>
                  <a:gd name="T8" fmla="*/ 17 w 42"/>
                  <a:gd name="T9" fmla="*/ 16 h 18"/>
                  <a:gd name="T10" fmla="*/ 0 w 42"/>
                  <a:gd name="T11" fmla="*/ 2 h 18"/>
                </a:gdLst>
                <a:ahLst/>
                <a:cxnLst>
                  <a:cxn ang="0">
                    <a:pos x="T0" y="T1"/>
                  </a:cxn>
                  <a:cxn ang="0">
                    <a:pos x="T2" y="T3"/>
                  </a:cxn>
                  <a:cxn ang="0">
                    <a:pos x="T4" y="T5"/>
                  </a:cxn>
                  <a:cxn ang="0">
                    <a:pos x="T6" y="T7"/>
                  </a:cxn>
                  <a:cxn ang="0">
                    <a:pos x="T8" y="T9"/>
                  </a:cxn>
                  <a:cxn ang="0">
                    <a:pos x="T10" y="T11"/>
                  </a:cxn>
                </a:cxnLst>
                <a:rect l="0" t="0" r="r" b="b"/>
                <a:pathLst>
                  <a:path w="42" h="18">
                    <a:moveTo>
                      <a:pt x="0" y="2"/>
                    </a:moveTo>
                    <a:cubicBezTo>
                      <a:pt x="11" y="1"/>
                      <a:pt x="23" y="0"/>
                      <a:pt x="35" y="0"/>
                    </a:cubicBezTo>
                    <a:cubicBezTo>
                      <a:pt x="37" y="0"/>
                      <a:pt x="39" y="3"/>
                      <a:pt x="42" y="4"/>
                    </a:cubicBezTo>
                    <a:cubicBezTo>
                      <a:pt x="39" y="7"/>
                      <a:pt x="37" y="12"/>
                      <a:pt x="34" y="13"/>
                    </a:cubicBezTo>
                    <a:cubicBezTo>
                      <a:pt x="29" y="15"/>
                      <a:pt x="23" y="15"/>
                      <a:pt x="17" y="16"/>
                    </a:cubicBezTo>
                    <a:cubicBezTo>
                      <a:pt x="10" y="18"/>
                      <a:pt x="2" y="12"/>
                      <a:pt x="0" y="2"/>
                    </a:cubicBezTo>
                    <a:close/>
                  </a:path>
                </a:pathLst>
              </a:custGeom>
              <a:grpFill/>
              <a:ln w="9525">
                <a:noFill/>
                <a:round/>
              </a:ln>
            </p:spPr>
            <p:txBody>
              <a:bodyPr anchor="ctr"/>
              <a:lstStyle/>
              <a:p>
                <a:pPr algn="ctr"/>
                <a:endParaRPr>
                  <a:cs typeface="+mn-ea"/>
                  <a:sym typeface="+mn-lt"/>
                </a:endParaRPr>
              </a:p>
            </p:txBody>
          </p:sp>
          <p:sp>
            <p:nvSpPr>
              <p:cNvPr id="36" name="Freeform: Shape 38"/>
              <p:cNvSpPr/>
              <p:nvPr/>
            </p:nvSpPr>
            <p:spPr bwMode="auto">
              <a:xfrm>
                <a:off x="4101" y="1447"/>
                <a:ext cx="65" cy="58"/>
              </a:xfrm>
              <a:custGeom>
                <a:avLst/>
                <a:gdLst>
                  <a:gd name="T0" fmla="*/ 24 w 31"/>
                  <a:gd name="T1" fmla="*/ 28 h 28"/>
                  <a:gd name="T2" fmla="*/ 0 w 31"/>
                  <a:gd name="T3" fmla="*/ 7 h 28"/>
                  <a:gd name="T4" fmla="*/ 28 w 31"/>
                  <a:gd name="T5" fmla="*/ 4 h 28"/>
                  <a:gd name="T6" fmla="*/ 31 w 31"/>
                  <a:gd name="T7" fmla="*/ 15 h 28"/>
                  <a:gd name="T8" fmla="*/ 24 w 31"/>
                  <a:gd name="T9" fmla="*/ 28 h 28"/>
                </a:gdLst>
                <a:ahLst/>
                <a:cxnLst>
                  <a:cxn ang="0">
                    <a:pos x="T0" y="T1"/>
                  </a:cxn>
                  <a:cxn ang="0">
                    <a:pos x="T2" y="T3"/>
                  </a:cxn>
                  <a:cxn ang="0">
                    <a:pos x="T4" y="T5"/>
                  </a:cxn>
                  <a:cxn ang="0">
                    <a:pos x="T6" y="T7"/>
                  </a:cxn>
                  <a:cxn ang="0">
                    <a:pos x="T8" y="T9"/>
                  </a:cxn>
                </a:cxnLst>
                <a:rect l="0" t="0" r="r" b="b"/>
                <a:pathLst>
                  <a:path w="31" h="28">
                    <a:moveTo>
                      <a:pt x="24" y="28"/>
                    </a:moveTo>
                    <a:cubicBezTo>
                      <a:pt x="15" y="20"/>
                      <a:pt x="8" y="14"/>
                      <a:pt x="0" y="7"/>
                    </a:cubicBezTo>
                    <a:cubicBezTo>
                      <a:pt x="5" y="3"/>
                      <a:pt x="23" y="0"/>
                      <a:pt x="28" y="4"/>
                    </a:cubicBezTo>
                    <a:cubicBezTo>
                      <a:pt x="30" y="6"/>
                      <a:pt x="31" y="11"/>
                      <a:pt x="31" y="15"/>
                    </a:cubicBezTo>
                    <a:cubicBezTo>
                      <a:pt x="30" y="19"/>
                      <a:pt x="27" y="24"/>
                      <a:pt x="24" y="28"/>
                    </a:cubicBezTo>
                    <a:close/>
                  </a:path>
                </a:pathLst>
              </a:custGeom>
              <a:grpFill/>
              <a:ln w="9525">
                <a:noFill/>
                <a:round/>
              </a:ln>
            </p:spPr>
            <p:txBody>
              <a:bodyPr anchor="ctr"/>
              <a:lstStyle/>
              <a:p>
                <a:pPr algn="ctr"/>
                <a:endParaRPr>
                  <a:cs typeface="+mn-ea"/>
                  <a:sym typeface="+mn-lt"/>
                </a:endParaRPr>
              </a:p>
            </p:txBody>
          </p:sp>
          <p:sp>
            <p:nvSpPr>
              <p:cNvPr id="37" name="Freeform: Shape 39"/>
              <p:cNvSpPr/>
              <p:nvPr/>
            </p:nvSpPr>
            <p:spPr bwMode="auto">
              <a:xfrm>
                <a:off x="3196" y="1401"/>
                <a:ext cx="89" cy="63"/>
              </a:xfrm>
              <a:custGeom>
                <a:avLst/>
                <a:gdLst>
                  <a:gd name="T0" fmla="*/ 42 w 43"/>
                  <a:gd name="T1" fmla="*/ 11 h 30"/>
                  <a:gd name="T2" fmla="*/ 2 w 43"/>
                  <a:gd name="T3" fmla="*/ 30 h 30"/>
                  <a:gd name="T4" fmla="*/ 0 w 43"/>
                  <a:gd name="T5" fmla="*/ 28 h 30"/>
                  <a:gd name="T6" fmla="*/ 33 w 43"/>
                  <a:gd name="T7" fmla="*/ 1 h 30"/>
                  <a:gd name="T8" fmla="*/ 43 w 43"/>
                  <a:gd name="T9" fmla="*/ 6 h 30"/>
                  <a:gd name="T10" fmla="*/ 42 w 43"/>
                  <a:gd name="T11" fmla="*/ 11 h 30"/>
                </a:gdLst>
                <a:ahLst/>
                <a:cxnLst>
                  <a:cxn ang="0">
                    <a:pos x="T0" y="T1"/>
                  </a:cxn>
                  <a:cxn ang="0">
                    <a:pos x="T2" y="T3"/>
                  </a:cxn>
                  <a:cxn ang="0">
                    <a:pos x="T4" y="T5"/>
                  </a:cxn>
                  <a:cxn ang="0">
                    <a:pos x="T6" y="T7"/>
                  </a:cxn>
                  <a:cxn ang="0">
                    <a:pos x="T8" y="T9"/>
                  </a:cxn>
                  <a:cxn ang="0">
                    <a:pos x="T10" y="T11"/>
                  </a:cxn>
                </a:cxnLst>
                <a:rect l="0" t="0" r="r" b="b"/>
                <a:pathLst>
                  <a:path w="43" h="30">
                    <a:moveTo>
                      <a:pt x="42" y="11"/>
                    </a:moveTo>
                    <a:cubicBezTo>
                      <a:pt x="28" y="17"/>
                      <a:pt x="15" y="24"/>
                      <a:pt x="2" y="30"/>
                    </a:cubicBezTo>
                    <a:cubicBezTo>
                      <a:pt x="1" y="29"/>
                      <a:pt x="1" y="28"/>
                      <a:pt x="0" y="28"/>
                    </a:cubicBezTo>
                    <a:cubicBezTo>
                      <a:pt x="11" y="19"/>
                      <a:pt x="22" y="9"/>
                      <a:pt x="33" y="1"/>
                    </a:cubicBezTo>
                    <a:cubicBezTo>
                      <a:pt x="35" y="0"/>
                      <a:pt x="40" y="5"/>
                      <a:pt x="43" y="6"/>
                    </a:cubicBezTo>
                    <a:cubicBezTo>
                      <a:pt x="43" y="8"/>
                      <a:pt x="42" y="9"/>
                      <a:pt x="42" y="11"/>
                    </a:cubicBezTo>
                    <a:close/>
                  </a:path>
                </a:pathLst>
              </a:custGeom>
              <a:grpFill/>
              <a:ln w="9525">
                <a:noFill/>
                <a:round/>
              </a:ln>
            </p:spPr>
            <p:txBody>
              <a:bodyPr anchor="ctr"/>
              <a:lstStyle/>
              <a:p>
                <a:pPr algn="ctr"/>
                <a:endParaRPr>
                  <a:cs typeface="+mn-ea"/>
                  <a:sym typeface="+mn-lt"/>
                </a:endParaRPr>
              </a:p>
            </p:txBody>
          </p:sp>
          <p:sp>
            <p:nvSpPr>
              <p:cNvPr id="38" name="Freeform: Shape 40"/>
              <p:cNvSpPr/>
              <p:nvPr/>
            </p:nvSpPr>
            <p:spPr bwMode="auto">
              <a:xfrm>
                <a:off x="4492" y="1528"/>
                <a:ext cx="69" cy="85"/>
              </a:xfrm>
              <a:custGeom>
                <a:avLst/>
                <a:gdLst>
                  <a:gd name="T0" fmla="*/ 0 w 33"/>
                  <a:gd name="T1" fmla="*/ 34 h 41"/>
                  <a:gd name="T2" fmla="*/ 16 w 33"/>
                  <a:gd name="T3" fmla="*/ 9 h 41"/>
                  <a:gd name="T4" fmla="*/ 28 w 33"/>
                  <a:gd name="T5" fmla="*/ 0 h 41"/>
                  <a:gd name="T6" fmla="*/ 32 w 33"/>
                  <a:gd name="T7" fmla="*/ 5 h 41"/>
                  <a:gd name="T8" fmla="*/ 23 w 33"/>
                  <a:gd name="T9" fmla="*/ 16 h 41"/>
                  <a:gd name="T10" fmla="*/ 10 w 33"/>
                  <a:gd name="T11" fmla="*/ 33 h 41"/>
                  <a:gd name="T12" fmla="*/ 0 w 33"/>
                  <a:gd name="T13" fmla="*/ 34 h 41"/>
                </a:gdLst>
                <a:ahLst/>
                <a:cxnLst>
                  <a:cxn ang="0">
                    <a:pos x="T0" y="T1"/>
                  </a:cxn>
                  <a:cxn ang="0">
                    <a:pos x="T2" y="T3"/>
                  </a:cxn>
                  <a:cxn ang="0">
                    <a:pos x="T4" y="T5"/>
                  </a:cxn>
                  <a:cxn ang="0">
                    <a:pos x="T6" y="T7"/>
                  </a:cxn>
                  <a:cxn ang="0">
                    <a:pos x="T8" y="T9"/>
                  </a:cxn>
                  <a:cxn ang="0">
                    <a:pos x="T10" y="T11"/>
                  </a:cxn>
                  <a:cxn ang="0">
                    <a:pos x="T12" y="T13"/>
                  </a:cxn>
                </a:cxnLst>
                <a:rect l="0" t="0" r="r" b="b"/>
                <a:pathLst>
                  <a:path w="33" h="41">
                    <a:moveTo>
                      <a:pt x="0" y="34"/>
                    </a:moveTo>
                    <a:cubicBezTo>
                      <a:pt x="6" y="25"/>
                      <a:pt x="10" y="17"/>
                      <a:pt x="16" y="9"/>
                    </a:cubicBezTo>
                    <a:cubicBezTo>
                      <a:pt x="19" y="5"/>
                      <a:pt x="24" y="3"/>
                      <a:pt x="28" y="0"/>
                    </a:cubicBezTo>
                    <a:cubicBezTo>
                      <a:pt x="28" y="0"/>
                      <a:pt x="33" y="4"/>
                      <a:pt x="32" y="5"/>
                    </a:cubicBezTo>
                    <a:cubicBezTo>
                      <a:pt x="30" y="9"/>
                      <a:pt x="27" y="14"/>
                      <a:pt x="23" y="16"/>
                    </a:cubicBezTo>
                    <a:cubicBezTo>
                      <a:pt x="16" y="20"/>
                      <a:pt x="10" y="24"/>
                      <a:pt x="10" y="33"/>
                    </a:cubicBezTo>
                    <a:cubicBezTo>
                      <a:pt x="9" y="41"/>
                      <a:pt x="4" y="38"/>
                      <a:pt x="0" y="34"/>
                    </a:cubicBezTo>
                    <a:close/>
                  </a:path>
                </a:pathLst>
              </a:custGeom>
              <a:grpFill/>
              <a:ln w="9525">
                <a:noFill/>
                <a:round/>
              </a:ln>
            </p:spPr>
            <p:txBody>
              <a:bodyPr anchor="ctr"/>
              <a:lstStyle/>
              <a:p>
                <a:pPr algn="ctr"/>
                <a:endParaRPr>
                  <a:cs typeface="+mn-ea"/>
                  <a:sym typeface="+mn-lt"/>
                </a:endParaRPr>
              </a:p>
            </p:txBody>
          </p:sp>
          <p:sp>
            <p:nvSpPr>
              <p:cNvPr id="39" name="Freeform: Shape 41"/>
              <p:cNvSpPr/>
              <p:nvPr/>
            </p:nvSpPr>
            <p:spPr bwMode="auto">
              <a:xfrm>
                <a:off x="3104" y="2299"/>
                <a:ext cx="44" cy="36"/>
              </a:xfrm>
              <a:custGeom>
                <a:avLst/>
                <a:gdLst>
                  <a:gd name="T0" fmla="*/ 21 w 21"/>
                  <a:gd name="T1" fmla="*/ 16 h 17"/>
                  <a:gd name="T2" fmla="*/ 0 w 21"/>
                  <a:gd name="T3" fmla="*/ 1 h 17"/>
                  <a:gd name="T4" fmla="*/ 21 w 21"/>
                  <a:gd name="T5" fmla="*/ 16 h 17"/>
                </a:gdLst>
                <a:ahLst/>
                <a:cxnLst>
                  <a:cxn ang="0">
                    <a:pos x="T0" y="T1"/>
                  </a:cxn>
                  <a:cxn ang="0">
                    <a:pos x="T2" y="T3"/>
                  </a:cxn>
                  <a:cxn ang="0">
                    <a:pos x="T4" y="T5"/>
                  </a:cxn>
                </a:cxnLst>
                <a:rect l="0" t="0" r="r" b="b"/>
                <a:pathLst>
                  <a:path w="21" h="17">
                    <a:moveTo>
                      <a:pt x="21" y="16"/>
                    </a:moveTo>
                    <a:cubicBezTo>
                      <a:pt x="9" y="17"/>
                      <a:pt x="6" y="7"/>
                      <a:pt x="0" y="1"/>
                    </a:cubicBezTo>
                    <a:cubicBezTo>
                      <a:pt x="11" y="0"/>
                      <a:pt x="12" y="13"/>
                      <a:pt x="21" y="16"/>
                    </a:cubicBezTo>
                    <a:close/>
                  </a:path>
                </a:pathLst>
              </a:custGeom>
              <a:grpFill/>
              <a:ln w="9525">
                <a:noFill/>
                <a:round/>
              </a:ln>
            </p:spPr>
            <p:txBody>
              <a:bodyPr anchor="ctr"/>
              <a:lstStyle/>
              <a:p>
                <a:pPr algn="ctr"/>
                <a:endParaRPr>
                  <a:cs typeface="+mn-ea"/>
                  <a:sym typeface="+mn-lt"/>
                </a:endParaRPr>
              </a:p>
            </p:txBody>
          </p:sp>
          <p:sp>
            <p:nvSpPr>
              <p:cNvPr id="40" name="Freeform: Shape 42"/>
              <p:cNvSpPr/>
              <p:nvPr/>
            </p:nvSpPr>
            <p:spPr bwMode="auto">
              <a:xfrm>
                <a:off x="3177" y="2349"/>
                <a:ext cx="29" cy="17"/>
              </a:xfrm>
              <a:custGeom>
                <a:avLst/>
                <a:gdLst>
                  <a:gd name="T0" fmla="*/ 0 w 14"/>
                  <a:gd name="T1" fmla="*/ 2 h 8"/>
                  <a:gd name="T2" fmla="*/ 12 w 14"/>
                  <a:gd name="T3" fmla="*/ 0 h 8"/>
                  <a:gd name="T4" fmla="*/ 14 w 14"/>
                  <a:gd name="T5" fmla="*/ 5 h 8"/>
                  <a:gd name="T6" fmla="*/ 2 w 14"/>
                  <a:gd name="T7" fmla="*/ 8 h 8"/>
                  <a:gd name="T8" fmla="*/ 0 w 14"/>
                  <a:gd name="T9" fmla="*/ 2 h 8"/>
                </a:gdLst>
                <a:ahLst/>
                <a:cxnLst>
                  <a:cxn ang="0">
                    <a:pos x="T0" y="T1"/>
                  </a:cxn>
                  <a:cxn ang="0">
                    <a:pos x="T2" y="T3"/>
                  </a:cxn>
                  <a:cxn ang="0">
                    <a:pos x="T4" y="T5"/>
                  </a:cxn>
                  <a:cxn ang="0">
                    <a:pos x="T6" y="T7"/>
                  </a:cxn>
                  <a:cxn ang="0">
                    <a:pos x="T8" y="T9"/>
                  </a:cxn>
                </a:cxnLst>
                <a:rect l="0" t="0" r="r" b="b"/>
                <a:pathLst>
                  <a:path w="14" h="8">
                    <a:moveTo>
                      <a:pt x="0" y="2"/>
                    </a:moveTo>
                    <a:cubicBezTo>
                      <a:pt x="4" y="1"/>
                      <a:pt x="8" y="0"/>
                      <a:pt x="12" y="0"/>
                    </a:cubicBezTo>
                    <a:cubicBezTo>
                      <a:pt x="13" y="0"/>
                      <a:pt x="13" y="3"/>
                      <a:pt x="14" y="5"/>
                    </a:cubicBezTo>
                    <a:cubicBezTo>
                      <a:pt x="10" y="6"/>
                      <a:pt x="6" y="7"/>
                      <a:pt x="2" y="8"/>
                    </a:cubicBezTo>
                    <a:cubicBezTo>
                      <a:pt x="1" y="6"/>
                      <a:pt x="1" y="4"/>
                      <a:pt x="0" y="2"/>
                    </a:cubicBezTo>
                    <a:close/>
                  </a:path>
                </a:pathLst>
              </a:custGeom>
              <a:grpFill/>
              <a:ln w="9525">
                <a:noFill/>
                <a:round/>
              </a:ln>
            </p:spPr>
            <p:txBody>
              <a:bodyPr anchor="ctr"/>
              <a:lstStyle/>
              <a:p>
                <a:pPr algn="ctr"/>
                <a:endParaRPr>
                  <a:cs typeface="+mn-ea"/>
                  <a:sym typeface="+mn-lt"/>
                </a:endParaRPr>
              </a:p>
            </p:txBody>
          </p:sp>
        </p:grpSp>
      </p:grpSp>
      <p:grpSp>
        <p:nvGrpSpPr>
          <p:cNvPr id="3" name="组合 2"/>
          <p:cNvGrpSpPr/>
          <p:nvPr/>
        </p:nvGrpSpPr>
        <p:grpSpPr>
          <a:xfrm>
            <a:off x="358140" y="288290"/>
            <a:ext cx="2863850" cy="368300"/>
            <a:chOff x="564" y="454"/>
            <a:chExt cx="4510" cy="580"/>
          </a:xfrm>
        </p:grpSpPr>
        <p:grpSp>
          <p:nvGrpSpPr>
            <p:cNvPr id="60" name="组合 59"/>
            <p:cNvGrpSpPr/>
            <p:nvPr/>
          </p:nvGrpSpPr>
          <p:grpSpPr>
            <a:xfrm>
              <a:off x="564" y="512"/>
              <a:ext cx="466" cy="466"/>
              <a:chOff x="3386" y="3538"/>
              <a:chExt cx="3309" cy="3309"/>
            </a:xfrm>
          </p:grpSpPr>
          <p:sp>
            <p:nvSpPr>
              <p:cNvPr id="61" name="椭圆 60"/>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62" name="椭圆 61"/>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63" name="文本框 62"/>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5000"/>
    </mc:Choice>
    <mc:Fallback xmlns="">
      <p:transition advClick="0" advTm="5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17" presetClass="entr" presetSubtype="8" fill="hold" nodeType="afterEffect">
                                  <p:stCondLst>
                                    <p:cond delay="0"/>
                                  </p:stCondLst>
                                  <p:childTnLst>
                                    <p:set>
                                      <p:cBhvr>
                                        <p:cTn id="10" dur="1" fill="hold">
                                          <p:stCondLst>
                                            <p:cond delay="0"/>
                                          </p:stCondLst>
                                        </p:cTn>
                                        <p:tgtEl>
                                          <p:spTgt spid="55"/>
                                        </p:tgtEl>
                                        <p:attrNameLst>
                                          <p:attrName>style.visibility</p:attrName>
                                        </p:attrNameLst>
                                      </p:cBhvr>
                                      <p:to>
                                        <p:strVal val="visible"/>
                                      </p:to>
                                    </p:set>
                                    <p:anim calcmode="lin" valueType="num">
                                      <p:cBhvr>
                                        <p:cTn id="11" dur="500" fill="hold"/>
                                        <p:tgtEl>
                                          <p:spTgt spid="55"/>
                                        </p:tgtEl>
                                        <p:attrNameLst>
                                          <p:attrName>ppt_x</p:attrName>
                                        </p:attrNameLst>
                                      </p:cBhvr>
                                      <p:tavLst>
                                        <p:tav tm="0">
                                          <p:val>
                                            <p:strVal val="#ppt_x-#ppt_w/2"/>
                                          </p:val>
                                        </p:tav>
                                        <p:tav tm="100000">
                                          <p:val>
                                            <p:strVal val="#ppt_x"/>
                                          </p:val>
                                        </p:tav>
                                      </p:tavLst>
                                    </p:anim>
                                    <p:anim calcmode="lin" valueType="num">
                                      <p:cBhvr>
                                        <p:cTn id="12" dur="500" fill="hold"/>
                                        <p:tgtEl>
                                          <p:spTgt spid="55"/>
                                        </p:tgtEl>
                                        <p:attrNameLst>
                                          <p:attrName>ppt_y</p:attrName>
                                        </p:attrNameLst>
                                      </p:cBhvr>
                                      <p:tavLst>
                                        <p:tav tm="0">
                                          <p:val>
                                            <p:strVal val="#ppt_y"/>
                                          </p:val>
                                        </p:tav>
                                        <p:tav tm="100000">
                                          <p:val>
                                            <p:strVal val="#ppt_y"/>
                                          </p:val>
                                        </p:tav>
                                      </p:tavLst>
                                    </p:anim>
                                    <p:anim calcmode="lin" valueType="num">
                                      <p:cBhvr>
                                        <p:cTn id="13" dur="500" fill="hold"/>
                                        <p:tgtEl>
                                          <p:spTgt spid="55"/>
                                        </p:tgtEl>
                                        <p:attrNameLst>
                                          <p:attrName>ppt_w</p:attrName>
                                        </p:attrNameLst>
                                      </p:cBhvr>
                                      <p:tavLst>
                                        <p:tav tm="0">
                                          <p:val>
                                            <p:fltVal val="0"/>
                                          </p:val>
                                        </p:tav>
                                        <p:tav tm="100000">
                                          <p:val>
                                            <p:strVal val="#ppt_w"/>
                                          </p:val>
                                        </p:tav>
                                      </p:tavLst>
                                    </p:anim>
                                    <p:anim calcmode="lin" valueType="num">
                                      <p:cBhvr>
                                        <p:cTn id="14" dur="500" fill="hold"/>
                                        <p:tgtEl>
                                          <p:spTgt spid="55"/>
                                        </p:tgtEl>
                                        <p:attrNameLst>
                                          <p:attrName>ppt_h</p:attrName>
                                        </p:attrNameLst>
                                      </p:cBhvr>
                                      <p:tavLst>
                                        <p:tav tm="0">
                                          <p:val>
                                            <p:strVal val="#ppt_h"/>
                                          </p:val>
                                        </p:tav>
                                        <p:tav tm="100000">
                                          <p:val>
                                            <p:strVal val="#ppt_h"/>
                                          </p:val>
                                        </p:tav>
                                      </p:tavLst>
                                    </p:anim>
                                  </p:childTnLst>
                                </p:cTn>
                              </p:par>
                            </p:childTnLst>
                          </p:cTn>
                        </p:par>
                        <p:par>
                          <p:cTn id="15" fill="hold">
                            <p:stCondLst>
                              <p:cond delay="1000"/>
                            </p:stCondLst>
                            <p:childTnLst>
                              <p:par>
                                <p:cTn id="16" presetID="17" presetClass="entr" presetSubtype="8" fill="hold" nodeType="afterEffect">
                                  <p:stCondLst>
                                    <p:cond delay="0"/>
                                  </p:stCondLst>
                                  <p:childTnLst>
                                    <p:set>
                                      <p:cBhvr>
                                        <p:cTn id="17" dur="1" fill="hold">
                                          <p:stCondLst>
                                            <p:cond delay="0"/>
                                          </p:stCondLst>
                                        </p:cTn>
                                        <p:tgtEl>
                                          <p:spTgt spid="56"/>
                                        </p:tgtEl>
                                        <p:attrNameLst>
                                          <p:attrName>style.visibility</p:attrName>
                                        </p:attrNameLst>
                                      </p:cBhvr>
                                      <p:to>
                                        <p:strVal val="visible"/>
                                      </p:to>
                                    </p:set>
                                    <p:anim calcmode="lin" valueType="num">
                                      <p:cBhvr>
                                        <p:cTn id="18" dur="500" fill="hold"/>
                                        <p:tgtEl>
                                          <p:spTgt spid="56"/>
                                        </p:tgtEl>
                                        <p:attrNameLst>
                                          <p:attrName>ppt_x</p:attrName>
                                        </p:attrNameLst>
                                      </p:cBhvr>
                                      <p:tavLst>
                                        <p:tav tm="0">
                                          <p:val>
                                            <p:strVal val="#ppt_x-#ppt_w/2"/>
                                          </p:val>
                                        </p:tav>
                                        <p:tav tm="100000">
                                          <p:val>
                                            <p:strVal val="#ppt_x"/>
                                          </p:val>
                                        </p:tav>
                                      </p:tavLst>
                                    </p:anim>
                                    <p:anim calcmode="lin" valueType="num">
                                      <p:cBhvr>
                                        <p:cTn id="19" dur="500" fill="hold"/>
                                        <p:tgtEl>
                                          <p:spTgt spid="56"/>
                                        </p:tgtEl>
                                        <p:attrNameLst>
                                          <p:attrName>ppt_y</p:attrName>
                                        </p:attrNameLst>
                                      </p:cBhvr>
                                      <p:tavLst>
                                        <p:tav tm="0">
                                          <p:val>
                                            <p:strVal val="#ppt_y"/>
                                          </p:val>
                                        </p:tav>
                                        <p:tav tm="100000">
                                          <p:val>
                                            <p:strVal val="#ppt_y"/>
                                          </p:val>
                                        </p:tav>
                                      </p:tavLst>
                                    </p:anim>
                                    <p:anim calcmode="lin" valueType="num">
                                      <p:cBhvr>
                                        <p:cTn id="20" dur="500" fill="hold"/>
                                        <p:tgtEl>
                                          <p:spTgt spid="56"/>
                                        </p:tgtEl>
                                        <p:attrNameLst>
                                          <p:attrName>ppt_w</p:attrName>
                                        </p:attrNameLst>
                                      </p:cBhvr>
                                      <p:tavLst>
                                        <p:tav tm="0">
                                          <p:val>
                                            <p:fltVal val="0"/>
                                          </p:val>
                                        </p:tav>
                                        <p:tav tm="100000">
                                          <p:val>
                                            <p:strVal val="#ppt_w"/>
                                          </p:val>
                                        </p:tav>
                                      </p:tavLst>
                                    </p:anim>
                                    <p:anim calcmode="lin" valueType="num">
                                      <p:cBhvr>
                                        <p:cTn id="21" dur="500" fill="hold"/>
                                        <p:tgtEl>
                                          <p:spTgt spid="56"/>
                                        </p:tgtEl>
                                        <p:attrNameLst>
                                          <p:attrName>ppt_h</p:attrName>
                                        </p:attrNameLst>
                                      </p:cBhvr>
                                      <p:tavLst>
                                        <p:tav tm="0">
                                          <p:val>
                                            <p:strVal val="#ppt_h"/>
                                          </p:val>
                                        </p:tav>
                                        <p:tav tm="100000">
                                          <p:val>
                                            <p:strVal val="#ppt_h"/>
                                          </p:val>
                                        </p:tav>
                                      </p:tavLst>
                                    </p:anim>
                                  </p:childTnLst>
                                </p:cTn>
                              </p:par>
                            </p:childTnLst>
                          </p:cTn>
                        </p:par>
                        <p:par>
                          <p:cTn id="22" fill="hold">
                            <p:stCondLst>
                              <p:cond delay="1500"/>
                            </p:stCondLst>
                            <p:childTnLst>
                              <p:par>
                                <p:cTn id="23" presetID="17" presetClass="entr" presetSubtype="8" fill="hold" nodeType="afterEffect">
                                  <p:stCondLst>
                                    <p:cond delay="0"/>
                                  </p:stCondLst>
                                  <p:childTnLst>
                                    <p:set>
                                      <p:cBhvr>
                                        <p:cTn id="24" dur="1" fill="hold">
                                          <p:stCondLst>
                                            <p:cond delay="0"/>
                                          </p:stCondLst>
                                        </p:cTn>
                                        <p:tgtEl>
                                          <p:spTgt spid="57"/>
                                        </p:tgtEl>
                                        <p:attrNameLst>
                                          <p:attrName>style.visibility</p:attrName>
                                        </p:attrNameLst>
                                      </p:cBhvr>
                                      <p:to>
                                        <p:strVal val="visible"/>
                                      </p:to>
                                    </p:set>
                                    <p:anim calcmode="lin" valueType="num">
                                      <p:cBhvr>
                                        <p:cTn id="25" dur="500" fill="hold"/>
                                        <p:tgtEl>
                                          <p:spTgt spid="57"/>
                                        </p:tgtEl>
                                        <p:attrNameLst>
                                          <p:attrName>ppt_x</p:attrName>
                                        </p:attrNameLst>
                                      </p:cBhvr>
                                      <p:tavLst>
                                        <p:tav tm="0">
                                          <p:val>
                                            <p:strVal val="#ppt_x-#ppt_w/2"/>
                                          </p:val>
                                        </p:tav>
                                        <p:tav tm="100000">
                                          <p:val>
                                            <p:strVal val="#ppt_x"/>
                                          </p:val>
                                        </p:tav>
                                      </p:tavLst>
                                    </p:anim>
                                    <p:anim calcmode="lin" valueType="num">
                                      <p:cBhvr>
                                        <p:cTn id="26" dur="500" fill="hold"/>
                                        <p:tgtEl>
                                          <p:spTgt spid="57"/>
                                        </p:tgtEl>
                                        <p:attrNameLst>
                                          <p:attrName>ppt_y</p:attrName>
                                        </p:attrNameLst>
                                      </p:cBhvr>
                                      <p:tavLst>
                                        <p:tav tm="0">
                                          <p:val>
                                            <p:strVal val="#ppt_y"/>
                                          </p:val>
                                        </p:tav>
                                        <p:tav tm="100000">
                                          <p:val>
                                            <p:strVal val="#ppt_y"/>
                                          </p:val>
                                        </p:tav>
                                      </p:tavLst>
                                    </p:anim>
                                    <p:anim calcmode="lin" valueType="num">
                                      <p:cBhvr>
                                        <p:cTn id="27" dur="500" fill="hold"/>
                                        <p:tgtEl>
                                          <p:spTgt spid="57"/>
                                        </p:tgtEl>
                                        <p:attrNameLst>
                                          <p:attrName>ppt_w</p:attrName>
                                        </p:attrNameLst>
                                      </p:cBhvr>
                                      <p:tavLst>
                                        <p:tav tm="0">
                                          <p:val>
                                            <p:fltVal val="0"/>
                                          </p:val>
                                        </p:tav>
                                        <p:tav tm="100000">
                                          <p:val>
                                            <p:strVal val="#ppt_w"/>
                                          </p:val>
                                        </p:tav>
                                      </p:tavLst>
                                    </p:anim>
                                    <p:anim calcmode="lin" valueType="num">
                                      <p:cBhvr>
                                        <p:cTn id="28" dur="500" fill="hold"/>
                                        <p:tgtEl>
                                          <p:spTgt spid="57"/>
                                        </p:tgtEl>
                                        <p:attrNameLst>
                                          <p:attrName>ppt_h</p:attrName>
                                        </p:attrNameLst>
                                      </p:cBhvr>
                                      <p:tavLst>
                                        <p:tav tm="0">
                                          <p:val>
                                            <p:strVal val="#ppt_h"/>
                                          </p:val>
                                        </p:tav>
                                        <p:tav tm="100000">
                                          <p:val>
                                            <p:strVal val="#ppt_h"/>
                                          </p:val>
                                        </p:tav>
                                      </p:tavLst>
                                    </p:anim>
                                  </p:childTnLst>
                                </p:cTn>
                              </p:par>
                            </p:childTnLst>
                          </p:cTn>
                        </p:par>
                        <p:par>
                          <p:cTn id="29" fill="hold">
                            <p:stCondLst>
                              <p:cond delay="2000"/>
                            </p:stCondLst>
                            <p:childTnLst>
                              <p:par>
                                <p:cTn id="30" presetID="17" presetClass="entr" presetSubtype="8" fill="hold" nodeType="afterEffect">
                                  <p:stCondLst>
                                    <p:cond delay="0"/>
                                  </p:stCondLst>
                                  <p:childTnLst>
                                    <p:set>
                                      <p:cBhvr>
                                        <p:cTn id="31" dur="1" fill="hold">
                                          <p:stCondLst>
                                            <p:cond delay="0"/>
                                          </p:stCondLst>
                                        </p:cTn>
                                        <p:tgtEl>
                                          <p:spTgt spid="58"/>
                                        </p:tgtEl>
                                        <p:attrNameLst>
                                          <p:attrName>style.visibility</p:attrName>
                                        </p:attrNameLst>
                                      </p:cBhvr>
                                      <p:to>
                                        <p:strVal val="visible"/>
                                      </p:to>
                                    </p:set>
                                    <p:anim calcmode="lin" valueType="num">
                                      <p:cBhvr>
                                        <p:cTn id="32" dur="500" fill="hold"/>
                                        <p:tgtEl>
                                          <p:spTgt spid="58"/>
                                        </p:tgtEl>
                                        <p:attrNameLst>
                                          <p:attrName>ppt_x</p:attrName>
                                        </p:attrNameLst>
                                      </p:cBhvr>
                                      <p:tavLst>
                                        <p:tav tm="0">
                                          <p:val>
                                            <p:strVal val="#ppt_x-#ppt_w/2"/>
                                          </p:val>
                                        </p:tav>
                                        <p:tav tm="100000">
                                          <p:val>
                                            <p:strVal val="#ppt_x"/>
                                          </p:val>
                                        </p:tav>
                                      </p:tavLst>
                                    </p:anim>
                                    <p:anim calcmode="lin" valueType="num">
                                      <p:cBhvr>
                                        <p:cTn id="33" dur="500" fill="hold"/>
                                        <p:tgtEl>
                                          <p:spTgt spid="58"/>
                                        </p:tgtEl>
                                        <p:attrNameLst>
                                          <p:attrName>ppt_y</p:attrName>
                                        </p:attrNameLst>
                                      </p:cBhvr>
                                      <p:tavLst>
                                        <p:tav tm="0">
                                          <p:val>
                                            <p:strVal val="#ppt_y"/>
                                          </p:val>
                                        </p:tav>
                                        <p:tav tm="100000">
                                          <p:val>
                                            <p:strVal val="#ppt_y"/>
                                          </p:val>
                                        </p:tav>
                                      </p:tavLst>
                                    </p:anim>
                                    <p:anim calcmode="lin" valueType="num">
                                      <p:cBhvr>
                                        <p:cTn id="34" dur="500" fill="hold"/>
                                        <p:tgtEl>
                                          <p:spTgt spid="58"/>
                                        </p:tgtEl>
                                        <p:attrNameLst>
                                          <p:attrName>ppt_w</p:attrName>
                                        </p:attrNameLst>
                                      </p:cBhvr>
                                      <p:tavLst>
                                        <p:tav tm="0">
                                          <p:val>
                                            <p:fltVal val="0"/>
                                          </p:val>
                                        </p:tav>
                                        <p:tav tm="100000">
                                          <p:val>
                                            <p:strVal val="#ppt_w"/>
                                          </p:val>
                                        </p:tav>
                                      </p:tavLst>
                                    </p:anim>
                                    <p:anim calcmode="lin" valueType="num">
                                      <p:cBhvr>
                                        <p:cTn id="35" dur="500" fill="hold"/>
                                        <p:tgtEl>
                                          <p:spTgt spid="58"/>
                                        </p:tgtEl>
                                        <p:attrNameLst>
                                          <p:attrName>ppt_h</p:attrName>
                                        </p:attrNameLst>
                                      </p:cBhvr>
                                      <p:tavLst>
                                        <p:tav tm="0">
                                          <p:val>
                                            <p:strVal val="#ppt_h"/>
                                          </p:val>
                                        </p:tav>
                                        <p:tav tm="100000">
                                          <p:val>
                                            <p:strVal val="#ppt_h"/>
                                          </p:val>
                                        </p:tav>
                                      </p:tavLst>
                                    </p:anim>
                                  </p:childTnLst>
                                </p:cTn>
                              </p:par>
                            </p:childTnLst>
                          </p:cTn>
                        </p:par>
                        <p:par>
                          <p:cTn id="36" fill="hold">
                            <p:stCondLst>
                              <p:cond delay="2500"/>
                            </p:stCondLst>
                            <p:childTnLst>
                              <p:par>
                                <p:cTn id="37" presetID="17" presetClass="entr" presetSubtype="8"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500" fill="hold"/>
                                        <p:tgtEl>
                                          <p:spTgt spid="59"/>
                                        </p:tgtEl>
                                        <p:attrNameLst>
                                          <p:attrName>ppt_x</p:attrName>
                                        </p:attrNameLst>
                                      </p:cBhvr>
                                      <p:tavLst>
                                        <p:tav tm="0">
                                          <p:val>
                                            <p:strVal val="#ppt_x-#ppt_w/2"/>
                                          </p:val>
                                        </p:tav>
                                        <p:tav tm="100000">
                                          <p:val>
                                            <p:strVal val="#ppt_x"/>
                                          </p:val>
                                        </p:tav>
                                      </p:tavLst>
                                    </p:anim>
                                    <p:anim calcmode="lin" valueType="num">
                                      <p:cBhvr>
                                        <p:cTn id="40" dur="500" fill="hold"/>
                                        <p:tgtEl>
                                          <p:spTgt spid="59"/>
                                        </p:tgtEl>
                                        <p:attrNameLst>
                                          <p:attrName>ppt_y</p:attrName>
                                        </p:attrNameLst>
                                      </p:cBhvr>
                                      <p:tavLst>
                                        <p:tav tm="0">
                                          <p:val>
                                            <p:strVal val="#ppt_y"/>
                                          </p:val>
                                        </p:tav>
                                        <p:tav tm="100000">
                                          <p:val>
                                            <p:strVal val="#ppt_y"/>
                                          </p:val>
                                        </p:tav>
                                      </p:tavLst>
                                    </p:anim>
                                    <p:anim calcmode="lin" valueType="num">
                                      <p:cBhvr>
                                        <p:cTn id="41" dur="500" fill="hold"/>
                                        <p:tgtEl>
                                          <p:spTgt spid="59"/>
                                        </p:tgtEl>
                                        <p:attrNameLst>
                                          <p:attrName>ppt_w</p:attrName>
                                        </p:attrNameLst>
                                      </p:cBhvr>
                                      <p:tavLst>
                                        <p:tav tm="0">
                                          <p:val>
                                            <p:fltVal val="0"/>
                                          </p:val>
                                        </p:tav>
                                        <p:tav tm="100000">
                                          <p:val>
                                            <p:strVal val="#ppt_w"/>
                                          </p:val>
                                        </p:tav>
                                      </p:tavLst>
                                    </p:anim>
                                    <p:anim calcmode="lin" valueType="num">
                                      <p:cBhvr>
                                        <p:cTn id="42" dur="500" fill="hold"/>
                                        <p:tgtEl>
                                          <p:spTgt spid="5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p:cNvSpPr/>
          <p:nvPr/>
        </p:nvSpPr>
        <p:spPr bwMode="gray">
          <a:xfrm>
            <a:off x="5468118" y="4891105"/>
            <a:ext cx="2965602" cy="927976"/>
          </a:xfrm>
          <a:custGeom>
            <a:avLst/>
            <a:gdLst>
              <a:gd name="T0" fmla="*/ 385 w 1717"/>
              <a:gd name="T1" fmla="*/ 102 h 484"/>
              <a:gd name="T2" fmla="*/ 421 w 1717"/>
              <a:gd name="T3" fmla="*/ 421 h 484"/>
              <a:gd name="T4" fmla="*/ 402 w 1717"/>
              <a:gd name="T5" fmla="*/ 395 h 484"/>
              <a:gd name="T6" fmla="*/ 376 w 1717"/>
              <a:gd name="T7" fmla="*/ 429 h 484"/>
              <a:gd name="T8" fmla="*/ 349 w 1717"/>
              <a:gd name="T9" fmla="*/ 459 h 484"/>
              <a:gd name="T10" fmla="*/ 316 w 1717"/>
              <a:gd name="T11" fmla="*/ 484 h 484"/>
              <a:gd name="T12" fmla="*/ 291 w 1717"/>
              <a:gd name="T13" fmla="*/ 498 h 484"/>
              <a:gd name="T14" fmla="*/ 264 w 1717"/>
              <a:gd name="T15" fmla="*/ 505 h 484"/>
              <a:gd name="T16" fmla="*/ 238 w 1717"/>
              <a:gd name="T17" fmla="*/ 505 h 484"/>
              <a:gd name="T18" fmla="*/ 208 w 1717"/>
              <a:gd name="T19" fmla="*/ 494 h 484"/>
              <a:gd name="T20" fmla="*/ 174 w 1717"/>
              <a:gd name="T21" fmla="*/ 465 h 484"/>
              <a:gd name="T22" fmla="*/ 144 w 1717"/>
              <a:gd name="T23" fmla="*/ 433 h 484"/>
              <a:gd name="T24" fmla="*/ 118 w 1717"/>
              <a:gd name="T25" fmla="*/ 399 h 484"/>
              <a:gd name="T26" fmla="*/ 93 w 1717"/>
              <a:gd name="T27" fmla="*/ 339 h 484"/>
              <a:gd name="T28" fmla="*/ 66 w 1717"/>
              <a:gd name="T29" fmla="*/ 269 h 484"/>
              <a:gd name="T30" fmla="*/ 43 w 1717"/>
              <a:gd name="T31" fmla="*/ 199 h 484"/>
              <a:gd name="T32" fmla="*/ 28 w 1717"/>
              <a:gd name="T33" fmla="*/ 145 h 484"/>
              <a:gd name="T34" fmla="*/ 0 w 1717"/>
              <a:gd name="T35" fmla="*/ 0 h 484"/>
              <a:gd name="T36" fmla="*/ 37 w 1717"/>
              <a:gd name="T37" fmla="*/ 137 h 484"/>
              <a:gd name="T38" fmla="*/ 60 w 1717"/>
              <a:gd name="T39" fmla="*/ 199 h 484"/>
              <a:gd name="T40" fmla="*/ 83 w 1717"/>
              <a:gd name="T41" fmla="*/ 244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22 h 484"/>
              <a:gd name="T62" fmla="*/ 391 w 1717"/>
              <a:gd name="T63" fmla="*/ 16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3"/>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3" name="Freeform 5"/>
          <p:cNvSpPr/>
          <p:nvPr/>
        </p:nvSpPr>
        <p:spPr bwMode="gray">
          <a:xfrm rot="3600000">
            <a:off x="4051295" y="4583942"/>
            <a:ext cx="2965322" cy="925559"/>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4" name="Freeform 6"/>
          <p:cNvSpPr/>
          <p:nvPr/>
        </p:nvSpPr>
        <p:spPr bwMode="gray">
          <a:xfrm rot="7200000">
            <a:off x="3656262" y="3020131"/>
            <a:ext cx="2965322" cy="925559"/>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a:cs typeface="+mn-ea"/>
              <a:sym typeface="+mn-lt"/>
            </a:endParaRPr>
          </a:p>
        </p:txBody>
      </p:sp>
      <p:sp>
        <p:nvSpPr>
          <p:cNvPr id="5" name="Freeform 7"/>
          <p:cNvSpPr/>
          <p:nvPr/>
        </p:nvSpPr>
        <p:spPr bwMode="gray">
          <a:xfrm rot="10800000">
            <a:off x="4407065" y="1969698"/>
            <a:ext cx="2965602" cy="926069"/>
          </a:xfrm>
          <a:custGeom>
            <a:avLst/>
            <a:gdLst>
              <a:gd name="T0" fmla="*/ 385 w 1717"/>
              <a:gd name="T1" fmla="*/ 102 h 484"/>
              <a:gd name="T2" fmla="*/ 421 w 1717"/>
              <a:gd name="T3" fmla="*/ 408 h 484"/>
              <a:gd name="T4" fmla="*/ 402 w 1717"/>
              <a:gd name="T5" fmla="*/ 382 h 484"/>
              <a:gd name="T6" fmla="*/ 376 w 1717"/>
              <a:gd name="T7" fmla="*/ 416 h 484"/>
              <a:gd name="T8" fmla="*/ 349 w 1717"/>
              <a:gd name="T9" fmla="*/ 446 h 484"/>
              <a:gd name="T10" fmla="*/ 316 w 1717"/>
              <a:gd name="T11" fmla="*/ 471 h 484"/>
              <a:gd name="T12" fmla="*/ 291 w 1717"/>
              <a:gd name="T13" fmla="*/ 485 h 484"/>
              <a:gd name="T14" fmla="*/ 264 w 1717"/>
              <a:gd name="T15" fmla="*/ 492 h 484"/>
              <a:gd name="T16" fmla="*/ 238 w 1717"/>
              <a:gd name="T17" fmla="*/ 492 h 484"/>
              <a:gd name="T18" fmla="*/ 208 w 1717"/>
              <a:gd name="T19" fmla="*/ 481 h 484"/>
              <a:gd name="T20" fmla="*/ 174 w 1717"/>
              <a:gd name="T21" fmla="*/ 452 h 484"/>
              <a:gd name="T22" fmla="*/ 144 w 1717"/>
              <a:gd name="T23" fmla="*/ 420 h 484"/>
              <a:gd name="T24" fmla="*/ 118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7 w 1717"/>
              <a:gd name="T37" fmla="*/ 124 h 484"/>
              <a:gd name="T38" fmla="*/ 60 w 1717"/>
              <a:gd name="T39" fmla="*/ 186 h 484"/>
              <a:gd name="T40" fmla="*/ 83 w 1717"/>
              <a:gd name="T41" fmla="*/ 231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09 h 484"/>
              <a:gd name="T62" fmla="*/ 391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6" name="Freeform 8"/>
          <p:cNvSpPr/>
          <p:nvPr/>
        </p:nvSpPr>
        <p:spPr bwMode="gray">
          <a:xfrm rot="14400000">
            <a:off x="5910043" y="2325103"/>
            <a:ext cx="2965322" cy="925559"/>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7" name="Freeform 9"/>
          <p:cNvSpPr/>
          <p:nvPr/>
        </p:nvSpPr>
        <p:spPr bwMode="gray">
          <a:xfrm rot="18000000">
            <a:off x="6306984" y="3785810"/>
            <a:ext cx="2967231" cy="927466"/>
          </a:xfrm>
          <a:custGeom>
            <a:avLst/>
            <a:gdLst>
              <a:gd name="T0" fmla="*/ 385 w 1717"/>
              <a:gd name="T1" fmla="*/ 102 h 484"/>
              <a:gd name="T2" fmla="*/ 421 w 1717"/>
              <a:gd name="T3" fmla="*/ 421 h 484"/>
              <a:gd name="T4" fmla="*/ 402 w 1717"/>
              <a:gd name="T5" fmla="*/ 395 h 484"/>
              <a:gd name="T6" fmla="*/ 376 w 1717"/>
              <a:gd name="T7" fmla="*/ 429 h 484"/>
              <a:gd name="T8" fmla="*/ 349 w 1717"/>
              <a:gd name="T9" fmla="*/ 459 h 484"/>
              <a:gd name="T10" fmla="*/ 316 w 1717"/>
              <a:gd name="T11" fmla="*/ 484 h 484"/>
              <a:gd name="T12" fmla="*/ 291 w 1717"/>
              <a:gd name="T13" fmla="*/ 498 h 484"/>
              <a:gd name="T14" fmla="*/ 264 w 1717"/>
              <a:gd name="T15" fmla="*/ 505 h 484"/>
              <a:gd name="T16" fmla="*/ 238 w 1717"/>
              <a:gd name="T17" fmla="*/ 505 h 484"/>
              <a:gd name="T18" fmla="*/ 208 w 1717"/>
              <a:gd name="T19" fmla="*/ 494 h 484"/>
              <a:gd name="T20" fmla="*/ 174 w 1717"/>
              <a:gd name="T21" fmla="*/ 465 h 484"/>
              <a:gd name="T22" fmla="*/ 144 w 1717"/>
              <a:gd name="T23" fmla="*/ 433 h 484"/>
              <a:gd name="T24" fmla="*/ 118 w 1717"/>
              <a:gd name="T25" fmla="*/ 399 h 484"/>
              <a:gd name="T26" fmla="*/ 93 w 1717"/>
              <a:gd name="T27" fmla="*/ 339 h 484"/>
              <a:gd name="T28" fmla="*/ 66 w 1717"/>
              <a:gd name="T29" fmla="*/ 269 h 484"/>
              <a:gd name="T30" fmla="*/ 43 w 1717"/>
              <a:gd name="T31" fmla="*/ 199 h 484"/>
              <a:gd name="T32" fmla="*/ 28 w 1717"/>
              <a:gd name="T33" fmla="*/ 145 h 484"/>
              <a:gd name="T34" fmla="*/ 0 w 1717"/>
              <a:gd name="T35" fmla="*/ 0 h 484"/>
              <a:gd name="T36" fmla="*/ 37 w 1717"/>
              <a:gd name="T37" fmla="*/ 137 h 484"/>
              <a:gd name="T38" fmla="*/ 60 w 1717"/>
              <a:gd name="T39" fmla="*/ 199 h 484"/>
              <a:gd name="T40" fmla="*/ 83 w 1717"/>
              <a:gd name="T41" fmla="*/ 244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22 h 484"/>
              <a:gd name="T62" fmla="*/ 391 w 1717"/>
              <a:gd name="T63" fmla="*/ 16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a:cs typeface="+mn-ea"/>
              <a:sym typeface="+mn-lt"/>
            </a:endParaRPr>
          </a:p>
        </p:txBody>
      </p:sp>
      <p:sp>
        <p:nvSpPr>
          <p:cNvPr id="8" name="Text Box 13"/>
          <p:cNvSpPr txBox="1">
            <a:spLocks noChangeArrowheads="1"/>
          </p:cNvSpPr>
          <p:nvPr/>
        </p:nvSpPr>
        <p:spPr bwMode="auto">
          <a:xfrm>
            <a:off x="8533348" y="4656267"/>
            <a:ext cx="1197654" cy="369277"/>
          </a:xfrm>
          <a:prstGeom prst="rect">
            <a:avLst/>
          </a:prstGeom>
          <a:noFill/>
          <a:ln w="9525" algn="ctr">
            <a:noFill/>
            <a:miter lim="800000"/>
          </a:ln>
        </p:spPr>
        <p:txBody>
          <a:bodyPr wrap="none" lIns="91385" tIns="45693" rIns="91385" bIns="45693">
            <a:spAutoFit/>
          </a:bodyPr>
          <a:lstStyle/>
          <a:p>
            <a:pPr algn="ctr" fontAlgn="ctr">
              <a:buClr>
                <a:srgbClr val="FF0000"/>
              </a:buClr>
              <a:buSzPct val="70000"/>
              <a:defRPr/>
            </a:pPr>
            <a:r>
              <a:rPr kumimoji="1" lang="en-US" altLang="zh-CN" dirty="0">
                <a:effectLst>
                  <a:reflection blurRad="6350" stA="50000" endA="300" endPos="50000" dist="29997" dir="5400000" sy="-100000" algn="bl" rotWithShape="0"/>
                </a:effectLst>
                <a:cs typeface="+mn-ea"/>
                <a:sym typeface="+mn-lt"/>
              </a:rPr>
              <a:t>Keywords</a:t>
            </a:r>
            <a:endParaRPr kumimoji="1" lang="zh-CN" altLang="en-US" dirty="0">
              <a:effectLst>
                <a:reflection blurRad="6350" stA="50000" endA="300" endPos="50000" dist="29997" dir="5400000" sy="-100000" algn="bl" rotWithShape="0"/>
              </a:effectLst>
              <a:cs typeface="+mn-ea"/>
              <a:sym typeface="+mn-lt"/>
            </a:endParaRPr>
          </a:p>
        </p:txBody>
      </p:sp>
      <p:sp>
        <p:nvSpPr>
          <p:cNvPr id="9" name="Text Box 14"/>
          <p:cNvSpPr txBox="1">
            <a:spLocks noChangeArrowheads="1"/>
          </p:cNvSpPr>
          <p:nvPr/>
        </p:nvSpPr>
        <p:spPr bwMode="auto">
          <a:xfrm>
            <a:off x="8361594" y="2336314"/>
            <a:ext cx="1197654" cy="369277"/>
          </a:xfrm>
          <a:prstGeom prst="rect">
            <a:avLst/>
          </a:prstGeom>
          <a:noFill/>
          <a:ln w="9525" algn="ctr">
            <a:noFill/>
            <a:miter lim="800000"/>
          </a:ln>
        </p:spPr>
        <p:txBody>
          <a:bodyPr wrap="none" lIns="91385" tIns="45693" rIns="91385" bIns="45693">
            <a:spAutoFit/>
          </a:bodyPr>
          <a:lstStyle/>
          <a:p>
            <a:pPr algn="ctr" fontAlgn="ctr">
              <a:buClr>
                <a:srgbClr val="FF0000"/>
              </a:buClr>
              <a:buSzPct val="70000"/>
              <a:defRPr/>
            </a:pPr>
            <a:r>
              <a:rPr kumimoji="1" lang="en-US" altLang="zh-CN" dirty="0">
                <a:effectLst>
                  <a:reflection blurRad="6350" stA="50000" endA="300" endPos="50000" dist="29997" dir="5400000" sy="-100000" algn="bl" rotWithShape="0"/>
                </a:effectLst>
                <a:cs typeface="+mn-ea"/>
                <a:sym typeface="+mn-lt"/>
              </a:rPr>
              <a:t>Keywords</a:t>
            </a:r>
            <a:endParaRPr kumimoji="1" lang="zh-CN" altLang="en-US" dirty="0">
              <a:effectLst>
                <a:reflection blurRad="6350" stA="50000" endA="300" endPos="50000" dist="29997" dir="5400000" sy="-100000" algn="bl" rotWithShape="0"/>
              </a:effectLst>
              <a:cs typeface="+mn-ea"/>
              <a:sym typeface="+mn-lt"/>
            </a:endParaRPr>
          </a:p>
        </p:txBody>
      </p:sp>
      <p:sp>
        <p:nvSpPr>
          <p:cNvPr id="10" name="Text Box 15"/>
          <p:cNvSpPr txBox="1">
            <a:spLocks noChangeArrowheads="1"/>
          </p:cNvSpPr>
          <p:nvPr/>
        </p:nvSpPr>
        <p:spPr bwMode="auto">
          <a:xfrm>
            <a:off x="3037213" y="2680010"/>
            <a:ext cx="1197654" cy="369277"/>
          </a:xfrm>
          <a:prstGeom prst="rect">
            <a:avLst/>
          </a:prstGeom>
          <a:noFill/>
          <a:ln w="9525" algn="ctr">
            <a:noFill/>
            <a:miter lim="800000"/>
          </a:ln>
        </p:spPr>
        <p:txBody>
          <a:bodyPr wrap="none" lIns="91385" tIns="45693" rIns="91385" bIns="45693">
            <a:spAutoFit/>
          </a:bodyPr>
          <a:lstStyle/>
          <a:p>
            <a:pPr algn="ctr" fontAlgn="ctr">
              <a:buClr>
                <a:srgbClr val="FF0000"/>
              </a:buClr>
              <a:buSzPct val="70000"/>
              <a:defRPr/>
            </a:pPr>
            <a:r>
              <a:rPr kumimoji="1" lang="en-US" altLang="zh-CN" dirty="0">
                <a:effectLst>
                  <a:reflection blurRad="6350" stA="50000" endA="300" endPos="50000" dist="29997" dir="5400000" sy="-100000" algn="bl" rotWithShape="0"/>
                </a:effectLst>
                <a:cs typeface="+mn-ea"/>
                <a:sym typeface="+mn-lt"/>
              </a:rPr>
              <a:t>Keywords</a:t>
            </a:r>
            <a:endParaRPr kumimoji="1" lang="zh-CN" altLang="en-US" dirty="0">
              <a:effectLst>
                <a:reflection blurRad="6350" stA="50000" endA="300" endPos="50000" dist="29997" dir="5400000" sy="-100000" algn="bl" rotWithShape="0"/>
              </a:effectLst>
              <a:cs typeface="+mn-ea"/>
              <a:sym typeface="+mn-lt"/>
            </a:endParaRPr>
          </a:p>
        </p:txBody>
      </p:sp>
      <p:sp>
        <p:nvSpPr>
          <p:cNvPr id="11" name="Text Box 16"/>
          <p:cNvSpPr txBox="1">
            <a:spLocks noChangeArrowheads="1"/>
          </p:cNvSpPr>
          <p:nvPr/>
        </p:nvSpPr>
        <p:spPr bwMode="auto">
          <a:xfrm>
            <a:off x="3294845" y="4999965"/>
            <a:ext cx="1197654" cy="369277"/>
          </a:xfrm>
          <a:prstGeom prst="rect">
            <a:avLst/>
          </a:prstGeom>
          <a:noFill/>
          <a:ln w="9525" algn="ctr">
            <a:noFill/>
            <a:miter lim="800000"/>
          </a:ln>
        </p:spPr>
        <p:txBody>
          <a:bodyPr wrap="none" lIns="91385" tIns="45693" rIns="91385" bIns="45693">
            <a:spAutoFit/>
          </a:bodyPr>
          <a:lstStyle/>
          <a:p>
            <a:pPr algn="ctr" fontAlgn="ctr">
              <a:buClr>
                <a:srgbClr val="FF0000"/>
              </a:buClr>
              <a:buSzPct val="70000"/>
              <a:defRPr/>
            </a:pPr>
            <a:r>
              <a:rPr kumimoji="1" lang="en-US" altLang="zh-CN" dirty="0">
                <a:effectLst>
                  <a:reflection blurRad="6350" stA="50000" endA="300" endPos="50000" dist="29997" dir="5400000" sy="-100000" algn="bl" rotWithShape="0"/>
                </a:effectLst>
                <a:cs typeface="+mn-ea"/>
                <a:sym typeface="+mn-lt"/>
              </a:rPr>
              <a:t>Keywords</a:t>
            </a:r>
            <a:endParaRPr kumimoji="1" lang="zh-CN" altLang="en-US" dirty="0">
              <a:effectLst>
                <a:reflection blurRad="6350" stA="50000" endA="300" endPos="50000" dist="29997" dir="5400000" sy="-100000" algn="bl" rotWithShape="0"/>
              </a:effectLst>
              <a:cs typeface="+mn-ea"/>
              <a:sym typeface="+mn-lt"/>
            </a:endParaRPr>
          </a:p>
        </p:txBody>
      </p:sp>
      <p:sp>
        <p:nvSpPr>
          <p:cNvPr id="12" name="Text Box 17"/>
          <p:cNvSpPr txBox="1">
            <a:spLocks noChangeArrowheads="1"/>
          </p:cNvSpPr>
          <p:nvPr/>
        </p:nvSpPr>
        <p:spPr bwMode="auto">
          <a:xfrm>
            <a:off x="6405151" y="6202905"/>
            <a:ext cx="1631665" cy="367030"/>
          </a:xfrm>
          <a:prstGeom prst="rect">
            <a:avLst/>
          </a:prstGeom>
          <a:noFill/>
          <a:ln w="9525" algn="ctr">
            <a:noFill/>
            <a:miter lim="800000"/>
          </a:ln>
        </p:spPr>
        <p:txBody>
          <a:bodyPr lIns="91385" tIns="45693" rIns="91385" bIns="45693">
            <a:spAutoFit/>
          </a:bodyPr>
          <a:lstStyle/>
          <a:p>
            <a:pPr algn="ctr" fontAlgn="ctr">
              <a:buClr>
                <a:srgbClr val="FF0000"/>
              </a:buClr>
              <a:buSzPct val="70000"/>
              <a:defRPr/>
            </a:pPr>
            <a:r>
              <a:rPr kumimoji="1" lang="en-US" altLang="zh-CN" dirty="0">
                <a:effectLst>
                  <a:reflection blurRad="6350" stA="50000" endA="300" endPos="50000" dist="29997" dir="5400000" sy="-100000" algn="bl" rotWithShape="0"/>
                </a:effectLst>
                <a:cs typeface="+mn-ea"/>
                <a:sym typeface="+mn-lt"/>
              </a:rPr>
              <a:t>Keywords</a:t>
            </a:r>
            <a:endParaRPr kumimoji="1" lang="zh-CN" altLang="en-US" dirty="0">
              <a:effectLst>
                <a:reflection blurRad="6350" stA="50000" endA="300" endPos="50000" dist="29997" dir="5400000" sy="-100000" algn="bl" rotWithShape="0"/>
              </a:effectLst>
              <a:cs typeface="+mn-ea"/>
              <a:sym typeface="+mn-lt"/>
            </a:endParaRPr>
          </a:p>
        </p:txBody>
      </p:sp>
      <p:sp>
        <p:nvSpPr>
          <p:cNvPr id="13" name="Text Box 18"/>
          <p:cNvSpPr txBox="1">
            <a:spLocks noChangeArrowheads="1"/>
          </p:cNvSpPr>
          <p:nvPr/>
        </p:nvSpPr>
        <p:spPr bwMode="auto">
          <a:xfrm>
            <a:off x="5184141" y="1133373"/>
            <a:ext cx="1197654" cy="369277"/>
          </a:xfrm>
          <a:prstGeom prst="rect">
            <a:avLst/>
          </a:prstGeom>
          <a:noFill/>
          <a:ln w="9525" algn="ctr">
            <a:noFill/>
            <a:miter lim="800000"/>
          </a:ln>
        </p:spPr>
        <p:txBody>
          <a:bodyPr wrap="none" lIns="91385" tIns="45693" rIns="91385" bIns="45693">
            <a:spAutoFit/>
          </a:bodyPr>
          <a:lstStyle/>
          <a:p>
            <a:pPr algn="ctr" fontAlgn="ctr">
              <a:buClr>
                <a:srgbClr val="FF0000"/>
              </a:buClr>
              <a:buSzPct val="70000"/>
              <a:defRPr/>
            </a:pPr>
            <a:r>
              <a:rPr kumimoji="1" lang="en-US" altLang="zh-CN" dirty="0">
                <a:effectLst>
                  <a:reflection blurRad="6350" stA="50000" endA="300" endPos="50000" dist="29997" dir="5400000" sy="-100000" algn="bl" rotWithShape="0"/>
                </a:effectLst>
                <a:cs typeface="+mn-ea"/>
                <a:sym typeface="+mn-lt"/>
              </a:rPr>
              <a:t>Keywords</a:t>
            </a:r>
            <a:endParaRPr kumimoji="1" lang="zh-CN" altLang="en-US" dirty="0">
              <a:effectLst>
                <a:reflection blurRad="6350" stA="50000" endA="300" endPos="50000" dist="29997" dir="5400000" sy="-100000" algn="bl" rotWithShape="0"/>
              </a:effectLst>
              <a:cs typeface="+mn-ea"/>
              <a:sym typeface="+mn-lt"/>
            </a:endParaRPr>
          </a:p>
        </p:txBody>
      </p:sp>
      <p:grpSp>
        <p:nvGrpSpPr>
          <p:cNvPr id="14" name="组合 57"/>
          <p:cNvGrpSpPr/>
          <p:nvPr/>
        </p:nvGrpSpPr>
        <p:grpSpPr bwMode="auto">
          <a:xfrm>
            <a:off x="5117005" y="2765943"/>
            <a:ext cx="2625913" cy="2109904"/>
            <a:chOff x="995344" y="2329497"/>
            <a:chExt cx="1904726" cy="1529713"/>
          </a:xfrm>
          <a:solidFill>
            <a:schemeClr val="accent1">
              <a:lumMod val="50000"/>
            </a:schemeClr>
          </a:solidFill>
          <a:effectLst>
            <a:outerShdw blurRad="88900" dist="101600" dir="2700000" sx="102000" sy="102000" algn="tl" rotWithShape="0">
              <a:prstClr val="black">
                <a:alpha val="30000"/>
              </a:prstClr>
            </a:outerShdw>
          </a:effectLst>
        </p:grpSpPr>
        <p:sp>
          <p:nvSpPr>
            <p:cNvPr id="17" name="Oval 2"/>
            <p:cNvSpPr>
              <a:spLocks noChangeAspect="1" noChangeArrowheads="1"/>
            </p:cNvSpPr>
            <p:nvPr/>
          </p:nvSpPr>
          <p:spPr bwMode="auto">
            <a:xfrm>
              <a:off x="1214410" y="2329497"/>
              <a:ext cx="1528795" cy="1529713"/>
            </a:xfrm>
            <a:prstGeom prst="ellipse">
              <a:avLst/>
            </a:pr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fr-FR" altLang="zh-CN" b="1" dirty="0">
                <a:cs typeface="+mn-ea"/>
                <a:sym typeface="+mn-lt"/>
              </a:endParaRPr>
            </a:p>
          </p:txBody>
        </p:sp>
        <p:sp>
          <p:nvSpPr>
            <p:cNvPr id="16" name="TextBox 147"/>
            <p:cNvSpPr txBox="1">
              <a:spLocks noChangeArrowheads="1"/>
            </p:cNvSpPr>
            <p:nvPr/>
          </p:nvSpPr>
          <p:spPr bwMode="auto">
            <a:xfrm>
              <a:off x="995344" y="2895119"/>
              <a:ext cx="1904726" cy="334637"/>
            </a:xfrm>
            <a:prstGeom prst="rect">
              <a:avLst/>
            </a:prstGeom>
            <a:noFill/>
            <a:ln w="38100">
              <a:no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defPPr>
                <a:defRPr lang="zh-CN"/>
              </a:defPPr>
              <a:lvl1pPr algn="ctr">
                <a:defRPr b="1">
                  <a:solidFill>
                    <a:schemeClr val="lt1"/>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sz="2800" dirty="0">
                  <a:sym typeface="+mn-lt"/>
                </a:rPr>
                <a:t>Keywords</a:t>
              </a:r>
              <a:endParaRPr lang="zh-CN" altLang="en-US" sz="2800" dirty="0">
                <a:sym typeface="+mn-lt"/>
              </a:endParaRPr>
            </a:p>
          </p:txBody>
        </p:sp>
      </p:grpSp>
      <p:sp>
        <p:nvSpPr>
          <p:cNvPr id="20" name="TextBox 19"/>
          <p:cNvSpPr txBox="1"/>
          <p:nvPr/>
        </p:nvSpPr>
        <p:spPr>
          <a:xfrm>
            <a:off x="8534407" y="5089556"/>
            <a:ext cx="3156945" cy="384281"/>
          </a:xfrm>
          <a:prstGeom prst="rect">
            <a:avLst/>
          </a:prstGeom>
          <a:noFill/>
        </p:spPr>
        <p:txBody>
          <a:bodyPr wrap="square" lIns="91385" tIns="45693" rIns="91385" bIns="45693" rtlCol="0">
            <a:spAutoFit/>
          </a:bodyPr>
          <a:lstStyle/>
          <a:p>
            <a:pPr algn="just" defTabSz="913765">
              <a:lnSpc>
                <a:spcPct val="130000"/>
              </a:lnSpc>
              <a:defRPr/>
            </a:pPr>
            <a:r>
              <a:rPr lang="en-US" altLang="zh-CN" sz="1600" dirty="0">
                <a:solidFill>
                  <a:schemeClr val="tx1">
                    <a:lumMod val="50000"/>
                    <a:lumOff val="50000"/>
                  </a:schemeClr>
                </a:solidFill>
                <a:cs typeface="+mn-ea"/>
                <a:sym typeface="+mn-lt"/>
              </a:rPr>
              <a:t>Enter your text Enter your text </a:t>
            </a:r>
            <a:endParaRPr lang="en-US" altLang="zh-CN" sz="1600" kern="0" dirty="0">
              <a:solidFill>
                <a:sysClr val="windowText" lastClr="000000">
                  <a:lumMod val="65000"/>
                  <a:lumOff val="35000"/>
                </a:sysClr>
              </a:solidFill>
              <a:cs typeface="+mn-ea"/>
              <a:sym typeface="+mn-lt"/>
            </a:endParaRPr>
          </a:p>
        </p:txBody>
      </p:sp>
      <p:sp>
        <p:nvSpPr>
          <p:cNvPr id="21" name="TextBox 20"/>
          <p:cNvSpPr txBox="1"/>
          <p:nvPr/>
        </p:nvSpPr>
        <p:spPr>
          <a:xfrm>
            <a:off x="7790600" y="6044437"/>
            <a:ext cx="3156945" cy="384281"/>
          </a:xfrm>
          <a:prstGeom prst="rect">
            <a:avLst/>
          </a:prstGeom>
          <a:noFill/>
        </p:spPr>
        <p:txBody>
          <a:bodyPr wrap="square" lIns="91385" tIns="45693" rIns="91385" bIns="45693" rtlCol="0">
            <a:spAutoFit/>
          </a:bodyPr>
          <a:lstStyle/>
          <a:p>
            <a:pPr algn="just" defTabSz="913765">
              <a:lnSpc>
                <a:spcPct val="130000"/>
              </a:lnSpc>
              <a:defRPr/>
            </a:pPr>
            <a:r>
              <a:rPr lang="en-US" altLang="zh-CN" sz="1600" dirty="0">
                <a:solidFill>
                  <a:schemeClr val="tx1">
                    <a:lumMod val="50000"/>
                    <a:lumOff val="50000"/>
                  </a:schemeClr>
                </a:solidFill>
                <a:cs typeface="+mn-ea"/>
                <a:sym typeface="+mn-lt"/>
              </a:rPr>
              <a:t>Enter your text Enter your text </a:t>
            </a:r>
            <a:endParaRPr lang="en-US" altLang="zh-CN" sz="1600" kern="0" dirty="0">
              <a:solidFill>
                <a:sysClr val="windowText" lastClr="000000">
                  <a:lumMod val="65000"/>
                  <a:lumOff val="35000"/>
                </a:sysClr>
              </a:solidFill>
              <a:cs typeface="+mn-ea"/>
              <a:sym typeface="+mn-lt"/>
            </a:endParaRPr>
          </a:p>
        </p:txBody>
      </p:sp>
      <p:sp>
        <p:nvSpPr>
          <p:cNvPr id="22" name="TextBox 21"/>
          <p:cNvSpPr txBox="1"/>
          <p:nvPr/>
        </p:nvSpPr>
        <p:spPr>
          <a:xfrm>
            <a:off x="8686264" y="2822388"/>
            <a:ext cx="3156945" cy="384281"/>
          </a:xfrm>
          <a:prstGeom prst="rect">
            <a:avLst/>
          </a:prstGeom>
          <a:noFill/>
        </p:spPr>
        <p:txBody>
          <a:bodyPr wrap="square" lIns="91385" tIns="45693" rIns="91385" bIns="45693" rtlCol="0">
            <a:spAutoFit/>
          </a:bodyPr>
          <a:lstStyle/>
          <a:p>
            <a:pPr algn="just" defTabSz="913765">
              <a:lnSpc>
                <a:spcPct val="130000"/>
              </a:lnSpc>
              <a:defRPr/>
            </a:pPr>
            <a:r>
              <a:rPr lang="en-US" altLang="zh-CN" sz="1600" dirty="0">
                <a:solidFill>
                  <a:schemeClr val="tx1">
                    <a:lumMod val="50000"/>
                    <a:lumOff val="50000"/>
                  </a:schemeClr>
                </a:solidFill>
                <a:cs typeface="+mn-ea"/>
                <a:sym typeface="+mn-lt"/>
              </a:rPr>
              <a:t>Enter your text Enter your text </a:t>
            </a:r>
            <a:endParaRPr lang="en-US" altLang="zh-CN" sz="1600" kern="0" dirty="0">
              <a:solidFill>
                <a:sysClr val="windowText" lastClr="000000">
                  <a:lumMod val="65000"/>
                  <a:lumOff val="35000"/>
                </a:sysClr>
              </a:solidFill>
              <a:cs typeface="+mn-ea"/>
              <a:sym typeface="+mn-lt"/>
            </a:endParaRPr>
          </a:p>
        </p:txBody>
      </p:sp>
      <p:sp>
        <p:nvSpPr>
          <p:cNvPr id="23" name="TextBox 22"/>
          <p:cNvSpPr txBox="1"/>
          <p:nvPr/>
        </p:nvSpPr>
        <p:spPr>
          <a:xfrm>
            <a:off x="1960061" y="1083340"/>
            <a:ext cx="3156945" cy="384281"/>
          </a:xfrm>
          <a:prstGeom prst="rect">
            <a:avLst/>
          </a:prstGeom>
          <a:noFill/>
        </p:spPr>
        <p:txBody>
          <a:bodyPr wrap="square" lIns="91385" tIns="45693" rIns="91385" bIns="45693" rtlCol="0">
            <a:spAutoFit/>
          </a:bodyPr>
          <a:lstStyle/>
          <a:p>
            <a:pPr algn="just" defTabSz="913765">
              <a:lnSpc>
                <a:spcPct val="130000"/>
              </a:lnSpc>
              <a:defRPr/>
            </a:pPr>
            <a:r>
              <a:rPr lang="en-US" altLang="zh-CN" sz="1600" dirty="0">
                <a:solidFill>
                  <a:schemeClr val="tx1">
                    <a:lumMod val="50000"/>
                    <a:lumOff val="50000"/>
                  </a:schemeClr>
                </a:solidFill>
                <a:cs typeface="+mn-ea"/>
                <a:sym typeface="+mn-lt"/>
              </a:rPr>
              <a:t>Enter your text Enter your text </a:t>
            </a:r>
            <a:endParaRPr lang="en-US" altLang="zh-CN" sz="1600" kern="0" dirty="0">
              <a:solidFill>
                <a:sysClr val="windowText" lastClr="000000">
                  <a:lumMod val="65000"/>
                  <a:lumOff val="35000"/>
                </a:sysClr>
              </a:solidFill>
              <a:cs typeface="+mn-ea"/>
              <a:sym typeface="+mn-lt"/>
            </a:endParaRPr>
          </a:p>
        </p:txBody>
      </p:sp>
      <p:sp>
        <p:nvSpPr>
          <p:cNvPr id="24" name="TextBox 23"/>
          <p:cNvSpPr txBox="1"/>
          <p:nvPr/>
        </p:nvSpPr>
        <p:spPr>
          <a:xfrm>
            <a:off x="724844" y="3242053"/>
            <a:ext cx="3156945" cy="384281"/>
          </a:xfrm>
          <a:prstGeom prst="rect">
            <a:avLst/>
          </a:prstGeom>
          <a:noFill/>
        </p:spPr>
        <p:txBody>
          <a:bodyPr wrap="square" lIns="91385" tIns="45693" rIns="91385" bIns="45693" rtlCol="0">
            <a:spAutoFit/>
          </a:bodyPr>
          <a:lstStyle/>
          <a:p>
            <a:pPr algn="just" defTabSz="913765">
              <a:lnSpc>
                <a:spcPct val="130000"/>
              </a:lnSpc>
              <a:defRPr/>
            </a:pPr>
            <a:r>
              <a:rPr lang="en-US" altLang="zh-CN" sz="1600" dirty="0">
                <a:solidFill>
                  <a:schemeClr val="tx1">
                    <a:lumMod val="50000"/>
                    <a:lumOff val="50000"/>
                  </a:schemeClr>
                </a:solidFill>
                <a:cs typeface="+mn-ea"/>
                <a:sym typeface="+mn-lt"/>
              </a:rPr>
              <a:t>Enter your text Enter your text </a:t>
            </a:r>
            <a:endParaRPr lang="en-US" altLang="zh-CN" sz="1600" kern="0" dirty="0">
              <a:solidFill>
                <a:sysClr val="windowText" lastClr="000000">
                  <a:lumMod val="65000"/>
                  <a:lumOff val="35000"/>
                </a:sysClr>
              </a:solidFill>
              <a:cs typeface="+mn-ea"/>
              <a:sym typeface="+mn-lt"/>
            </a:endParaRPr>
          </a:p>
        </p:txBody>
      </p:sp>
      <p:sp>
        <p:nvSpPr>
          <p:cNvPr id="25" name="TextBox 24"/>
          <p:cNvSpPr txBox="1"/>
          <p:nvPr/>
        </p:nvSpPr>
        <p:spPr>
          <a:xfrm>
            <a:off x="1109544" y="5462914"/>
            <a:ext cx="3156945" cy="384281"/>
          </a:xfrm>
          <a:prstGeom prst="rect">
            <a:avLst/>
          </a:prstGeom>
          <a:noFill/>
        </p:spPr>
        <p:txBody>
          <a:bodyPr wrap="square" lIns="91385" tIns="45693" rIns="91385" bIns="45693" rtlCol="0">
            <a:spAutoFit/>
          </a:bodyPr>
          <a:lstStyle/>
          <a:p>
            <a:pPr algn="just" defTabSz="913765">
              <a:lnSpc>
                <a:spcPct val="130000"/>
              </a:lnSpc>
              <a:defRPr/>
            </a:pPr>
            <a:r>
              <a:rPr lang="en-US" altLang="zh-CN" sz="1600" dirty="0">
                <a:solidFill>
                  <a:schemeClr val="tx1">
                    <a:lumMod val="50000"/>
                    <a:lumOff val="50000"/>
                  </a:schemeClr>
                </a:solidFill>
                <a:cs typeface="+mn-ea"/>
                <a:sym typeface="+mn-lt"/>
              </a:rPr>
              <a:t>Enter your text Enter your text </a:t>
            </a:r>
            <a:endParaRPr lang="en-US" altLang="zh-CN" sz="1600" kern="0" dirty="0">
              <a:solidFill>
                <a:sysClr val="windowText" lastClr="000000">
                  <a:lumMod val="65000"/>
                  <a:lumOff val="35000"/>
                </a:sysClr>
              </a:solidFill>
              <a:cs typeface="+mn-ea"/>
              <a:sym typeface="+mn-lt"/>
            </a:endParaRPr>
          </a:p>
        </p:txBody>
      </p:sp>
      <p:grpSp>
        <p:nvGrpSpPr>
          <p:cNvPr id="15" name="组合 14"/>
          <p:cNvGrpSpPr/>
          <p:nvPr/>
        </p:nvGrpSpPr>
        <p:grpSpPr>
          <a:xfrm>
            <a:off x="358140" y="288290"/>
            <a:ext cx="2863850" cy="368300"/>
            <a:chOff x="564" y="454"/>
            <a:chExt cx="4510" cy="580"/>
          </a:xfrm>
        </p:grpSpPr>
        <p:grpSp>
          <p:nvGrpSpPr>
            <p:cNvPr id="18" name="组合 17"/>
            <p:cNvGrpSpPr/>
            <p:nvPr/>
          </p:nvGrpSpPr>
          <p:grpSpPr>
            <a:xfrm>
              <a:off x="564" y="512"/>
              <a:ext cx="466" cy="466"/>
              <a:chOff x="3386" y="3538"/>
              <a:chExt cx="3309" cy="3309"/>
            </a:xfrm>
          </p:grpSpPr>
          <p:sp>
            <p:nvSpPr>
              <p:cNvPr id="19" name="椭圆 18"/>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文本框 27"/>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50" fill="hold"/>
                                        <p:tgtEl>
                                          <p:spTgt spid="14"/>
                                        </p:tgtEl>
                                        <p:attrNameLst>
                                          <p:attrName>ppt_w</p:attrName>
                                        </p:attrNameLst>
                                      </p:cBhvr>
                                      <p:tavLst>
                                        <p:tav tm="0">
                                          <p:val>
                                            <p:fltVal val="0"/>
                                          </p:val>
                                        </p:tav>
                                        <p:tav tm="100000">
                                          <p:val>
                                            <p:strVal val="#ppt_w"/>
                                          </p:val>
                                        </p:tav>
                                      </p:tavLst>
                                    </p:anim>
                                    <p:anim calcmode="lin" valueType="num">
                                      <p:cBhvr>
                                        <p:cTn id="8" dur="250" fill="hold"/>
                                        <p:tgtEl>
                                          <p:spTgt spid="14"/>
                                        </p:tgtEl>
                                        <p:attrNameLst>
                                          <p:attrName>ppt_h</p:attrName>
                                        </p:attrNameLst>
                                      </p:cBhvr>
                                      <p:tavLst>
                                        <p:tav tm="0">
                                          <p:val>
                                            <p:fltVal val="0"/>
                                          </p:val>
                                        </p:tav>
                                        <p:tav tm="100000">
                                          <p:val>
                                            <p:strVal val="#ppt_h"/>
                                          </p:val>
                                        </p:tav>
                                      </p:tavLst>
                                    </p:anim>
                                    <p:anim calcmode="lin" valueType="num">
                                      <p:cBhvr>
                                        <p:cTn id="9" dur="250" fill="hold"/>
                                        <p:tgtEl>
                                          <p:spTgt spid="14"/>
                                        </p:tgtEl>
                                        <p:attrNameLst>
                                          <p:attrName>style.rotation</p:attrName>
                                        </p:attrNameLst>
                                      </p:cBhvr>
                                      <p:tavLst>
                                        <p:tav tm="0">
                                          <p:val>
                                            <p:fltVal val="90"/>
                                          </p:val>
                                        </p:tav>
                                        <p:tav tm="100000">
                                          <p:val>
                                            <p:fltVal val="0"/>
                                          </p:val>
                                        </p:tav>
                                      </p:tavLst>
                                    </p:anim>
                                    <p:animEffect transition="in" filter="fade">
                                      <p:cBhvr>
                                        <p:cTn id="10" dur="250"/>
                                        <p:tgtEl>
                                          <p:spTgt spid="14"/>
                                        </p:tgtEl>
                                      </p:cBhvr>
                                    </p:animEffect>
                                  </p:childTnLst>
                                </p:cTn>
                              </p:par>
                              <p:par>
                                <p:cTn id="11" presetID="8" presetClass="emph" presetSubtype="0" fill="hold" nodeType="withEffect">
                                  <p:stCondLst>
                                    <p:cond delay="0"/>
                                  </p:stCondLst>
                                  <p:childTnLst>
                                    <p:animRot by="-21600000">
                                      <p:cBhvr>
                                        <p:cTn id="12" dur="3250" fill="hold"/>
                                        <p:tgtEl>
                                          <p:spTgt spid="14"/>
                                        </p:tgtEl>
                                        <p:attrNameLst>
                                          <p:attrName>r</p:attrName>
                                        </p:attrNameLst>
                                      </p:cBhvr>
                                    </p:animRot>
                                  </p:childTnLst>
                                </p:cTn>
                              </p:par>
                              <p:par>
                                <p:cTn id="13" presetID="22" presetClass="entr" presetSubtype="1"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par>
                                <p:cTn id="16" presetID="14" presetClass="entr" presetSubtype="10" fill="hold" grpId="0"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par>
                                <p:cTn id="22" presetID="14" presetClass="entr" presetSubtype="10" fill="hold" grpId="0" nodeType="withEffect">
                                  <p:stCondLst>
                                    <p:cond delay="50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22" presetClass="entr" presetSubtype="8" fill="hold" grpId="0" nodeType="withEffect">
                                  <p:stCondLst>
                                    <p:cond delay="100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par>
                                <p:cTn id="28" presetID="14" presetClass="entr" presetSubtype="10" fill="hold" grpId="0" nodeType="withEffect">
                                  <p:stCondLst>
                                    <p:cond delay="1000"/>
                                  </p:stCondLst>
                                  <p:childTnLst>
                                    <p:set>
                                      <p:cBhvr>
                                        <p:cTn id="29" dur="1" fill="hold">
                                          <p:stCondLst>
                                            <p:cond delay="0"/>
                                          </p:stCondLst>
                                        </p:cTn>
                                        <p:tgtEl>
                                          <p:spTgt spid="12"/>
                                        </p:tgtEl>
                                        <p:attrNameLst>
                                          <p:attrName>style.visibility</p:attrName>
                                        </p:attrNameLst>
                                      </p:cBhvr>
                                      <p:to>
                                        <p:strVal val="visible"/>
                                      </p:to>
                                    </p:set>
                                    <p:animEffect transition="in" filter="randombar(horizontal)">
                                      <p:cBhvr>
                                        <p:cTn id="30" dur="500"/>
                                        <p:tgtEl>
                                          <p:spTgt spid="12"/>
                                        </p:tgtEl>
                                      </p:cBhvr>
                                    </p:animEffect>
                                  </p:childTnLst>
                                </p:cTn>
                              </p:par>
                              <p:par>
                                <p:cTn id="31" presetID="22" presetClass="entr" presetSubtype="8" fill="hold" grpId="0" nodeType="withEffect">
                                  <p:stCondLst>
                                    <p:cond delay="125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par>
                                <p:cTn id="34" presetID="14" presetClass="entr" presetSubtype="10" fill="hold" grpId="0" nodeType="withEffect">
                                  <p:stCondLst>
                                    <p:cond delay="1250"/>
                                  </p:stCondLst>
                                  <p:childTnLst>
                                    <p:set>
                                      <p:cBhvr>
                                        <p:cTn id="35" dur="1" fill="hold">
                                          <p:stCondLst>
                                            <p:cond delay="0"/>
                                          </p:stCondLst>
                                        </p:cTn>
                                        <p:tgtEl>
                                          <p:spTgt spid="8"/>
                                        </p:tgtEl>
                                        <p:attrNameLst>
                                          <p:attrName>style.visibility</p:attrName>
                                        </p:attrNameLst>
                                      </p:cBhvr>
                                      <p:to>
                                        <p:strVal val="visible"/>
                                      </p:to>
                                    </p:set>
                                    <p:animEffect transition="in" filter="randombar(horizontal)">
                                      <p:cBhvr>
                                        <p:cTn id="36" dur="500"/>
                                        <p:tgtEl>
                                          <p:spTgt spid="8"/>
                                        </p:tgtEl>
                                      </p:cBhvr>
                                    </p:animEffect>
                                  </p:childTnLst>
                                </p:cTn>
                              </p:par>
                              <p:par>
                                <p:cTn id="37" presetID="22" presetClass="entr" presetSubtype="4" fill="hold" grpId="0" nodeType="withEffect">
                                  <p:stCondLst>
                                    <p:cond delay="150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par>
                                <p:cTn id="40" presetID="14" presetClass="entr" presetSubtype="10" fill="hold" grpId="0" nodeType="withEffect">
                                  <p:stCondLst>
                                    <p:cond delay="1500"/>
                                  </p:stCondLst>
                                  <p:childTnLst>
                                    <p:set>
                                      <p:cBhvr>
                                        <p:cTn id="41" dur="1" fill="hold">
                                          <p:stCondLst>
                                            <p:cond delay="0"/>
                                          </p:stCondLst>
                                        </p:cTn>
                                        <p:tgtEl>
                                          <p:spTgt spid="9"/>
                                        </p:tgtEl>
                                        <p:attrNameLst>
                                          <p:attrName>style.visibility</p:attrName>
                                        </p:attrNameLst>
                                      </p:cBhvr>
                                      <p:to>
                                        <p:strVal val="visible"/>
                                      </p:to>
                                    </p:set>
                                    <p:animEffect transition="in" filter="randombar(horizontal)">
                                      <p:cBhvr>
                                        <p:cTn id="42" dur="500"/>
                                        <p:tgtEl>
                                          <p:spTgt spid="9"/>
                                        </p:tgtEl>
                                      </p:cBhvr>
                                    </p:animEffect>
                                  </p:childTnLst>
                                </p:cTn>
                              </p:par>
                              <p:par>
                                <p:cTn id="43" presetID="22" presetClass="entr" presetSubtype="2" fill="hold" grpId="0" nodeType="withEffect">
                                  <p:stCondLst>
                                    <p:cond delay="1750"/>
                                  </p:stCondLst>
                                  <p:childTnLst>
                                    <p:set>
                                      <p:cBhvr>
                                        <p:cTn id="44" dur="1" fill="hold">
                                          <p:stCondLst>
                                            <p:cond delay="0"/>
                                          </p:stCondLst>
                                        </p:cTn>
                                        <p:tgtEl>
                                          <p:spTgt spid="5"/>
                                        </p:tgtEl>
                                        <p:attrNameLst>
                                          <p:attrName>style.visibility</p:attrName>
                                        </p:attrNameLst>
                                      </p:cBhvr>
                                      <p:to>
                                        <p:strVal val="visible"/>
                                      </p:to>
                                    </p:set>
                                    <p:animEffect transition="in" filter="wipe(right)">
                                      <p:cBhvr>
                                        <p:cTn id="45" dur="500"/>
                                        <p:tgtEl>
                                          <p:spTgt spid="5"/>
                                        </p:tgtEl>
                                      </p:cBhvr>
                                    </p:animEffect>
                                  </p:childTnLst>
                                </p:cTn>
                              </p:par>
                              <p:par>
                                <p:cTn id="46" presetID="14" presetClass="entr" presetSubtype="10" fill="hold" grpId="0" nodeType="withEffect">
                                  <p:stCondLst>
                                    <p:cond delay="200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par>
                                <p:cTn id="49" presetID="56" presetClass="entr" presetSubtype="0" fill="hold" grpId="0" nodeType="withEffect">
                                  <p:stCondLst>
                                    <p:cond delay="2500"/>
                                  </p:stCondLst>
                                  <p:iterate type="lt">
                                    <p:tmPct val="10000"/>
                                  </p:iterate>
                                  <p:childTnLst>
                                    <p:set>
                                      <p:cBhvr>
                                        <p:cTn id="50" dur="1" fill="hold">
                                          <p:stCondLst>
                                            <p:cond delay="0"/>
                                          </p:stCondLst>
                                        </p:cTn>
                                        <p:tgtEl>
                                          <p:spTgt spid="20"/>
                                        </p:tgtEl>
                                        <p:attrNameLst>
                                          <p:attrName>style.visibility</p:attrName>
                                        </p:attrNameLst>
                                      </p:cBhvr>
                                      <p:to>
                                        <p:strVal val="visible"/>
                                      </p:to>
                                    </p:set>
                                    <p:anim by="(-#ppt_w*2)" calcmode="lin" valueType="num">
                                      <p:cBhvr rctx="PPT">
                                        <p:cTn id="51" dur="125" autoRev="1" fill="hold">
                                          <p:stCondLst>
                                            <p:cond delay="0"/>
                                          </p:stCondLst>
                                        </p:cTn>
                                        <p:tgtEl>
                                          <p:spTgt spid="20"/>
                                        </p:tgtEl>
                                        <p:attrNameLst>
                                          <p:attrName>ppt_w</p:attrName>
                                        </p:attrNameLst>
                                      </p:cBhvr>
                                    </p:anim>
                                    <p:anim by="(#ppt_w*0.50)" calcmode="lin" valueType="num">
                                      <p:cBhvr>
                                        <p:cTn id="52" dur="125" decel="50000" autoRev="1" fill="hold">
                                          <p:stCondLst>
                                            <p:cond delay="0"/>
                                          </p:stCondLst>
                                        </p:cTn>
                                        <p:tgtEl>
                                          <p:spTgt spid="20"/>
                                        </p:tgtEl>
                                        <p:attrNameLst>
                                          <p:attrName>ppt_x</p:attrName>
                                        </p:attrNameLst>
                                      </p:cBhvr>
                                    </p:anim>
                                    <p:anim from="(-#ppt_h/2)" to="(#ppt_y)" calcmode="lin" valueType="num">
                                      <p:cBhvr>
                                        <p:cTn id="53" dur="250" fill="hold">
                                          <p:stCondLst>
                                            <p:cond delay="0"/>
                                          </p:stCondLst>
                                        </p:cTn>
                                        <p:tgtEl>
                                          <p:spTgt spid="20"/>
                                        </p:tgtEl>
                                        <p:attrNameLst>
                                          <p:attrName>ppt_y</p:attrName>
                                        </p:attrNameLst>
                                      </p:cBhvr>
                                    </p:anim>
                                    <p:animRot by="21600000">
                                      <p:cBhvr>
                                        <p:cTn id="54" dur="250" fill="hold">
                                          <p:stCondLst>
                                            <p:cond delay="0"/>
                                          </p:stCondLst>
                                        </p:cTn>
                                        <p:tgtEl>
                                          <p:spTgt spid="20"/>
                                        </p:tgtEl>
                                        <p:attrNameLst>
                                          <p:attrName>r</p:attrName>
                                        </p:attrNameLst>
                                      </p:cBhvr>
                                    </p:animRot>
                                  </p:childTnLst>
                                </p:cTn>
                              </p:par>
                              <p:par>
                                <p:cTn id="55" presetID="56" presetClass="entr" presetSubtype="0" fill="hold" grpId="0" nodeType="withEffect">
                                  <p:stCondLst>
                                    <p:cond delay="2500"/>
                                  </p:stCondLst>
                                  <p:iterate type="lt">
                                    <p:tmPct val="10000"/>
                                  </p:iterate>
                                  <p:childTnLst>
                                    <p:set>
                                      <p:cBhvr>
                                        <p:cTn id="56" dur="1" fill="hold">
                                          <p:stCondLst>
                                            <p:cond delay="0"/>
                                          </p:stCondLst>
                                        </p:cTn>
                                        <p:tgtEl>
                                          <p:spTgt spid="21"/>
                                        </p:tgtEl>
                                        <p:attrNameLst>
                                          <p:attrName>style.visibility</p:attrName>
                                        </p:attrNameLst>
                                      </p:cBhvr>
                                      <p:to>
                                        <p:strVal val="visible"/>
                                      </p:to>
                                    </p:set>
                                    <p:anim by="(-#ppt_w*2)" calcmode="lin" valueType="num">
                                      <p:cBhvr rctx="PPT">
                                        <p:cTn id="57" dur="125" autoRev="1" fill="hold">
                                          <p:stCondLst>
                                            <p:cond delay="0"/>
                                          </p:stCondLst>
                                        </p:cTn>
                                        <p:tgtEl>
                                          <p:spTgt spid="21"/>
                                        </p:tgtEl>
                                        <p:attrNameLst>
                                          <p:attrName>ppt_w</p:attrName>
                                        </p:attrNameLst>
                                      </p:cBhvr>
                                    </p:anim>
                                    <p:anim by="(#ppt_w*0.50)" calcmode="lin" valueType="num">
                                      <p:cBhvr>
                                        <p:cTn id="58" dur="125" decel="50000" autoRev="1" fill="hold">
                                          <p:stCondLst>
                                            <p:cond delay="0"/>
                                          </p:stCondLst>
                                        </p:cTn>
                                        <p:tgtEl>
                                          <p:spTgt spid="21"/>
                                        </p:tgtEl>
                                        <p:attrNameLst>
                                          <p:attrName>ppt_x</p:attrName>
                                        </p:attrNameLst>
                                      </p:cBhvr>
                                    </p:anim>
                                    <p:anim from="(-#ppt_h/2)" to="(#ppt_y)" calcmode="lin" valueType="num">
                                      <p:cBhvr>
                                        <p:cTn id="59" dur="250" fill="hold">
                                          <p:stCondLst>
                                            <p:cond delay="0"/>
                                          </p:stCondLst>
                                        </p:cTn>
                                        <p:tgtEl>
                                          <p:spTgt spid="21"/>
                                        </p:tgtEl>
                                        <p:attrNameLst>
                                          <p:attrName>ppt_y</p:attrName>
                                        </p:attrNameLst>
                                      </p:cBhvr>
                                    </p:anim>
                                    <p:animRot by="21600000">
                                      <p:cBhvr>
                                        <p:cTn id="60" dur="250" fill="hold">
                                          <p:stCondLst>
                                            <p:cond delay="0"/>
                                          </p:stCondLst>
                                        </p:cTn>
                                        <p:tgtEl>
                                          <p:spTgt spid="21"/>
                                        </p:tgtEl>
                                        <p:attrNameLst>
                                          <p:attrName>r</p:attrName>
                                        </p:attrNameLst>
                                      </p:cBhvr>
                                    </p:animRot>
                                  </p:childTnLst>
                                </p:cTn>
                              </p:par>
                              <p:par>
                                <p:cTn id="61" presetID="56" presetClass="entr" presetSubtype="0" fill="hold" grpId="0" nodeType="withEffect">
                                  <p:stCondLst>
                                    <p:cond delay="2500"/>
                                  </p:stCondLst>
                                  <p:iterate type="lt">
                                    <p:tmPct val="10000"/>
                                  </p:iterate>
                                  <p:childTnLst>
                                    <p:set>
                                      <p:cBhvr>
                                        <p:cTn id="62" dur="1" fill="hold">
                                          <p:stCondLst>
                                            <p:cond delay="0"/>
                                          </p:stCondLst>
                                        </p:cTn>
                                        <p:tgtEl>
                                          <p:spTgt spid="22"/>
                                        </p:tgtEl>
                                        <p:attrNameLst>
                                          <p:attrName>style.visibility</p:attrName>
                                        </p:attrNameLst>
                                      </p:cBhvr>
                                      <p:to>
                                        <p:strVal val="visible"/>
                                      </p:to>
                                    </p:set>
                                    <p:anim by="(-#ppt_w*2)" calcmode="lin" valueType="num">
                                      <p:cBhvr rctx="PPT">
                                        <p:cTn id="63" dur="125" autoRev="1" fill="hold">
                                          <p:stCondLst>
                                            <p:cond delay="0"/>
                                          </p:stCondLst>
                                        </p:cTn>
                                        <p:tgtEl>
                                          <p:spTgt spid="22"/>
                                        </p:tgtEl>
                                        <p:attrNameLst>
                                          <p:attrName>ppt_w</p:attrName>
                                        </p:attrNameLst>
                                      </p:cBhvr>
                                    </p:anim>
                                    <p:anim by="(#ppt_w*0.50)" calcmode="lin" valueType="num">
                                      <p:cBhvr>
                                        <p:cTn id="64" dur="125" decel="50000" autoRev="1" fill="hold">
                                          <p:stCondLst>
                                            <p:cond delay="0"/>
                                          </p:stCondLst>
                                        </p:cTn>
                                        <p:tgtEl>
                                          <p:spTgt spid="22"/>
                                        </p:tgtEl>
                                        <p:attrNameLst>
                                          <p:attrName>ppt_x</p:attrName>
                                        </p:attrNameLst>
                                      </p:cBhvr>
                                    </p:anim>
                                    <p:anim from="(-#ppt_h/2)" to="(#ppt_y)" calcmode="lin" valueType="num">
                                      <p:cBhvr>
                                        <p:cTn id="65" dur="250" fill="hold">
                                          <p:stCondLst>
                                            <p:cond delay="0"/>
                                          </p:stCondLst>
                                        </p:cTn>
                                        <p:tgtEl>
                                          <p:spTgt spid="22"/>
                                        </p:tgtEl>
                                        <p:attrNameLst>
                                          <p:attrName>ppt_y</p:attrName>
                                        </p:attrNameLst>
                                      </p:cBhvr>
                                    </p:anim>
                                    <p:animRot by="21600000">
                                      <p:cBhvr>
                                        <p:cTn id="66" dur="250" fill="hold">
                                          <p:stCondLst>
                                            <p:cond delay="0"/>
                                          </p:stCondLst>
                                        </p:cTn>
                                        <p:tgtEl>
                                          <p:spTgt spid="22"/>
                                        </p:tgtEl>
                                        <p:attrNameLst>
                                          <p:attrName>r</p:attrName>
                                        </p:attrNameLst>
                                      </p:cBhvr>
                                    </p:animRot>
                                  </p:childTnLst>
                                </p:cTn>
                              </p:par>
                              <p:par>
                                <p:cTn id="67" presetID="56" presetClass="entr" presetSubtype="0" fill="hold" grpId="0" nodeType="withEffect">
                                  <p:stCondLst>
                                    <p:cond delay="2500"/>
                                  </p:stCondLst>
                                  <p:iterate type="lt">
                                    <p:tmPct val="10000"/>
                                  </p:iterate>
                                  <p:childTnLst>
                                    <p:set>
                                      <p:cBhvr>
                                        <p:cTn id="68" dur="1" fill="hold">
                                          <p:stCondLst>
                                            <p:cond delay="0"/>
                                          </p:stCondLst>
                                        </p:cTn>
                                        <p:tgtEl>
                                          <p:spTgt spid="23"/>
                                        </p:tgtEl>
                                        <p:attrNameLst>
                                          <p:attrName>style.visibility</p:attrName>
                                        </p:attrNameLst>
                                      </p:cBhvr>
                                      <p:to>
                                        <p:strVal val="visible"/>
                                      </p:to>
                                    </p:set>
                                    <p:anim by="(-#ppt_w*2)" calcmode="lin" valueType="num">
                                      <p:cBhvr rctx="PPT">
                                        <p:cTn id="69" dur="125" autoRev="1" fill="hold">
                                          <p:stCondLst>
                                            <p:cond delay="0"/>
                                          </p:stCondLst>
                                        </p:cTn>
                                        <p:tgtEl>
                                          <p:spTgt spid="23"/>
                                        </p:tgtEl>
                                        <p:attrNameLst>
                                          <p:attrName>ppt_w</p:attrName>
                                        </p:attrNameLst>
                                      </p:cBhvr>
                                    </p:anim>
                                    <p:anim by="(#ppt_w*0.50)" calcmode="lin" valueType="num">
                                      <p:cBhvr>
                                        <p:cTn id="70" dur="125" decel="50000" autoRev="1" fill="hold">
                                          <p:stCondLst>
                                            <p:cond delay="0"/>
                                          </p:stCondLst>
                                        </p:cTn>
                                        <p:tgtEl>
                                          <p:spTgt spid="23"/>
                                        </p:tgtEl>
                                        <p:attrNameLst>
                                          <p:attrName>ppt_x</p:attrName>
                                        </p:attrNameLst>
                                      </p:cBhvr>
                                    </p:anim>
                                    <p:anim from="(-#ppt_h/2)" to="(#ppt_y)" calcmode="lin" valueType="num">
                                      <p:cBhvr>
                                        <p:cTn id="71" dur="250" fill="hold">
                                          <p:stCondLst>
                                            <p:cond delay="0"/>
                                          </p:stCondLst>
                                        </p:cTn>
                                        <p:tgtEl>
                                          <p:spTgt spid="23"/>
                                        </p:tgtEl>
                                        <p:attrNameLst>
                                          <p:attrName>ppt_y</p:attrName>
                                        </p:attrNameLst>
                                      </p:cBhvr>
                                    </p:anim>
                                    <p:animRot by="21600000">
                                      <p:cBhvr>
                                        <p:cTn id="72" dur="250" fill="hold">
                                          <p:stCondLst>
                                            <p:cond delay="0"/>
                                          </p:stCondLst>
                                        </p:cTn>
                                        <p:tgtEl>
                                          <p:spTgt spid="23"/>
                                        </p:tgtEl>
                                        <p:attrNameLst>
                                          <p:attrName>r</p:attrName>
                                        </p:attrNameLst>
                                      </p:cBhvr>
                                    </p:animRot>
                                  </p:childTnLst>
                                </p:cTn>
                              </p:par>
                              <p:par>
                                <p:cTn id="73" presetID="56" presetClass="entr" presetSubtype="0" fill="hold" grpId="0" nodeType="withEffect">
                                  <p:stCondLst>
                                    <p:cond delay="2500"/>
                                  </p:stCondLst>
                                  <p:iterate type="lt">
                                    <p:tmPct val="10000"/>
                                  </p:iterate>
                                  <p:childTnLst>
                                    <p:set>
                                      <p:cBhvr>
                                        <p:cTn id="74" dur="1" fill="hold">
                                          <p:stCondLst>
                                            <p:cond delay="0"/>
                                          </p:stCondLst>
                                        </p:cTn>
                                        <p:tgtEl>
                                          <p:spTgt spid="24"/>
                                        </p:tgtEl>
                                        <p:attrNameLst>
                                          <p:attrName>style.visibility</p:attrName>
                                        </p:attrNameLst>
                                      </p:cBhvr>
                                      <p:to>
                                        <p:strVal val="visible"/>
                                      </p:to>
                                    </p:set>
                                    <p:anim by="(-#ppt_w*2)" calcmode="lin" valueType="num">
                                      <p:cBhvr rctx="PPT">
                                        <p:cTn id="75" dur="125" autoRev="1" fill="hold">
                                          <p:stCondLst>
                                            <p:cond delay="0"/>
                                          </p:stCondLst>
                                        </p:cTn>
                                        <p:tgtEl>
                                          <p:spTgt spid="24"/>
                                        </p:tgtEl>
                                        <p:attrNameLst>
                                          <p:attrName>ppt_w</p:attrName>
                                        </p:attrNameLst>
                                      </p:cBhvr>
                                    </p:anim>
                                    <p:anim by="(#ppt_w*0.50)" calcmode="lin" valueType="num">
                                      <p:cBhvr>
                                        <p:cTn id="76" dur="125" decel="50000" autoRev="1" fill="hold">
                                          <p:stCondLst>
                                            <p:cond delay="0"/>
                                          </p:stCondLst>
                                        </p:cTn>
                                        <p:tgtEl>
                                          <p:spTgt spid="24"/>
                                        </p:tgtEl>
                                        <p:attrNameLst>
                                          <p:attrName>ppt_x</p:attrName>
                                        </p:attrNameLst>
                                      </p:cBhvr>
                                    </p:anim>
                                    <p:anim from="(-#ppt_h/2)" to="(#ppt_y)" calcmode="lin" valueType="num">
                                      <p:cBhvr>
                                        <p:cTn id="77" dur="250" fill="hold">
                                          <p:stCondLst>
                                            <p:cond delay="0"/>
                                          </p:stCondLst>
                                        </p:cTn>
                                        <p:tgtEl>
                                          <p:spTgt spid="24"/>
                                        </p:tgtEl>
                                        <p:attrNameLst>
                                          <p:attrName>ppt_y</p:attrName>
                                        </p:attrNameLst>
                                      </p:cBhvr>
                                    </p:anim>
                                    <p:animRot by="21600000">
                                      <p:cBhvr>
                                        <p:cTn id="78" dur="250" fill="hold">
                                          <p:stCondLst>
                                            <p:cond delay="0"/>
                                          </p:stCondLst>
                                        </p:cTn>
                                        <p:tgtEl>
                                          <p:spTgt spid="24"/>
                                        </p:tgtEl>
                                        <p:attrNameLst>
                                          <p:attrName>r</p:attrName>
                                        </p:attrNameLst>
                                      </p:cBhvr>
                                    </p:animRot>
                                  </p:childTnLst>
                                </p:cTn>
                              </p:par>
                              <p:par>
                                <p:cTn id="79" presetID="56" presetClass="entr" presetSubtype="0" fill="hold" grpId="0" nodeType="withEffect">
                                  <p:stCondLst>
                                    <p:cond delay="2500"/>
                                  </p:stCondLst>
                                  <p:iterate type="lt">
                                    <p:tmPct val="10000"/>
                                  </p:iterate>
                                  <p:childTnLst>
                                    <p:set>
                                      <p:cBhvr>
                                        <p:cTn id="80" dur="1" fill="hold">
                                          <p:stCondLst>
                                            <p:cond delay="0"/>
                                          </p:stCondLst>
                                        </p:cTn>
                                        <p:tgtEl>
                                          <p:spTgt spid="25"/>
                                        </p:tgtEl>
                                        <p:attrNameLst>
                                          <p:attrName>style.visibility</p:attrName>
                                        </p:attrNameLst>
                                      </p:cBhvr>
                                      <p:to>
                                        <p:strVal val="visible"/>
                                      </p:to>
                                    </p:set>
                                    <p:anim by="(-#ppt_w*2)" calcmode="lin" valueType="num">
                                      <p:cBhvr rctx="PPT">
                                        <p:cTn id="81" dur="125" autoRev="1" fill="hold">
                                          <p:stCondLst>
                                            <p:cond delay="0"/>
                                          </p:stCondLst>
                                        </p:cTn>
                                        <p:tgtEl>
                                          <p:spTgt spid="25"/>
                                        </p:tgtEl>
                                        <p:attrNameLst>
                                          <p:attrName>ppt_w</p:attrName>
                                        </p:attrNameLst>
                                      </p:cBhvr>
                                    </p:anim>
                                    <p:anim by="(#ppt_w*0.50)" calcmode="lin" valueType="num">
                                      <p:cBhvr>
                                        <p:cTn id="82" dur="125" decel="50000" autoRev="1" fill="hold">
                                          <p:stCondLst>
                                            <p:cond delay="0"/>
                                          </p:stCondLst>
                                        </p:cTn>
                                        <p:tgtEl>
                                          <p:spTgt spid="25"/>
                                        </p:tgtEl>
                                        <p:attrNameLst>
                                          <p:attrName>ppt_x</p:attrName>
                                        </p:attrNameLst>
                                      </p:cBhvr>
                                    </p:anim>
                                    <p:anim from="(-#ppt_h/2)" to="(#ppt_y)" calcmode="lin" valueType="num">
                                      <p:cBhvr>
                                        <p:cTn id="83" dur="250" fill="hold">
                                          <p:stCondLst>
                                            <p:cond delay="0"/>
                                          </p:stCondLst>
                                        </p:cTn>
                                        <p:tgtEl>
                                          <p:spTgt spid="25"/>
                                        </p:tgtEl>
                                        <p:attrNameLst>
                                          <p:attrName>ppt_y</p:attrName>
                                        </p:attrNameLst>
                                      </p:cBhvr>
                                    </p:anim>
                                    <p:animRot by="21600000">
                                      <p:cBhvr>
                                        <p:cTn id="84" dur="250"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p:bldP spid="9" grpId="0"/>
      <p:bldP spid="10" grpId="0"/>
      <p:bldP spid="11" grpId="0"/>
      <p:bldP spid="12" grpId="0"/>
      <p:bldP spid="13" grpId="0"/>
      <p:bldP spid="20" grpId="0"/>
      <p:bldP spid="21" grpId="0"/>
      <p:bldP spid="22" grpId="0"/>
      <p:bldP spid="23" grpId="0"/>
      <p:bldP spid="24" grpId="0"/>
      <p:bldP spid="2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矩形 81"/>
          <p:cNvSpPr/>
          <p:nvPr/>
        </p:nvSpPr>
        <p:spPr>
          <a:xfrm>
            <a:off x="-5822" y="3480641"/>
            <a:ext cx="12203644" cy="87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23195" tIns="61598" rIns="123195" bIns="61598"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a:cs typeface="+mn-ea"/>
              <a:sym typeface="+mn-lt"/>
            </a:endParaRPr>
          </a:p>
        </p:txBody>
      </p:sp>
      <p:grpSp>
        <p:nvGrpSpPr>
          <p:cNvPr id="83" name="组合 82"/>
          <p:cNvGrpSpPr/>
          <p:nvPr/>
        </p:nvGrpSpPr>
        <p:grpSpPr>
          <a:xfrm>
            <a:off x="1302466" y="2916304"/>
            <a:ext cx="1160853" cy="1160030"/>
            <a:chOff x="1466675" y="3784103"/>
            <a:chExt cx="1301392" cy="1301862"/>
          </a:xfrm>
        </p:grpSpPr>
        <p:grpSp>
          <p:nvGrpSpPr>
            <p:cNvPr id="161" name="组合 160"/>
            <p:cNvGrpSpPr/>
            <p:nvPr/>
          </p:nvGrpSpPr>
          <p:grpSpPr>
            <a:xfrm>
              <a:off x="1466675" y="3784103"/>
              <a:ext cx="1301392" cy="1301862"/>
              <a:chOff x="4345444" y="2542859"/>
              <a:chExt cx="1810550" cy="1811205"/>
            </a:xfrm>
          </p:grpSpPr>
          <p:grpSp>
            <p:nvGrpSpPr>
              <p:cNvPr id="163" name="组合 16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65" name="同心圆 16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solidFill>
                      <a:schemeClr val="tx1"/>
                    </a:solidFill>
                    <a:cs typeface="+mn-ea"/>
                    <a:sym typeface="+mn-lt"/>
                  </a:endParaRPr>
                </a:p>
              </p:txBody>
            </p:sp>
            <p:sp>
              <p:nvSpPr>
                <p:cNvPr id="166" name="椭圆 16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64" name="椭圆 163"/>
              <p:cNvSpPr/>
              <p:nvPr/>
            </p:nvSpPr>
            <p:spPr>
              <a:xfrm>
                <a:off x="4565570" y="2763062"/>
                <a:ext cx="1370298" cy="1370793"/>
              </a:xfrm>
              <a:prstGeom prst="ellipse">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dirty="0">
                  <a:cs typeface="+mn-ea"/>
                  <a:sym typeface="+mn-lt"/>
                </a:endParaRPr>
              </a:p>
            </p:txBody>
          </p:sp>
        </p:grpSp>
        <p:sp>
          <p:nvSpPr>
            <p:cNvPr id="162" name="TextBox 97"/>
            <p:cNvSpPr txBox="1"/>
            <p:nvPr/>
          </p:nvSpPr>
          <p:spPr>
            <a:xfrm>
              <a:off x="1692270" y="4180596"/>
              <a:ext cx="850204" cy="484739"/>
            </a:xfrm>
            <a:prstGeom prst="rect">
              <a:avLst/>
            </a:prstGeom>
            <a:noFill/>
          </p:spPr>
          <p:txBody>
            <a:bodyPr wrap="square" lIns="138192" tIns="69096" rIns="138192" bIns="69096"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1900" dirty="0">
                  <a:solidFill>
                    <a:schemeClr val="bg1"/>
                  </a:solidFill>
                  <a:latin typeface="+mn-lt"/>
                  <a:ea typeface="+mn-ea"/>
                  <a:cs typeface="+mn-ea"/>
                  <a:sym typeface="+mn-lt"/>
                </a:rPr>
                <a:t>6</a:t>
              </a:r>
              <a:endParaRPr lang="zh-CN" altLang="en-US" sz="1900" dirty="0">
                <a:solidFill>
                  <a:schemeClr val="bg1"/>
                </a:solidFill>
                <a:latin typeface="+mn-lt"/>
                <a:ea typeface="+mn-ea"/>
                <a:cs typeface="+mn-ea"/>
                <a:sym typeface="+mn-lt"/>
              </a:endParaRPr>
            </a:p>
          </p:txBody>
        </p:sp>
      </p:grpSp>
      <p:grpSp>
        <p:nvGrpSpPr>
          <p:cNvPr id="84" name="组合 83"/>
          <p:cNvGrpSpPr/>
          <p:nvPr/>
        </p:nvGrpSpPr>
        <p:grpSpPr>
          <a:xfrm>
            <a:off x="2774592" y="3072317"/>
            <a:ext cx="878586" cy="877962"/>
            <a:chOff x="3117025" y="3959191"/>
            <a:chExt cx="984950" cy="985306"/>
          </a:xfrm>
        </p:grpSpPr>
        <p:grpSp>
          <p:nvGrpSpPr>
            <p:cNvPr id="155" name="组合 154"/>
            <p:cNvGrpSpPr/>
            <p:nvPr/>
          </p:nvGrpSpPr>
          <p:grpSpPr>
            <a:xfrm>
              <a:off x="3117025" y="3959191"/>
              <a:ext cx="984950" cy="985306"/>
              <a:chOff x="4345444" y="2542859"/>
              <a:chExt cx="1810550" cy="1811205"/>
            </a:xfrm>
          </p:grpSpPr>
          <p:grpSp>
            <p:nvGrpSpPr>
              <p:cNvPr id="157" name="组合 15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59" name="同心圆 15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solidFill>
                      <a:schemeClr val="tx1"/>
                    </a:solidFill>
                    <a:cs typeface="+mn-ea"/>
                    <a:sym typeface="+mn-lt"/>
                  </a:endParaRPr>
                </a:p>
              </p:txBody>
            </p:sp>
            <p:sp>
              <p:nvSpPr>
                <p:cNvPr id="160" name="椭圆 15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58" name="椭圆 157"/>
              <p:cNvSpPr/>
              <p:nvPr/>
            </p:nvSpPr>
            <p:spPr>
              <a:xfrm>
                <a:off x="4565570" y="2763062"/>
                <a:ext cx="1370298" cy="1370793"/>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56" name="TextBox 104"/>
            <p:cNvSpPr txBox="1"/>
            <p:nvPr/>
          </p:nvSpPr>
          <p:spPr>
            <a:xfrm>
              <a:off x="3188495" y="4196695"/>
              <a:ext cx="850204" cy="484739"/>
            </a:xfrm>
            <a:prstGeom prst="rect">
              <a:avLst/>
            </a:prstGeom>
            <a:noFill/>
          </p:spPr>
          <p:txBody>
            <a:bodyPr wrap="square" lIns="138192" tIns="69096" rIns="138192" bIns="69096"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1900" dirty="0">
                  <a:solidFill>
                    <a:schemeClr val="bg1"/>
                  </a:solidFill>
                  <a:latin typeface="+mn-lt"/>
                  <a:ea typeface="+mn-ea"/>
                  <a:cs typeface="+mn-ea"/>
                  <a:sym typeface="+mn-lt"/>
                </a:rPr>
                <a:t>7</a:t>
              </a:r>
              <a:endParaRPr lang="zh-CN" altLang="en-US" sz="1900" dirty="0">
                <a:solidFill>
                  <a:schemeClr val="bg1"/>
                </a:solidFill>
                <a:latin typeface="+mn-lt"/>
                <a:ea typeface="+mn-ea"/>
                <a:cs typeface="+mn-ea"/>
                <a:sym typeface="+mn-lt"/>
              </a:endParaRPr>
            </a:p>
          </p:txBody>
        </p:sp>
      </p:grpSp>
      <p:grpSp>
        <p:nvGrpSpPr>
          <p:cNvPr id="85" name="组合 84"/>
          <p:cNvGrpSpPr/>
          <p:nvPr/>
        </p:nvGrpSpPr>
        <p:grpSpPr>
          <a:xfrm>
            <a:off x="3964451" y="2923296"/>
            <a:ext cx="1176833" cy="1175999"/>
            <a:chOff x="4450933" y="3791953"/>
            <a:chExt cx="1319306" cy="1319782"/>
          </a:xfrm>
        </p:grpSpPr>
        <p:grpSp>
          <p:nvGrpSpPr>
            <p:cNvPr id="149" name="组合 148"/>
            <p:cNvGrpSpPr/>
            <p:nvPr/>
          </p:nvGrpSpPr>
          <p:grpSpPr>
            <a:xfrm>
              <a:off x="4450933" y="3791953"/>
              <a:ext cx="1319306" cy="1319782"/>
              <a:chOff x="4345444" y="2542859"/>
              <a:chExt cx="1810550" cy="1811205"/>
            </a:xfrm>
          </p:grpSpPr>
          <p:grpSp>
            <p:nvGrpSpPr>
              <p:cNvPr id="151" name="组合 150"/>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53" name="同心圆 152"/>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solidFill>
                      <a:schemeClr val="tx1"/>
                    </a:solidFill>
                    <a:cs typeface="+mn-ea"/>
                    <a:sym typeface="+mn-lt"/>
                  </a:endParaRPr>
                </a:p>
              </p:txBody>
            </p:sp>
            <p:sp>
              <p:nvSpPr>
                <p:cNvPr id="154" name="椭圆 153"/>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52" name="椭圆 151"/>
              <p:cNvSpPr/>
              <p:nvPr/>
            </p:nvSpPr>
            <p:spPr>
              <a:xfrm>
                <a:off x="4565570" y="2763062"/>
                <a:ext cx="1370298" cy="1370793"/>
              </a:xfrm>
              <a:prstGeom prst="ellipse">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dirty="0">
                  <a:cs typeface="+mn-ea"/>
                  <a:sym typeface="+mn-lt"/>
                </a:endParaRPr>
              </a:p>
            </p:txBody>
          </p:sp>
        </p:grpSp>
        <p:sp>
          <p:nvSpPr>
            <p:cNvPr id="150" name="TextBox 111"/>
            <p:cNvSpPr txBox="1"/>
            <p:nvPr/>
          </p:nvSpPr>
          <p:spPr>
            <a:xfrm>
              <a:off x="4685484" y="4180595"/>
              <a:ext cx="850203" cy="484739"/>
            </a:xfrm>
            <a:prstGeom prst="rect">
              <a:avLst/>
            </a:prstGeom>
            <a:noFill/>
          </p:spPr>
          <p:txBody>
            <a:bodyPr wrap="square" lIns="138192" tIns="69096" rIns="138192" bIns="69096"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1900" dirty="0">
                  <a:solidFill>
                    <a:schemeClr val="bg1"/>
                  </a:solidFill>
                  <a:latin typeface="+mn-lt"/>
                  <a:ea typeface="+mn-ea"/>
                  <a:cs typeface="+mn-ea"/>
                  <a:sym typeface="+mn-lt"/>
                </a:rPr>
                <a:t>8</a:t>
              </a:r>
              <a:endParaRPr lang="zh-CN" altLang="en-US" sz="1900" dirty="0">
                <a:solidFill>
                  <a:schemeClr val="bg1"/>
                </a:solidFill>
                <a:latin typeface="+mn-lt"/>
                <a:ea typeface="+mn-ea"/>
                <a:cs typeface="+mn-ea"/>
                <a:sym typeface="+mn-lt"/>
              </a:endParaRPr>
            </a:p>
          </p:txBody>
        </p:sp>
      </p:grpSp>
      <p:grpSp>
        <p:nvGrpSpPr>
          <p:cNvPr id="86" name="组合 85"/>
          <p:cNvGrpSpPr/>
          <p:nvPr/>
        </p:nvGrpSpPr>
        <p:grpSpPr>
          <a:xfrm>
            <a:off x="5452556" y="3057335"/>
            <a:ext cx="908563" cy="907918"/>
            <a:chOff x="6119197" y="3942381"/>
            <a:chExt cx="1018558" cy="1018926"/>
          </a:xfrm>
        </p:grpSpPr>
        <p:grpSp>
          <p:nvGrpSpPr>
            <p:cNvPr id="143" name="组合 142"/>
            <p:cNvGrpSpPr/>
            <p:nvPr/>
          </p:nvGrpSpPr>
          <p:grpSpPr>
            <a:xfrm>
              <a:off x="6119197" y="3942381"/>
              <a:ext cx="1018558" cy="1018926"/>
              <a:chOff x="4345444" y="2542859"/>
              <a:chExt cx="1810550" cy="1811205"/>
            </a:xfrm>
          </p:grpSpPr>
          <p:grpSp>
            <p:nvGrpSpPr>
              <p:cNvPr id="145" name="组合 144"/>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47" name="同心圆 146"/>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solidFill>
                      <a:schemeClr val="tx1"/>
                    </a:solidFill>
                    <a:cs typeface="+mn-ea"/>
                    <a:sym typeface="+mn-lt"/>
                  </a:endParaRPr>
                </a:p>
              </p:txBody>
            </p:sp>
            <p:sp>
              <p:nvSpPr>
                <p:cNvPr id="148" name="椭圆 147"/>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46" name="椭圆 145"/>
              <p:cNvSpPr/>
              <p:nvPr/>
            </p:nvSpPr>
            <p:spPr>
              <a:xfrm>
                <a:off x="4565570" y="2763062"/>
                <a:ext cx="1370298" cy="1370793"/>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44" name="TextBox 118"/>
            <p:cNvSpPr txBox="1"/>
            <p:nvPr/>
          </p:nvSpPr>
          <p:spPr>
            <a:xfrm>
              <a:off x="6209133" y="4196696"/>
              <a:ext cx="850205" cy="484739"/>
            </a:xfrm>
            <a:prstGeom prst="rect">
              <a:avLst/>
            </a:prstGeom>
            <a:noFill/>
          </p:spPr>
          <p:txBody>
            <a:bodyPr wrap="square" lIns="138192" tIns="69096" rIns="138192" bIns="69096"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1900" dirty="0">
                  <a:solidFill>
                    <a:schemeClr val="bg1"/>
                  </a:solidFill>
                  <a:latin typeface="+mn-lt"/>
                  <a:ea typeface="+mn-ea"/>
                  <a:cs typeface="+mn-ea"/>
                  <a:sym typeface="+mn-lt"/>
                </a:rPr>
                <a:t>9</a:t>
              </a:r>
              <a:endParaRPr lang="zh-CN" altLang="en-US" sz="1900" dirty="0">
                <a:solidFill>
                  <a:schemeClr val="bg1"/>
                </a:solidFill>
                <a:latin typeface="+mn-lt"/>
                <a:ea typeface="+mn-ea"/>
                <a:cs typeface="+mn-ea"/>
                <a:sym typeface="+mn-lt"/>
              </a:endParaRPr>
            </a:p>
          </p:txBody>
        </p:sp>
      </p:grpSp>
      <p:grpSp>
        <p:nvGrpSpPr>
          <p:cNvPr id="87" name="组合 86"/>
          <p:cNvGrpSpPr/>
          <p:nvPr/>
        </p:nvGrpSpPr>
        <p:grpSpPr>
          <a:xfrm>
            <a:off x="6672396" y="3057337"/>
            <a:ext cx="945558" cy="907918"/>
            <a:chOff x="7486713" y="3942381"/>
            <a:chExt cx="1060031" cy="1018926"/>
          </a:xfrm>
        </p:grpSpPr>
        <p:grpSp>
          <p:nvGrpSpPr>
            <p:cNvPr id="137" name="组合 136"/>
            <p:cNvGrpSpPr/>
            <p:nvPr/>
          </p:nvGrpSpPr>
          <p:grpSpPr>
            <a:xfrm>
              <a:off x="7486713" y="3942381"/>
              <a:ext cx="1018558" cy="1018926"/>
              <a:chOff x="4345444" y="2542859"/>
              <a:chExt cx="1810550" cy="1811205"/>
            </a:xfrm>
          </p:grpSpPr>
          <p:grpSp>
            <p:nvGrpSpPr>
              <p:cNvPr id="139" name="组合 138"/>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41" name="同心圆 140"/>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solidFill>
                      <a:schemeClr val="tx1"/>
                    </a:solidFill>
                    <a:cs typeface="+mn-ea"/>
                    <a:sym typeface="+mn-lt"/>
                  </a:endParaRPr>
                </a:p>
              </p:txBody>
            </p:sp>
            <p:sp>
              <p:nvSpPr>
                <p:cNvPr id="142" name="椭圆 141"/>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40" name="椭圆 139"/>
              <p:cNvSpPr/>
              <p:nvPr/>
            </p:nvSpPr>
            <p:spPr>
              <a:xfrm>
                <a:off x="4565570" y="2763062"/>
                <a:ext cx="1370298" cy="1370793"/>
              </a:xfrm>
              <a:prstGeom prst="ellipse">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38" name="TextBox 125"/>
            <p:cNvSpPr txBox="1"/>
            <p:nvPr/>
          </p:nvSpPr>
          <p:spPr>
            <a:xfrm>
              <a:off x="7555666" y="4199440"/>
              <a:ext cx="991078" cy="432929"/>
            </a:xfrm>
            <a:prstGeom prst="rect">
              <a:avLst/>
            </a:prstGeom>
            <a:noFill/>
          </p:spPr>
          <p:txBody>
            <a:bodyPr wrap="square" lIns="138192" tIns="69096" rIns="138192" bIns="69096"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1600" dirty="0">
                  <a:solidFill>
                    <a:schemeClr val="bg1"/>
                  </a:solidFill>
                  <a:latin typeface="+mn-lt"/>
                  <a:ea typeface="+mn-ea"/>
                  <a:cs typeface="+mn-ea"/>
                  <a:sym typeface="+mn-lt"/>
                </a:rPr>
                <a:t>10</a:t>
              </a:r>
              <a:endParaRPr lang="zh-CN" altLang="en-US" sz="1600" dirty="0">
                <a:solidFill>
                  <a:schemeClr val="bg1"/>
                </a:solidFill>
                <a:latin typeface="+mn-lt"/>
                <a:ea typeface="+mn-ea"/>
                <a:cs typeface="+mn-ea"/>
                <a:sym typeface="+mn-lt"/>
              </a:endParaRPr>
            </a:p>
          </p:txBody>
        </p:sp>
      </p:grpSp>
      <p:grpSp>
        <p:nvGrpSpPr>
          <p:cNvPr id="88" name="组合 87"/>
          <p:cNvGrpSpPr/>
          <p:nvPr/>
        </p:nvGrpSpPr>
        <p:grpSpPr>
          <a:xfrm>
            <a:off x="7892231" y="2906751"/>
            <a:ext cx="1209951" cy="1209095"/>
            <a:chOff x="8854229" y="3773382"/>
            <a:chExt cx="1356434" cy="1356924"/>
          </a:xfrm>
        </p:grpSpPr>
        <p:grpSp>
          <p:nvGrpSpPr>
            <p:cNvPr id="131" name="组合 130"/>
            <p:cNvGrpSpPr/>
            <p:nvPr/>
          </p:nvGrpSpPr>
          <p:grpSpPr>
            <a:xfrm>
              <a:off x="8854229" y="3773382"/>
              <a:ext cx="1356434" cy="1356924"/>
              <a:chOff x="4345444" y="2542859"/>
              <a:chExt cx="1810550" cy="1811205"/>
            </a:xfrm>
          </p:grpSpPr>
          <p:grpSp>
            <p:nvGrpSpPr>
              <p:cNvPr id="133" name="组合 132"/>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35" name="同心圆 134"/>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solidFill>
                      <a:schemeClr val="tx1"/>
                    </a:solidFill>
                    <a:cs typeface="+mn-ea"/>
                    <a:sym typeface="+mn-lt"/>
                  </a:endParaRPr>
                </a:p>
              </p:txBody>
            </p:sp>
            <p:sp>
              <p:nvSpPr>
                <p:cNvPr id="136" name="椭圆 135"/>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34" name="椭圆 133"/>
              <p:cNvSpPr/>
              <p:nvPr/>
            </p:nvSpPr>
            <p:spPr>
              <a:xfrm>
                <a:off x="4565570" y="2763062"/>
                <a:ext cx="1370298" cy="1370793"/>
              </a:xfrm>
              <a:prstGeom prst="ellipse">
                <a:avLst/>
              </a:prstGeom>
              <a:solidFill>
                <a:schemeClr val="bg1">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32" name="TextBox 132"/>
            <p:cNvSpPr txBox="1"/>
            <p:nvPr/>
          </p:nvSpPr>
          <p:spPr>
            <a:xfrm>
              <a:off x="9068720" y="4180596"/>
              <a:ext cx="1015119" cy="484738"/>
            </a:xfrm>
            <a:prstGeom prst="rect">
              <a:avLst/>
            </a:prstGeom>
            <a:noFill/>
          </p:spPr>
          <p:txBody>
            <a:bodyPr wrap="square" lIns="138192" tIns="69096" rIns="138192" bIns="69096"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1900" dirty="0">
                  <a:solidFill>
                    <a:schemeClr val="bg1"/>
                  </a:solidFill>
                  <a:latin typeface="+mn-lt"/>
                  <a:ea typeface="+mn-ea"/>
                  <a:cs typeface="+mn-ea"/>
                  <a:sym typeface="+mn-lt"/>
                </a:rPr>
                <a:t>11</a:t>
              </a:r>
              <a:endParaRPr lang="zh-CN" altLang="en-US" sz="1900" dirty="0">
                <a:solidFill>
                  <a:schemeClr val="bg1"/>
                </a:solidFill>
                <a:latin typeface="+mn-lt"/>
                <a:ea typeface="+mn-ea"/>
                <a:cs typeface="+mn-ea"/>
                <a:sym typeface="+mn-lt"/>
              </a:endParaRPr>
            </a:p>
          </p:txBody>
        </p:sp>
      </p:grpSp>
      <p:grpSp>
        <p:nvGrpSpPr>
          <p:cNvPr id="89" name="组合 88"/>
          <p:cNvGrpSpPr/>
          <p:nvPr/>
        </p:nvGrpSpPr>
        <p:grpSpPr>
          <a:xfrm>
            <a:off x="9413457" y="2689081"/>
            <a:ext cx="1645594" cy="1644427"/>
            <a:chOff x="10559621" y="3529102"/>
            <a:chExt cx="1844818" cy="1845484"/>
          </a:xfrm>
        </p:grpSpPr>
        <p:grpSp>
          <p:nvGrpSpPr>
            <p:cNvPr id="125" name="组合 124"/>
            <p:cNvGrpSpPr/>
            <p:nvPr/>
          </p:nvGrpSpPr>
          <p:grpSpPr>
            <a:xfrm>
              <a:off x="10559621" y="3529102"/>
              <a:ext cx="1844818" cy="1845484"/>
              <a:chOff x="4345444" y="2542859"/>
              <a:chExt cx="1810550" cy="1811205"/>
            </a:xfrm>
          </p:grpSpPr>
          <p:grpSp>
            <p:nvGrpSpPr>
              <p:cNvPr id="127" name="组合 126"/>
              <p:cNvGrpSpPr/>
              <p:nvPr/>
            </p:nvGrpSpPr>
            <p:grpSpPr>
              <a:xfrm>
                <a:off x="4345444" y="2542859"/>
                <a:ext cx="1810550" cy="1811205"/>
                <a:chOff x="1463339" y="1072758"/>
                <a:chExt cx="1546058" cy="1546058"/>
              </a:xfrm>
              <a:effectLst>
                <a:outerShdw blurRad="330200" dist="215900" dir="6900000" sx="91000" sy="91000" algn="t" rotWithShape="0">
                  <a:prstClr val="black">
                    <a:alpha val="49000"/>
                  </a:prstClr>
                </a:outerShdw>
              </a:effectLst>
            </p:grpSpPr>
            <p:sp>
              <p:nvSpPr>
                <p:cNvPr id="129" name="同心圆 128"/>
                <p:cNvSpPr/>
                <p:nvPr/>
              </p:nvSpPr>
              <p:spPr>
                <a:xfrm>
                  <a:off x="1463339" y="1072758"/>
                  <a:ext cx="1546058" cy="1546058"/>
                </a:xfrm>
                <a:prstGeom prst="donut">
                  <a:avLst>
                    <a:gd name="adj" fmla="val 4879"/>
                  </a:avLst>
                </a:prstGeom>
                <a:gradFill>
                  <a:gsLst>
                    <a:gs pos="0">
                      <a:schemeClr val="bg1">
                        <a:lumMod val="95000"/>
                      </a:schemeClr>
                    </a:gs>
                    <a:gs pos="55000">
                      <a:schemeClr val="bg1">
                        <a:lumMod val="95000"/>
                      </a:schemeClr>
                    </a:gs>
                    <a:gs pos="100000">
                      <a:schemeClr val="bg1">
                        <a:lumMod val="85000"/>
                      </a:schemeClr>
                    </a:gs>
                  </a:gsLst>
                  <a:lin ang="81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solidFill>
                      <a:schemeClr val="tx1"/>
                    </a:solidFill>
                    <a:cs typeface="+mn-ea"/>
                    <a:sym typeface="+mn-lt"/>
                  </a:endParaRPr>
                </a:p>
              </p:txBody>
            </p:sp>
            <p:sp>
              <p:nvSpPr>
                <p:cNvPr id="130" name="椭圆 129"/>
                <p:cNvSpPr/>
                <p:nvPr/>
              </p:nvSpPr>
              <p:spPr>
                <a:xfrm>
                  <a:off x="1484232" y="1093651"/>
                  <a:ext cx="1504274" cy="1504273"/>
                </a:xfrm>
                <a:prstGeom prst="ellipse">
                  <a:avLst/>
                </a:prstGeom>
                <a:gradFill>
                  <a:gsLst>
                    <a:gs pos="0">
                      <a:schemeClr val="bg1"/>
                    </a:gs>
                    <a:gs pos="51000">
                      <a:schemeClr val="bg1">
                        <a:lumMod val="95000"/>
                      </a:schemeClr>
                    </a:gs>
                    <a:gs pos="100000">
                      <a:schemeClr val="bg1">
                        <a:lumMod val="85000"/>
                      </a:schemeClr>
                    </a:gs>
                  </a:gsLst>
                  <a:lin ang="189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28" name="椭圆 127"/>
              <p:cNvSpPr/>
              <p:nvPr/>
            </p:nvSpPr>
            <p:spPr>
              <a:xfrm>
                <a:off x="4565570" y="2763062"/>
                <a:ext cx="1370298" cy="1370793"/>
              </a:xfrm>
              <a:prstGeom prst="ellipse">
                <a:avLst/>
              </a:prstGeom>
              <a:solidFill>
                <a:schemeClr val="accent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l" rtl="0" fontAlgn="base">
                  <a:spcBef>
                    <a:spcPct val="0"/>
                  </a:spcBef>
                  <a:spcAft>
                    <a:spcPct val="0"/>
                  </a:spcAft>
                  <a:defRPr kern="1200">
                    <a:solidFill>
                      <a:schemeClr val="lt1"/>
                    </a:solidFill>
                    <a:latin typeface="+mn-lt"/>
                    <a:ea typeface="+mn-ea"/>
                    <a:cs typeface="+mn-cs"/>
                  </a:defRPr>
                </a:lvl1pPr>
                <a:lvl2pPr marL="610235" algn="l" rtl="0" fontAlgn="base">
                  <a:spcBef>
                    <a:spcPct val="0"/>
                  </a:spcBef>
                  <a:spcAft>
                    <a:spcPct val="0"/>
                  </a:spcAft>
                  <a:defRPr kern="1200">
                    <a:solidFill>
                      <a:schemeClr val="lt1"/>
                    </a:solidFill>
                    <a:latin typeface="+mn-lt"/>
                    <a:ea typeface="+mn-ea"/>
                    <a:cs typeface="+mn-cs"/>
                  </a:defRPr>
                </a:lvl2pPr>
                <a:lvl3pPr marL="1219835" algn="l" rtl="0" fontAlgn="base">
                  <a:spcBef>
                    <a:spcPct val="0"/>
                  </a:spcBef>
                  <a:spcAft>
                    <a:spcPct val="0"/>
                  </a:spcAft>
                  <a:defRPr kern="1200">
                    <a:solidFill>
                      <a:schemeClr val="lt1"/>
                    </a:solidFill>
                    <a:latin typeface="+mn-lt"/>
                    <a:ea typeface="+mn-ea"/>
                    <a:cs typeface="+mn-cs"/>
                  </a:defRPr>
                </a:lvl3pPr>
                <a:lvl4pPr marL="1830070" algn="l" rtl="0" fontAlgn="base">
                  <a:spcBef>
                    <a:spcPct val="0"/>
                  </a:spcBef>
                  <a:spcAft>
                    <a:spcPct val="0"/>
                  </a:spcAft>
                  <a:defRPr kern="1200">
                    <a:solidFill>
                      <a:schemeClr val="lt1"/>
                    </a:solidFill>
                    <a:latin typeface="+mn-lt"/>
                    <a:ea typeface="+mn-ea"/>
                    <a:cs typeface="+mn-cs"/>
                  </a:defRPr>
                </a:lvl4pPr>
                <a:lvl5pPr marL="2439670" algn="l" rtl="0" fontAlgn="base">
                  <a:spcBef>
                    <a:spcPct val="0"/>
                  </a:spcBef>
                  <a:spcAft>
                    <a:spcPct val="0"/>
                  </a:spcAft>
                  <a:defRPr kern="1200">
                    <a:solidFill>
                      <a:schemeClr val="lt1"/>
                    </a:solidFill>
                    <a:latin typeface="+mn-lt"/>
                    <a:ea typeface="+mn-ea"/>
                    <a:cs typeface="+mn-cs"/>
                  </a:defRPr>
                </a:lvl5pPr>
                <a:lvl6pPr marL="3049905" algn="l" defTabSz="1219835" rtl="0" eaLnBrk="1" latinLnBrk="0" hangingPunct="1">
                  <a:defRPr kern="1200">
                    <a:solidFill>
                      <a:schemeClr val="lt1"/>
                    </a:solidFill>
                    <a:latin typeface="+mn-lt"/>
                    <a:ea typeface="+mn-ea"/>
                    <a:cs typeface="+mn-cs"/>
                  </a:defRPr>
                </a:lvl6pPr>
                <a:lvl7pPr marL="3659505" algn="l" defTabSz="1219835" rtl="0" eaLnBrk="1" latinLnBrk="0" hangingPunct="1">
                  <a:defRPr kern="1200">
                    <a:solidFill>
                      <a:schemeClr val="lt1"/>
                    </a:solidFill>
                    <a:latin typeface="+mn-lt"/>
                    <a:ea typeface="+mn-ea"/>
                    <a:cs typeface="+mn-cs"/>
                  </a:defRPr>
                </a:lvl7pPr>
                <a:lvl8pPr marL="4269740" algn="l" defTabSz="1219835" rtl="0" eaLnBrk="1" latinLnBrk="0" hangingPunct="1">
                  <a:defRPr kern="1200">
                    <a:solidFill>
                      <a:schemeClr val="lt1"/>
                    </a:solidFill>
                    <a:latin typeface="+mn-lt"/>
                    <a:ea typeface="+mn-ea"/>
                    <a:cs typeface="+mn-cs"/>
                  </a:defRPr>
                </a:lvl8pPr>
                <a:lvl9pPr marL="4879340" algn="l" defTabSz="1219835" rtl="0" eaLnBrk="1" latinLnBrk="0" hangingPunct="1">
                  <a:defRPr kern="1200">
                    <a:solidFill>
                      <a:schemeClr val="lt1"/>
                    </a:solidFill>
                    <a:latin typeface="+mn-lt"/>
                    <a:ea typeface="+mn-ea"/>
                    <a:cs typeface="+mn-cs"/>
                  </a:defRPr>
                </a:lvl9pPr>
              </a:lstStyle>
              <a:p>
                <a:pPr algn="ctr"/>
                <a:endParaRPr lang="zh-CN" altLang="en-US" sz="1900">
                  <a:cs typeface="+mn-ea"/>
                  <a:sym typeface="+mn-lt"/>
                </a:endParaRPr>
              </a:p>
            </p:txBody>
          </p:sp>
        </p:grpSp>
        <p:sp>
          <p:nvSpPr>
            <p:cNvPr id="126" name="TextBox 139"/>
            <p:cNvSpPr txBox="1"/>
            <p:nvPr/>
          </p:nvSpPr>
          <p:spPr>
            <a:xfrm>
              <a:off x="10948736" y="4180595"/>
              <a:ext cx="1097152" cy="484739"/>
            </a:xfrm>
            <a:prstGeom prst="rect">
              <a:avLst/>
            </a:prstGeom>
            <a:noFill/>
          </p:spPr>
          <p:txBody>
            <a:bodyPr wrap="square" lIns="138192" tIns="69096" rIns="138192" bIns="69096"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r>
                <a:rPr lang="en-US" altLang="zh-CN" sz="1900" dirty="0">
                  <a:solidFill>
                    <a:schemeClr val="bg1"/>
                  </a:solidFill>
                  <a:latin typeface="+mn-lt"/>
                  <a:ea typeface="+mn-ea"/>
                  <a:cs typeface="+mn-ea"/>
                  <a:sym typeface="+mn-lt"/>
                </a:rPr>
                <a:t>12</a:t>
              </a:r>
              <a:endParaRPr lang="zh-CN" altLang="en-US" sz="1900" dirty="0">
                <a:solidFill>
                  <a:schemeClr val="bg1"/>
                </a:solidFill>
                <a:latin typeface="+mn-lt"/>
                <a:ea typeface="+mn-ea"/>
                <a:cs typeface="+mn-ea"/>
                <a:sym typeface="+mn-lt"/>
              </a:endParaRPr>
            </a:p>
          </p:txBody>
        </p:sp>
      </p:grpSp>
      <p:grpSp>
        <p:nvGrpSpPr>
          <p:cNvPr id="90" name="组合 89"/>
          <p:cNvGrpSpPr/>
          <p:nvPr/>
        </p:nvGrpSpPr>
        <p:grpSpPr>
          <a:xfrm>
            <a:off x="688925" y="1365731"/>
            <a:ext cx="2590820" cy="1456724"/>
            <a:chOff x="689131" y="1318791"/>
            <a:chExt cx="1631535" cy="1036935"/>
          </a:xfrm>
        </p:grpSpPr>
        <p:sp>
          <p:nvSpPr>
            <p:cNvPr id="121" name="TextBox 145"/>
            <p:cNvSpPr txBox="1"/>
            <p:nvPr/>
          </p:nvSpPr>
          <p:spPr>
            <a:xfrm>
              <a:off x="800766" y="1667530"/>
              <a:ext cx="1363987" cy="221632"/>
            </a:xfrm>
            <a:prstGeom prst="rect">
              <a:avLst/>
            </a:prstGeom>
            <a:noFill/>
          </p:spPr>
          <p:txBody>
            <a:bodyPr wrap="square" lIns="91431" tIns="45715" rIns="91431" bIns="45715"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30000"/>
                </a:lnSpc>
              </a:pPr>
              <a:r>
                <a:rPr lang="en-US" altLang="zh-CN" sz="1200" dirty="0">
                  <a:solidFill>
                    <a:schemeClr val="tx1">
                      <a:lumMod val="50000"/>
                      <a:lumOff val="50000"/>
                    </a:schemeClr>
                  </a:solidFill>
                  <a:latin typeface="+mn-lt"/>
                  <a:ea typeface="+mn-ea"/>
                  <a:cs typeface="+mn-ea"/>
                  <a:sym typeface="+mn-lt"/>
                </a:rPr>
                <a:t>Enter your text Enter your text </a:t>
              </a:r>
              <a:endParaRPr lang="zh-CN" altLang="en-US" sz="1200" dirty="0">
                <a:solidFill>
                  <a:schemeClr val="tx1">
                    <a:lumMod val="65000"/>
                    <a:lumOff val="35000"/>
                  </a:schemeClr>
                </a:solidFill>
                <a:latin typeface="+mn-lt"/>
                <a:ea typeface="+mn-ea"/>
                <a:cs typeface="+mn-ea"/>
                <a:sym typeface="+mn-lt"/>
              </a:endParaRPr>
            </a:p>
          </p:txBody>
        </p:sp>
        <p:grpSp>
          <p:nvGrpSpPr>
            <p:cNvPr id="122" name="组合 121"/>
            <p:cNvGrpSpPr/>
            <p:nvPr/>
          </p:nvGrpSpPr>
          <p:grpSpPr>
            <a:xfrm>
              <a:off x="689131" y="1318791"/>
              <a:ext cx="1631535" cy="1036935"/>
              <a:chOff x="689131" y="1318791"/>
              <a:chExt cx="1631535" cy="1036935"/>
            </a:xfrm>
          </p:grpSpPr>
          <p:cxnSp>
            <p:nvCxnSpPr>
              <p:cNvPr id="123" name="直接连接符 122"/>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24" name="TextBox 148"/>
              <p:cNvSpPr txBox="1"/>
              <p:nvPr/>
            </p:nvSpPr>
            <p:spPr>
              <a:xfrm>
                <a:off x="689131" y="1318791"/>
                <a:ext cx="1631535" cy="309410"/>
              </a:xfrm>
              <a:prstGeom prst="rect">
                <a:avLst/>
              </a:prstGeom>
              <a:noFill/>
            </p:spPr>
            <p:txBody>
              <a:bodyPr wrap="square" lIns="91431" tIns="0" rIns="91431" bIns="0" rtlCol="0" anchor="t">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50000"/>
                  </a:lnSpc>
                </a:pPr>
                <a:r>
                  <a:rPr lang="en-US" altLang="zh-CN" sz="2100" dirty="0">
                    <a:solidFill>
                      <a:schemeClr val="tx1">
                        <a:lumMod val="65000"/>
                        <a:lumOff val="35000"/>
                      </a:schemeClr>
                    </a:solidFill>
                    <a:latin typeface="+mn-lt"/>
                    <a:ea typeface="+mn-ea"/>
                    <a:cs typeface="+mn-ea"/>
                    <a:sym typeface="+mn-lt"/>
                  </a:rPr>
                  <a:t>Keywords</a:t>
                </a:r>
                <a:endParaRPr lang="zh-CN" altLang="en-US" sz="2100" dirty="0">
                  <a:solidFill>
                    <a:schemeClr val="tx1">
                      <a:lumMod val="65000"/>
                      <a:lumOff val="35000"/>
                    </a:schemeClr>
                  </a:solidFill>
                  <a:latin typeface="+mn-lt"/>
                  <a:ea typeface="+mn-ea"/>
                  <a:cs typeface="+mn-ea"/>
                  <a:sym typeface="+mn-lt"/>
                </a:endParaRPr>
              </a:p>
            </p:txBody>
          </p:sp>
        </p:grpSp>
      </p:grpSp>
      <p:grpSp>
        <p:nvGrpSpPr>
          <p:cNvPr id="91" name="组合 90"/>
          <p:cNvGrpSpPr/>
          <p:nvPr/>
        </p:nvGrpSpPr>
        <p:grpSpPr>
          <a:xfrm>
            <a:off x="3404540" y="1487280"/>
            <a:ext cx="2159000" cy="1287520"/>
            <a:chOff x="873900" y="1541325"/>
            <a:chExt cx="1197793" cy="814401"/>
          </a:xfrm>
        </p:grpSpPr>
        <p:sp>
          <p:nvSpPr>
            <p:cNvPr id="117" name="TextBox 150"/>
            <p:cNvSpPr txBox="1"/>
            <p:nvPr/>
          </p:nvSpPr>
          <p:spPr>
            <a:xfrm>
              <a:off x="873900" y="1767459"/>
              <a:ext cx="1197793" cy="196944"/>
            </a:xfrm>
            <a:prstGeom prst="rect">
              <a:avLst/>
            </a:prstGeom>
            <a:noFill/>
          </p:spPr>
          <p:txBody>
            <a:bodyPr wrap="square" lIns="91431" tIns="45715" rIns="91431" bIns="45715"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30000"/>
                </a:lnSpc>
              </a:pPr>
              <a:r>
                <a:rPr lang="en-US" altLang="zh-CN" sz="1200" dirty="0">
                  <a:solidFill>
                    <a:schemeClr val="tx1">
                      <a:lumMod val="50000"/>
                      <a:lumOff val="50000"/>
                    </a:schemeClr>
                  </a:solidFill>
                  <a:latin typeface="+mn-lt"/>
                  <a:ea typeface="+mn-ea"/>
                  <a:cs typeface="+mn-ea"/>
                  <a:sym typeface="+mn-lt"/>
                </a:rPr>
                <a:t>Enter your text Enter your text </a:t>
              </a:r>
              <a:endParaRPr lang="zh-CN" altLang="en-US" sz="1200" dirty="0">
                <a:solidFill>
                  <a:schemeClr val="tx1">
                    <a:lumMod val="65000"/>
                    <a:lumOff val="35000"/>
                  </a:schemeClr>
                </a:solidFill>
                <a:latin typeface="+mn-lt"/>
                <a:ea typeface="+mn-ea"/>
                <a:cs typeface="+mn-ea"/>
                <a:sym typeface="+mn-lt"/>
              </a:endParaRPr>
            </a:p>
          </p:txBody>
        </p:sp>
        <p:grpSp>
          <p:nvGrpSpPr>
            <p:cNvPr id="118" name="组合 117"/>
            <p:cNvGrpSpPr/>
            <p:nvPr/>
          </p:nvGrpSpPr>
          <p:grpSpPr>
            <a:xfrm>
              <a:off x="947384" y="1541325"/>
              <a:ext cx="1008112" cy="814401"/>
              <a:chOff x="947384" y="1541325"/>
              <a:chExt cx="1008112" cy="814401"/>
            </a:xfrm>
          </p:grpSpPr>
          <p:cxnSp>
            <p:nvCxnSpPr>
              <p:cNvPr id="119" name="直接连接符 118"/>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20" name="TextBox 153"/>
              <p:cNvSpPr txBox="1"/>
              <p:nvPr/>
            </p:nvSpPr>
            <p:spPr>
              <a:xfrm>
                <a:off x="947384" y="1541325"/>
                <a:ext cx="1008112" cy="274944"/>
              </a:xfrm>
              <a:prstGeom prst="rect">
                <a:avLst/>
              </a:prstGeom>
              <a:noFill/>
            </p:spPr>
            <p:txBody>
              <a:bodyPr wrap="square" lIns="91431" tIns="0" rIns="91431" bIns="0" rtlCol="0" anchor="t">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50000"/>
                  </a:lnSpc>
                </a:pPr>
                <a:r>
                  <a:rPr lang="en-US" altLang="zh-CN" sz="2100" dirty="0">
                    <a:solidFill>
                      <a:schemeClr val="tx1">
                        <a:lumMod val="65000"/>
                        <a:lumOff val="35000"/>
                      </a:schemeClr>
                    </a:solidFill>
                    <a:latin typeface="+mn-lt"/>
                    <a:ea typeface="+mn-ea"/>
                    <a:cs typeface="+mn-ea"/>
                    <a:sym typeface="+mn-lt"/>
                  </a:rPr>
                  <a:t>Keywords</a:t>
                </a:r>
                <a:endParaRPr lang="zh-CN" altLang="en-US" sz="2100" dirty="0">
                  <a:solidFill>
                    <a:schemeClr val="tx1">
                      <a:lumMod val="65000"/>
                      <a:lumOff val="35000"/>
                    </a:schemeClr>
                  </a:solidFill>
                  <a:latin typeface="+mn-lt"/>
                  <a:ea typeface="+mn-ea"/>
                  <a:cs typeface="+mn-ea"/>
                  <a:sym typeface="+mn-lt"/>
                </a:endParaRPr>
              </a:p>
            </p:txBody>
          </p:sp>
        </p:grpSp>
      </p:grpSp>
      <p:grpSp>
        <p:nvGrpSpPr>
          <p:cNvPr id="92" name="组合 91"/>
          <p:cNvGrpSpPr/>
          <p:nvPr/>
        </p:nvGrpSpPr>
        <p:grpSpPr>
          <a:xfrm>
            <a:off x="5998854" y="1365728"/>
            <a:ext cx="2187461" cy="1401847"/>
            <a:chOff x="873900" y="1541325"/>
            <a:chExt cx="1166203" cy="814401"/>
          </a:xfrm>
        </p:grpSpPr>
        <p:sp>
          <p:nvSpPr>
            <p:cNvPr id="113" name="TextBox 155"/>
            <p:cNvSpPr txBox="1"/>
            <p:nvPr/>
          </p:nvSpPr>
          <p:spPr>
            <a:xfrm>
              <a:off x="873900" y="1767302"/>
              <a:ext cx="1166203" cy="180882"/>
            </a:xfrm>
            <a:prstGeom prst="rect">
              <a:avLst/>
            </a:prstGeom>
            <a:noFill/>
          </p:spPr>
          <p:txBody>
            <a:bodyPr wrap="square" lIns="91431" tIns="45715" rIns="91431" bIns="45715"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30000"/>
                </a:lnSpc>
              </a:pPr>
              <a:r>
                <a:rPr lang="en-US" altLang="zh-CN" sz="1200" dirty="0">
                  <a:solidFill>
                    <a:schemeClr val="tx1">
                      <a:lumMod val="50000"/>
                      <a:lumOff val="50000"/>
                    </a:schemeClr>
                  </a:solidFill>
                  <a:latin typeface="+mn-lt"/>
                  <a:ea typeface="+mn-ea"/>
                  <a:cs typeface="+mn-ea"/>
                  <a:sym typeface="+mn-lt"/>
                </a:rPr>
                <a:t>Enter your text Enter your text </a:t>
              </a:r>
              <a:endParaRPr lang="zh-CN" altLang="en-US" sz="1200" dirty="0">
                <a:solidFill>
                  <a:schemeClr val="tx1">
                    <a:lumMod val="65000"/>
                    <a:lumOff val="35000"/>
                  </a:schemeClr>
                </a:solidFill>
                <a:latin typeface="+mn-lt"/>
                <a:ea typeface="+mn-ea"/>
                <a:cs typeface="+mn-ea"/>
                <a:sym typeface="+mn-lt"/>
              </a:endParaRPr>
            </a:p>
          </p:txBody>
        </p:sp>
        <p:grpSp>
          <p:nvGrpSpPr>
            <p:cNvPr id="114" name="组合 113"/>
            <p:cNvGrpSpPr/>
            <p:nvPr/>
          </p:nvGrpSpPr>
          <p:grpSpPr>
            <a:xfrm>
              <a:off x="947384" y="1541325"/>
              <a:ext cx="1008112" cy="814401"/>
              <a:chOff x="947384" y="1541325"/>
              <a:chExt cx="1008112" cy="814401"/>
            </a:xfrm>
          </p:grpSpPr>
          <p:cxnSp>
            <p:nvCxnSpPr>
              <p:cNvPr id="115" name="直接连接符 114"/>
              <p:cNvCxnSpPr/>
              <p:nvPr/>
            </p:nvCxnSpPr>
            <p:spPr>
              <a:xfrm flipV="1">
                <a:off x="1481601" y="2139702"/>
                <a:ext cx="0" cy="216024"/>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16" name="TextBox 158"/>
              <p:cNvSpPr txBox="1"/>
              <p:nvPr/>
            </p:nvSpPr>
            <p:spPr>
              <a:xfrm>
                <a:off x="947384" y="1541325"/>
                <a:ext cx="1008112" cy="252521"/>
              </a:xfrm>
              <a:prstGeom prst="rect">
                <a:avLst/>
              </a:prstGeom>
              <a:noFill/>
            </p:spPr>
            <p:txBody>
              <a:bodyPr wrap="square" lIns="91431" tIns="0" rIns="91431" bIns="0" rtlCol="0" anchor="t">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50000"/>
                  </a:lnSpc>
                </a:pPr>
                <a:r>
                  <a:rPr lang="en-US" altLang="zh-CN" sz="2100" dirty="0">
                    <a:solidFill>
                      <a:schemeClr val="tx1">
                        <a:lumMod val="65000"/>
                        <a:lumOff val="35000"/>
                      </a:schemeClr>
                    </a:solidFill>
                    <a:latin typeface="+mn-lt"/>
                    <a:ea typeface="+mn-ea"/>
                    <a:cs typeface="+mn-ea"/>
                    <a:sym typeface="+mn-lt"/>
                  </a:rPr>
                  <a:t>Keywords</a:t>
                </a:r>
                <a:endParaRPr lang="zh-CN" altLang="en-US" sz="2100" dirty="0">
                  <a:solidFill>
                    <a:schemeClr val="tx1">
                      <a:lumMod val="65000"/>
                      <a:lumOff val="35000"/>
                    </a:schemeClr>
                  </a:solidFill>
                  <a:latin typeface="+mn-lt"/>
                  <a:ea typeface="+mn-ea"/>
                  <a:cs typeface="+mn-ea"/>
                  <a:sym typeface="+mn-lt"/>
                </a:endParaRPr>
              </a:p>
            </p:txBody>
          </p:sp>
        </p:grpSp>
      </p:grpSp>
      <p:grpSp>
        <p:nvGrpSpPr>
          <p:cNvPr id="93" name="组合 92"/>
          <p:cNvGrpSpPr/>
          <p:nvPr/>
        </p:nvGrpSpPr>
        <p:grpSpPr>
          <a:xfrm>
            <a:off x="9118336" y="1433068"/>
            <a:ext cx="2272030" cy="1090001"/>
            <a:chOff x="873900" y="1541325"/>
            <a:chExt cx="1280552" cy="652383"/>
          </a:xfrm>
        </p:grpSpPr>
        <p:sp>
          <p:nvSpPr>
            <p:cNvPr id="109" name="TextBox 160"/>
            <p:cNvSpPr txBox="1"/>
            <p:nvPr/>
          </p:nvSpPr>
          <p:spPr>
            <a:xfrm>
              <a:off x="873900" y="1767459"/>
              <a:ext cx="1280552" cy="186352"/>
            </a:xfrm>
            <a:prstGeom prst="rect">
              <a:avLst/>
            </a:prstGeom>
            <a:noFill/>
          </p:spPr>
          <p:txBody>
            <a:bodyPr wrap="square" lIns="91431" tIns="45715" rIns="91431" bIns="45715"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30000"/>
                </a:lnSpc>
              </a:pPr>
              <a:r>
                <a:rPr lang="en-US" altLang="zh-CN" sz="1200" dirty="0">
                  <a:solidFill>
                    <a:schemeClr val="tx1">
                      <a:lumMod val="50000"/>
                      <a:lumOff val="50000"/>
                    </a:schemeClr>
                  </a:solidFill>
                  <a:latin typeface="+mn-lt"/>
                  <a:ea typeface="+mn-ea"/>
                  <a:cs typeface="+mn-ea"/>
                  <a:sym typeface="+mn-lt"/>
                </a:rPr>
                <a:t>Enter your text Enter your text </a:t>
              </a:r>
              <a:endParaRPr lang="zh-CN" altLang="en-US" sz="1200" dirty="0">
                <a:solidFill>
                  <a:schemeClr val="tx1">
                    <a:lumMod val="65000"/>
                    <a:lumOff val="35000"/>
                  </a:schemeClr>
                </a:solidFill>
                <a:latin typeface="+mn-lt"/>
                <a:ea typeface="+mn-ea"/>
                <a:cs typeface="+mn-ea"/>
                <a:sym typeface="+mn-lt"/>
              </a:endParaRPr>
            </a:p>
          </p:txBody>
        </p:sp>
        <p:grpSp>
          <p:nvGrpSpPr>
            <p:cNvPr id="110" name="组合 109"/>
            <p:cNvGrpSpPr/>
            <p:nvPr/>
          </p:nvGrpSpPr>
          <p:grpSpPr>
            <a:xfrm>
              <a:off x="947384" y="1541325"/>
              <a:ext cx="1008112" cy="652383"/>
              <a:chOff x="947384" y="1541325"/>
              <a:chExt cx="1008112" cy="652383"/>
            </a:xfrm>
          </p:grpSpPr>
          <p:cxnSp>
            <p:nvCxnSpPr>
              <p:cNvPr id="111" name="直接连接符 110"/>
              <p:cNvCxnSpPr/>
              <p:nvPr/>
            </p:nvCxnSpPr>
            <p:spPr>
              <a:xfrm flipV="1">
                <a:off x="1481601" y="2085697"/>
                <a:ext cx="0" cy="108011"/>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12" name="TextBox 163"/>
              <p:cNvSpPr txBox="1"/>
              <p:nvPr/>
            </p:nvSpPr>
            <p:spPr>
              <a:xfrm>
                <a:off x="947384" y="1541325"/>
                <a:ext cx="1008112" cy="260158"/>
              </a:xfrm>
              <a:prstGeom prst="rect">
                <a:avLst/>
              </a:prstGeom>
              <a:noFill/>
            </p:spPr>
            <p:txBody>
              <a:bodyPr wrap="square" lIns="91431" tIns="0" rIns="91431" bIns="0" rtlCol="0" anchor="t">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50000"/>
                  </a:lnSpc>
                </a:pPr>
                <a:r>
                  <a:rPr lang="en-US" altLang="zh-CN" sz="2100" dirty="0">
                    <a:solidFill>
                      <a:schemeClr val="tx1">
                        <a:lumMod val="65000"/>
                        <a:lumOff val="35000"/>
                      </a:schemeClr>
                    </a:solidFill>
                    <a:latin typeface="+mn-lt"/>
                    <a:ea typeface="+mn-ea"/>
                    <a:cs typeface="+mn-ea"/>
                    <a:sym typeface="+mn-lt"/>
                  </a:rPr>
                  <a:t>Keywords</a:t>
                </a:r>
                <a:endParaRPr lang="zh-CN" altLang="en-US" sz="2100" dirty="0">
                  <a:solidFill>
                    <a:schemeClr val="tx1">
                      <a:lumMod val="65000"/>
                      <a:lumOff val="35000"/>
                    </a:schemeClr>
                  </a:solidFill>
                  <a:latin typeface="+mn-lt"/>
                  <a:ea typeface="+mn-ea"/>
                  <a:cs typeface="+mn-ea"/>
                  <a:sym typeface="+mn-lt"/>
                </a:endParaRPr>
              </a:p>
            </p:txBody>
          </p:sp>
        </p:grpSp>
      </p:grpSp>
      <p:grpSp>
        <p:nvGrpSpPr>
          <p:cNvPr id="94" name="组合 93"/>
          <p:cNvGrpSpPr/>
          <p:nvPr/>
        </p:nvGrpSpPr>
        <p:grpSpPr>
          <a:xfrm>
            <a:off x="2075702" y="4228696"/>
            <a:ext cx="2167754" cy="928288"/>
            <a:chOff x="873900" y="1340833"/>
            <a:chExt cx="1166203" cy="641701"/>
          </a:xfrm>
        </p:grpSpPr>
        <p:sp>
          <p:nvSpPr>
            <p:cNvPr id="105" name="TextBox 165"/>
            <p:cNvSpPr txBox="1"/>
            <p:nvPr/>
          </p:nvSpPr>
          <p:spPr>
            <a:xfrm>
              <a:off x="873900" y="1767301"/>
              <a:ext cx="1166203" cy="215233"/>
            </a:xfrm>
            <a:prstGeom prst="rect">
              <a:avLst/>
            </a:prstGeom>
            <a:noFill/>
          </p:spPr>
          <p:txBody>
            <a:bodyPr wrap="square" lIns="91431" tIns="45715" rIns="91431" bIns="45715"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30000"/>
                </a:lnSpc>
              </a:pPr>
              <a:r>
                <a:rPr lang="en-US" altLang="zh-CN" sz="1200" dirty="0">
                  <a:solidFill>
                    <a:schemeClr val="tx1">
                      <a:lumMod val="50000"/>
                      <a:lumOff val="50000"/>
                    </a:schemeClr>
                  </a:solidFill>
                  <a:latin typeface="+mn-lt"/>
                  <a:ea typeface="+mn-ea"/>
                  <a:cs typeface="+mn-ea"/>
                  <a:sym typeface="+mn-lt"/>
                </a:rPr>
                <a:t>Enter your text Enter your text </a:t>
              </a:r>
              <a:endParaRPr lang="zh-CN" altLang="en-US" sz="1200" dirty="0">
                <a:solidFill>
                  <a:schemeClr val="tx1">
                    <a:lumMod val="65000"/>
                    <a:lumOff val="35000"/>
                  </a:schemeClr>
                </a:solidFill>
                <a:latin typeface="+mn-lt"/>
                <a:ea typeface="+mn-ea"/>
                <a:cs typeface="+mn-ea"/>
                <a:sym typeface="+mn-lt"/>
              </a:endParaRPr>
            </a:p>
          </p:txBody>
        </p:sp>
        <p:grpSp>
          <p:nvGrpSpPr>
            <p:cNvPr id="106" name="组合 105"/>
            <p:cNvGrpSpPr/>
            <p:nvPr/>
          </p:nvGrpSpPr>
          <p:grpSpPr>
            <a:xfrm>
              <a:off x="947384" y="1340833"/>
              <a:ext cx="1008112" cy="500968"/>
              <a:chOff x="947384" y="1340833"/>
              <a:chExt cx="1008112" cy="500968"/>
            </a:xfrm>
          </p:grpSpPr>
          <p:cxnSp>
            <p:nvCxnSpPr>
              <p:cNvPr id="107" name="直接连接符 106"/>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08" name="TextBox 168"/>
              <p:cNvSpPr txBox="1"/>
              <p:nvPr/>
            </p:nvSpPr>
            <p:spPr>
              <a:xfrm>
                <a:off x="947384" y="1541325"/>
                <a:ext cx="1008112" cy="300476"/>
              </a:xfrm>
              <a:prstGeom prst="rect">
                <a:avLst/>
              </a:prstGeom>
              <a:noFill/>
            </p:spPr>
            <p:txBody>
              <a:bodyPr wrap="square" lIns="91431" tIns="0" rIns="91431" bIns="0" rtlCol="0" anchor="t">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50000"/>
                  </a:lnSpc>
                </a:pPr>
                <a:r>
                  <a:rPr lang="en-US" altLang="zh-CN" sz="2100" dirty="0">
                    <a:solidFill>
                      <a:schemeClr val="tx1">
                        <a:lumMod val="65000"/>
                        <a:lumOff val="35000"/>
                      </a:schemeClr>
                    </a:solidFill>
                    <a:latin typeface="+mn-lt"/>
                    <a:ea typeface="+mn-ea"/>
                    <a:cs typeface="+mn-ea"/>
                    <a:sym typeface="+mn-lt"/>
                  </a:rPr>
                  <a:t>Keywords</a:t>
                </a:r>
                <a:endParaRPr lang="zh-CN" altLang="en-US" sz="2100" dirty="0">
                  <a:solidFill>
                    <a:schemeClr val="tx1">
                      <a:lumMod val="65000"/>
                      <a:lumOff val="35000"/>
                    </a:schemeClr>
                  </a:solidFill>
                  <a:latin typeface="+mn-lt"/>
                  <a:ea typeface="+mn-ea"/>
                  <a:cs typeface="+mn-ea"/>
                  <a:sym typeface="+mn-lt"/>
                </a:endParaRPr>
              </a:p>
            </p:txBody>
          </p:sp>
        </p:grpSp>
      </p:grpSp>
      <p:grpSp>
        <p:nvGrpSpPr>
          <p:cNvPr id="95" name="组合 94"/>
          <p:cNvGrpSpPr/>
          <p:nvPr/>
        </p:nvGrpSpPr>
        <p:grpSpPr>
          <a:xfrm>
            <a:off x="4735227" y="4228696"/>
            <a:ext cx="2167754" cy="928288"/>
            <a:chOff x="873900" y="1340833"/>
            <a:chExt cx="1166203" cy="641701"/>
          </a:xfrm>
        </p:grpSpPr>
        <p:sp>
          <p:nvSpPr>
            <p:cNvPr id="101" name="TextBox 170"/>
            <p:cNvSpPr txBox="1"/>
            <p:nvPr/>
          </p:nvSpPr>
          <p:spPr>
            <a:xfrm>
              <a:off x="873900" y="1767301"/>
              <a:ext cx="1166203" cy="215233"/>
            </a:xfrm>
            <a:prstGeom prst="rect">
              <a:avLst/>
            </a:prstGeom>
            <a:noFill/>
          </p:spPr>
          <p:txBody>
            <a:bodyPr wrap="square" lIns="91431" tIns="45715" rIns="91431" bIns="45715"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30000"/>
                </a:lnSpc>
              </a:pPr>
              <a:r>
                <a:rPr lang="en-US" altLang="zh-CN" sz="1200" dirty="0">
                  <a:solidFill>
                    <a:schemeClr val="tx1">
                      <a:lumMod val="50000"/>
                      <a:lumOff val="50000"/>
                    </a:schemeClr>
                  </a:solidFill>
                  <a:latin typeface="+mn-lt"/>
                  <a:ea typeface="+mn-ea"/>
                  <a:cs typeface="+mn-ea"/>
                  <a:sym typeface="+mn-lt"/>
                </a:rPr>
                <a:t>Enter your text Enter your text </a:t>
              </a:r>
              <a:endParaRPr lang="zh-CN" altLang="en-US" sz="1200" dirty="0">
                <a:solidFill>
                  <a:schemeClr val="tx1">
                    <a:lumMod val="65000"/>
                    <a:lumOff val="35000"/>
                  </a:schemeClr>
                </a:solidFill>
                <a:latin typeface="+mn-lt"/>
                <a:ea typeface="+mn-ea"/>
                <a:cs typeface="+mn-ea"/>
                <a:sym typeface="+mn-lt"/>
              </a:endParaRPr>
            </a:p>
          </p:txBody>
        </p:sp>
        <p:grpSp>
          <p:nvGrpSpPr>
            <p:cNvPr id="102" name="组合 101"/>
            <p:cNvGrpSpPr/>
            <p:nvPr/>
          </p:nvGrpSpPr>
          <p:grpSpPr>
            <a:xfrm>
              <a:off x="947384" y="1340833"/>
              <a:ext cx="1008112" cy="500968"/>
              <a:chOff x="947384" y="1340833"/>
              <a:chExt cx="1008112" cy="500968"/>
            </a:xfrm>
          </p:grpSpPr>
          <p:cxnSp>
            <p:nvCxnSpPr>
              <p:cNvPr id="103" name="直接连接符 102"/>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04" name="TextBox 173"/>
              <p:cNvSpPr txBox="1"/>
              <p:nvPr/>
            </p:nvSpPr>
            <p:spPr>
              <a:xfrm>
                <a:off x="947384" y="1541325"/>
                <a:ext cx="1008112" cy="300476"/>
              </a:xfrm>
              <a:prstGeom prst="rect">
                <a:avLst/>
              </a:prstGeom>
              <a:noFill/>
            </p:spPr>
            <p:txBody>
              <a:bodyPr wrap="square" lIns="91431" tIns="0" rIns="91431" bIns="0" rtlCol="0" anchor="t">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50000"/>
                  </a:lnSpc>
                </a:pPr>
                <a:r>
                  <a:rPr lang="en-US" altLang="zh-CN" sz="2100" dirty="0">
                    <a:solidFill>
                      <a:schemeClr val="tx1">
                        <a:lumMod val="65000"/>
                        <a:lumOff val="35000"/>
                      </a:schemeClr>
                    </a:solidFill>
                    <a:latin typeface="+mn-lt"/>
                    <a:ea typeface="+mn-ea"/>
                    <a:cs typeface="+mn-ea"/>
                    <a:sym typeface="+mn-lt"/>
                  </a:rPr>
                  <a:t>Keywords</a:t>
                </a:r>
                <a:endParaRPr lang="zh-CN" altLang="en-US" sz="2100" dirty="0">
                  <a:solidFill>
                    <a:schemeClr val="tx1">
                      <a:lumMod val="65000"/>
                      <a:lumOff val="35000"/>
                    </a:schemeClr>
                  </a:solidFill>
                  <a:latin typeface="+mn-lt"/>
                  <a:ea typeface="+mn-ea"/>
                  <a:cs typeface="+mn-ea"/>
                  <a:sym typeface="+mn-lt"/>
                </a:endParaRPr>
              </a:p>
            </p:txBody>
          </p:sp>
        </p:grpSp>
      </p:grpSp>
      <p:grpSp>
        <p:nvGrpSpPr>
          <p:cNvPr id="96" name="组合 95"/>
          <p:cNvGrpSpPr/>
          <p:nvPr/>
        </p:nvGrpSpPr>
        <p:grpSpPr>
          <a:xfrm>
            <a:off x="7386270" y="4302885"/>
            <a:ext cx="2167754" cy="928288"/>
            <a:chOff x="873900" y="1340833"/>
            <a:chExt cx="1166203" cy="641701"/>
          </a:xfrm>
        </p:grpSpPr>
        <p:sp>
          <p:nvSpPr>
            <p:cNvPr id="97" name="TextBox 175"/>
            <p:cNvSpPr txBox="1"/>
            <p:nvPr/>
          </p:nvSpPr>
          <p:spPr>
            <a:xfrm>
              <a:off x="873900" y="1767301"/>
              <a:ext cx="1166203" cy="215233"/>
            </a:xfrm>
            <a:prstGeom prst="rect">
              <a:avLst/>
            </a:prstGeom>
            <a:noFill/>
          </p:spPr>
          <p:txBody>
            <a:bodyPr wrap="square" lIns="91431" tIns="45715" rIns="91431" bIns="45715" rtlCol="0">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30000"/>
                </a:lnSpc>
              </a:pPr>
              <a:r>
                <a:rPr lang="en-US" altLang="zh-CN" sz="1200" dirty="0">
                  <a:solidFill>
                    <a:schemeClr val="tx1">
                      <a:lumMod val="50000"/>
                      <a:lumOff val="50000"/>
                    </a:schemeClr>
                  </a:solidFill>
                  <a:latin typeface="+mn-lt"/>
                  <a:ea typeface="+mn-ea"/>
                  <a:cs typeface="+mn-ea"/>
                  <a:sym typeface="+mn-lt"/>
                </a:rPr>
                <a:t>Enter your text Enter your text </a:t>
              </a:r>
              <a:endParaRPr lang="zh-CN" altLang="en-US" sz="1200" dirty="0">
                <a:solidFill>
                  <a:schemeClr val="tx1">
                    <a:lumMod val="65000"/>
                    <a:lumOff val="35000"/>
                  </a:schemeClr>
                </a:solidFill>
                <a:latin typeface="+mn-lt"/>
                <a:ea typeface="+mn-ea"/>
                <a:cs typeface="+mn-ea"/>
                <a:sym typeface="+mn-lt"/>
              </a:endParaRPr>
            </a:p>
          </p:txBody>
        </p:sp>
        <p:grpSp>
          <p:nvGrpSpPr>
            <p:cNvPr id="98" name="组合 97"/>
            <p:cNvGrpSpPr/>
            <p:nvPr/>
          </p:nvGrpSpPr>
          <p:grpSpPr>
            <a:xfrm>
              <a:off x="947384" y="1340833"/>
              <a:ext cx="1008112" cy="500968"/>
              <a:chOff x="947384" y="1340833"/>
              <a:chExt cx="1008112" cy="500968"/>
            </a:xfrm>
          </p:grpSpPr>
          <p:cxnSp>
            <p:nvCxnSpPr>
              <p:cNvPr id="99" name="直接连接符 98"/>
              <p:cNvCxnSpPr/>
              <p:nvPr/>
            </p:nvCxnSpPr>
            <p:spPr>
              <a:xfrm>
                <a:off x="1481601" y="1340833"/>
                <a:ext cx="0" cy="200492"/>
              </a:xfrm>
              <a:prstGeom prst="line">
                <a:avLst/>
              </a:prstGeom>
              <a:ln>
                <a:solidFill>
                  <a:schemeClr val="tx1">
                    <a:lumMod val="50000"/>
                    <a:lumOff val="50000"/>
                  </a:schemeClr>
                </a:solidFill>
                <a:headEnd type="oval" w="sm" len="sm"/>
              </a:ln>
            </p:spPr>
            <p:style>
              <a:lnRef idx="1">
                <a:schemeClr val="accent1"/>
              </a:lnRef>
              <a:fillRef idx="0">
                <a:schemeClr val="accent1"/>
              </a:fillRef>
              <a:effectRef idx="0">
                <a:schemeClr val="accent1"/>
              </a:effectRef>
              <a:fontRef idx="minor">
                <a:schemeClr val="tx1"/>
              </a:fontRef>
            </p:style>
          </p:cxnSp>
          <p:sp>
            <p:nvSpPr>
              <p:cNvPr id="100" name="TextBox 178"/>
              <p:cNvSpPr txBox="1"/>
              <p:nvPr/>
            </p:nvSpPr>
            <p:spPr>
              <a:xfrm>
                <a:off x="947384" y="1541325"/>
                <a:ext cx="1008112" cy="300476"/>
              </a:xfrm>
              <a:prstGeom prst="rect">
                <a:avLst/>
              </a:prstGeom>
              <a:noFill/>
            </p:spPr>
            <p:txBody>
              <a:bodyPr wrap="square" lIns="91431" tIns="0" rIns="91431" bIns="0" rtlCol="0" anchor="t">
                <a:spAutoFit/>
              </a:bodyPr>
              <a:lstStyle>
                <a:defPPr>
                  <a:defRPr lang="zh-CN"/>
                </a:defPPr>
                <a:lvl1pPr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1pPr>
                <a:lvl2pPr marL="6102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2pPr>
                <a:lvl3pPr marL="1219835"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3pPr>
                <a:lvl4pPr marL="18300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4pPr>
                <a:lvl5pPr marL="2439670" algn="l" rtl="0" fontAlgn="base">
                  <a:spcBef>
                    <a:spcPct val="0"/>
                  </a:spcBef>
                  <a:spcAft>
                    <a:spcPct val="0"/>
                  </a:spcAft>
                  <a:defRPr kern="1200">
                    <a:solidFill>
                      <a:schemeClr val="tx1"/>
                    </a:solidFill>
                    <a:latin typeface="Calibri" panose="020F0502020204030204" charset="0"/>
                    <a:ea typeface="宋体" panose="02010600030101010101" pitchFamily="2" charset="-122"/>
                    <a:cs typeface="+mn-cs"/>
                  </a:defRPr>
                </a:lvl5pPr>
                <a:lvl6pPr marL="30499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6pPr>
                <a:lvl7pPr marL="3659505" algn="l" defTabSz="1219835" rtl="0" eaLnBrk="1" latinLnBrk="0" hangingPunct="1">
                  <a:defRPr kern="1200">
                    <a:solidFill>
                      <a:schemeClr val="tx1"/>
                    </a:solidFill>
                    <a:latin typeface="Calibri" panose="020F0502020204030204" charset="0"/>
                    <a:ea typeface="宋体" panose="02010600030101010101" pitchFamily="2" charset="-122"/>
                    <a:cs typeface="+mn-cs"/>
                  </a:defRPr>
                </a:lvl7pPr>
                <a:lvl8pPr marL="42697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8pPr>
                <a:lvl9pPr marL="4879340" algn="l" defTabSz="1219835" rtl="0" eaLnBrk="1" latinLnBrk="0" hangingPunct="1">
                  <a:defRPr kern="1200">
                    <a:solidFill>
                      <a:schemeClr val="tx1"/>
                    </a:solidFill>
                    <a:latin typeface="Calibri" panose="020F0502020204030204" charset="0"/>
                    <a:ea typeface="宋体" panose="02010600030101010101" pitchFamily="2" charset="-122"/>
                    <a:cs typeface="+mn-cs"/>
                  </a:defRPr>
                </a:lvl9pPr>
              </a:lstStyle>
              <a:p>
                <a:pPr algn="ctr">
                  <a:lnSpc>
                    <a:spcPct val="150000"/>
                  </a:lnSpc>
                </a:pPr>
                <a:r>
                  <a:rPr lang="en-US" altLang="zh-CN" sz="2100" dirty="0">
                    <a:solidFill>
                      <a:schemeClr val="tx1">
                        <a:lumMod val="65000"/>
                        <a:lumOff val="35000"/>
                      </a:schemeClr>
                    </a:solidFill>
                    <a:latin typeface="+mn-lt"/>
                    <a:ea typeface="+mn-ea"/>
                    <a:cs typeface="+mn-ea"/>
                    <a:sym typeface="+mn-lt"/>
                  </a:rPr>
                  <a:t>Keywords</a:t>
                </a:r>
                <a:endParaRPr lang="zh-CN" altLang="en-US" sz="2100" dirty="0">
                  <a:solidFill>
                    <a:schemeClr val="tx1">
                      <a:lumMod val="65000"/>
                      <a:lumOff val="35000"/>
                    </a:schemeClr>
                  </a:solidFill>
                  <a:latin typeface="+mn-lt"/>
                  <a:ea typeface="+mn-ea"/>
                  <a:cs typeface="+mn-ea"/>
                  <a:sym typeface="+mn-lt"/>
                </a:endParaRPr>
              </a:p>
            </p:txBody>
          </p:sp>
        </p:grpSp>
      </p:grpSp>
      <p:grpSp>
        <p:nvGrpSpPr>
          <p:cNvPr id="22" name="组合 21"/>
          <p:cNvGrpSpPr/>
          <p:nvPr/>
        </p:nvGrpSpPr>
        <p:grpSpPr>
          <a:xfrm>
            <a:off x="358140" y="288290"/>
            <a:ext cx="2863850" cy="368300"/>
            <a:chOff x="564" y="454"/>
            <a:chExt cx="4510" cy="580"/>
          </a:xfrm>
        </p:grpSpPr>
        <p:grpSp>
          <p:nvGrpSpPr>
            <p:cNvPr id="23" name="组合 22"/>
            <p:cNvGrpSpPr/>
            <p:nvPr/>
          </p:nvGrpSpPr>
          <p:grpSpPr>
            <a:xfrm>
              <a:off x="564" y="512"/>
              <a:ext cx="466" cy="466"/>
              <a:chOff x="3386" y="3538"/>
              <a:chExt cx="3309" cy="3309"/>
            </a:xfrm>
          </p:grpSpPr>
          <p:sp>
            <p:nvSpPr>
              <p:cNvPr id="24" name="椭圆 23"/>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5" name="椭圆 24"/>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文本框 27"/>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wipe(left)">
                                      <p:cBhvr>
                                        <p:cTn id="7" dur="500"/>
                                        <p:tgtEl>
                                          <p:spTgt spid="82"/>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83"/>
                                        </p:tgtEl>
                                        <p:attrNameLst>
                                          <p:attrName>style.visibility</p:attrName>
                                        </p:attrNameLst>
                                      </p:cBhvr>
                                      <p:to>
                                        <p:strVal val="visible"/>
                                      </p:to>
                                    </p:set>
                                    <p:anim calcmode="lin" valueType="num">
                                      <p:cBhvr>
                                        <p:cTn id="11" dur="500" fill="hold"/>
                                        <p:tgtEl>
                                          <p:spTgt spid="83"/>
                                        </p:tgtEl>
                                        <p:attrNameLst>
                                          <p:attrName>ppt_w</p:attrName>
                                        </p:attrNameLst>
                                      </p:cBhvr>
                                      <p:tavLst>
                                        <p:tav tm="0">
                                          <p:val>
                                            <p:fltVal val="0"/>
                                          </p:val>
                                        </p:tav>
                                        <p:tav tm="100000">
                                          <p:val>
                                            <p:strVal val="#ppt_w"/>
                                          </p:val>
                                        </p:tav>
                                      </p:tavLst>
                                    </p:anim>
                                    <p:anim calcmode="lin" valueType="num">
                                      <p:cBhvr>
                                        <p:cTn id="12" dur="500" fill="hold"/>
                                        <p:tgtEl>
                                          <p:spTgt spid="83"/>
                                        </p:tgtEl>
                                        <p:attrNameLst>
                                          <p:attrName>ppt_h</p:attrName>
                                        </p:attrNameLst>
                                      </p:cBhvr>
                                      <p:tavLst>
                                        <p:tav tm="0">
                                          <p:val>
                                            <p:fltVal val="0"/>
                                          </p:val>
                                        </p:tav>
                                        <p:tav tm="100000">
                                          <p:val>
                                            <p:strVal val="#ppt_h"/>
                                          </p:val>
                                        </p:tav>
                                      </p:tavLst>
                                    </p:anim>
                                    <p:animEffect transition="in" filter="fade">
                                      <p:cBhvr>
                                        <p:cTn id="13" dur="500"/>
                                        <p:tgtEl>
                                          <p:spTgt spid="83"/>
                                        </p:tgtEl>
                                      </p:cBhvr>
                                    </p:animEffect>
                                  </p:childTnLst>
                                </p:cTn>
                              </p:par>
                            </p:childTnLst>
                          </p:cTn>
                        </p:par>
                        <p:par>
                          <p:cTn id="14" fill="hold">
                            <p:stCondLst>
                              <p:cond delay="1000"/>
                            </p:stCondLst>
                            <p:childTnLst>
                              <p:par>
                                <p:cTn id="15" presetID="42" presetClass="entr" presetSubtype="0" fill="hold" nodeType="afterEffect">
                                  <p:stCondLst>
                                    <p:cond delay="0"/>
                                  </p:stCondLst>
                                  <p:childTnLst>
                                    <p:set>
                                      <p:cBhvr>
                                        <p:cTn id="16" dur="1" fill="hold">
                                          <p:stCondLst>
                                            <p:cond delay="0"/>
                                          </p:stCondLst>
                                        </p:cTn>
                                        <p:tgtEl>
                                          <p:spTgt spid="90"/>
                                        </p:tgtEl>
                                        <p:attrNameLst>
                                          <p:attrName>style.visibility</p:attrName>
                                        </p:attrNameLst>
                                      </p:cBhvr>
                                      <p:to>
                                        <p:strVal val="visible"/>
                                      </p:to>
                                    </p:set>
                                    <p:animEffect transition="in" filter="fade">
                                      <p:cBhvr>
                                        <p:cTn id="17" dur="500"/>
                                        <p:tgtEl>
                                          <p:spTgt spid="90"/>
                                        </p:tgtEl>
                                      </p:cBhvr>
                                    </p:animEffect>
                                    <p:anim calcmode="lin" valueType="num">
                                      <p:cBhvr>
                                        <p:cTn id="18" dur="500" fill="hold"/>
                                        <p:tgtEl>
                                          <p:spTgt spid="90"/>
                                        </p:tgtEl>
                                        <p:attrNameLst>
                                          <p:attrName>ppt_x</p:attrName>
                                        </p:attrNameLst>
                                      </p:cBhvr>
                                      <p:tavLst>
                                        <p:tav tm="0">
                                          <p:val>
                                            <p:strVal val="#ppt_x"/>
                                          </p:val>
                                        </p:tav>
                                        <p:tav tm="100000">
                                          <p:val>
                                            <p:strVal val="#ppt_x"/>
                                          </p:val>
                                        </p:tav>
                                      </p:tavLst>
                                    </p:anim>
                                    <p:anim calcmode="lin" valueType="num">
                                      <p:cBhvr>
                                        <p:cTn id="19" dur="500" fill="hold"/>
                                        <p:tgtEl>
                                          <p:spTgt spid="90"/>
                                        </p:tgtEl>
                                        <p:attrNameLst>
                                          <p:attrName>ppt_y</p:attrName>
                                        </p:attrNameLst>
                                      </p:cBhvr>
                                      <p:tavLst>
                                        <p:tav tm="0">
                                          <p:val>
                                            <p:strVal val="#ppt_y+.1"/>
                                          </p:val>
                                        </p:tav>
                                        <p:tav tm="100000">
                                          <p:val>
                                            <p:strVal val="#ppt_y"/>
                                          </p:val>
                                        </p:tav>
                                      </p:tavLst>
                                    </p:anim>
                                  </p:childTnLst>
                                </p:cTn>
                              </p:par>
                            </p:childTnLst>
                          </p:cTn>
                        </p:par>
                        <p:par>
                          <p:cTn id="20" fill="hold">
                            <p:stCondLst>
                              <p:cond delay="1500"/>
                            </p:stCondLst>
                            <p:childTnLst>
                              <p:par>
                                <p:cTn id="21" presetID="53" presetClass="entr" presetSubtype="16" fill="hold" nodeType="afterEffect">
                                  <p:stCondLst>
                                    <p:cond delay="0"/>
                                  </p:stCondLst>
                                  <p:childTnLst>
                                    <p:set>
                                      <p:cBhvr>
                                        <p:cTn id="22" dur="1" fill="hold">
                                          <p:stCondLst>
                                            <p:cond delay="0"/>
                                          </p:stCondLst>
                                        </p:cTn>
                                        <p:tgtEl>
                                          <p:spTgt spid="84"/>
                                        </p:tgtEl>
                                        <p:attrNameLst>
                                          <p:attrName>style.visibility</p:attrName>
                                        </p:attrNameLst>
                                      </p:cBhvr>
                                      <p:to>
                                        <p:strVal val="visible"/>
                                      </p:to>
                                    </p:set>
                                    <p:anim calcmode="lin" valueType="num">
                                      <p:cBhvr>
                                        <p:cTn id="23" dur="500" fill="hold"/>
                                        <p:tgtEl>
                                          <p:spTgt spid="84"/>
                                        </p:tgtEl>
                                        <p:attrNameLst>
                                          <p:attrName>ppt_w</p:attrName>
                                        </p:attrNameLst>
                                      </p:cBhvr>
                                      <p:tavLst>
                                        <p:tav tm="0">
                                          <p:val>
                                            <p:fltVal val="0"/>
                                          </p:val>
                                        </p:tav>
                                        <p:tav tm="100000">
                                          <p:val>
                                            <p:strVal val="#ppt_w"/>
                                          </p:val>
                                        </p:tav>
                                      </p:tavLst>
                                    </p:anim>
                                    <p:anim calcmode="lin" valueType="num">
                                      <p:cBhvr>
                                        <p:cTn id="24" dur="500" fill="hold"/>
                                        <p:tgtEl>
                                          <p:spTgt spid="84"/>
                                        </p:tgtEl>
                                        <p:attrNameLst>
                                          <p:attrName>ppt_h</p:attrName>
                                        </p:attrNameLst>
                                      </p:cBhvr>
                                      <p:tavLst>
                                        <p:tav tm="0">
                                          <p:val>
                                            <p:fltVal val="0"/>
                                          </p:val>
                                        </p:tav>
                                        <p:tav tm="100000">
                                          <p:val>
                                            <p:strVal val="#ppt_h"/>
                                          </p:val>
                                        </p:tav>
                                      </p:tavLst>
                                    </p:anim>
                                    <p:animEffect transition="in" filter="fade">
                                      <p:cBhvr>
                                        <p:cTn id="25" dur="500"/>
                                        <p:tgtEl>
                                          <p:spTgt spid="84"/>
                                        </p:tgtEl>
                                      </p:cBhvr>
                                    </p:animEffect>
                                  </p:childTnLst>
                                </p:cTn>
                              </p:par>
                            </p:childTnLst>
                          </p:cTn>
                        </p:par>
                        <p:par>
                          <p:cTn id="26" fill="hold">
                            <p:stCondLst>
                              <p:cond delay="2000"/>
                            </p:stCondLst>
                            <p:childTnLst>
                              <p:par>
                                <p:cTn id="27" presetID="42" presetClass="entr" presetSubtype="0" fill="hold" nodeType="afterEffect">
                                  <p:stCondLst>
                                    <p:cond delay="0"/>
                                  </p:stCondLst>
                                  <p:childTnLst>
                                    <p:set>
                                      <p:cBhvr>
                                        <p:cTn id="28" dur="1" fill="hold">
                                          <p:stCondLst>
                                            <p:cond delay="0"/>
                                          </p:stCondLst>
                                        </p:cTn>
                                        <p:tgtEl>
                                          <p:spTgt spid="94"/>
                                        </p:tgtEl>
                                        <p:attrNameLst>
                                          <p:attrName>style.visibility</p:attrName>
                                        </p:attrNameLst>
                                      </p:cBhvr>
                                      <p:to>
                                        <p:strVal val="visible"/>
                                      </p:to>
                                    </p:set>
                                    <p:animEffect transition="in" filter="fade">
                                      <p:cBhvr>
                                        <p:cTn id="29" dur="500"/>
                                        <p:tgtEl>
                                          <p:spTgt spid="94"/>
                                        </p:tgtEl>
                                      </p:cBhvr>
                                    </p:animEffect>
                                    <p:anim calcmode="lin" valueType="num">
                                      <p:cBhvr>
                                        <p:cTn id="30" dur="500" fill="hold"/>
                                        <p:tgtEl>
                                          <p:spTgt spid="94"/>
                                        </p:tgtEl>
                                        <p:attrNameLst>
                                          <p:attrName>ppt_x</p:attrName>
                                        </p:attrNameLst>
                                      </p:cBhvr>
                                      <p:tavLst>
                                        <p:tav tm="0">
                                          <p:val>
                                            <p:strVal val="#ppt_x"/>
                                          </p:val>
                                        </p:tav>
                                        <p:tav tm="100000">
                                          <p:val>
                                            <p:strVal val="#ppt_x"/>
                                          </p:val>
                                        </p:tav>
                                      </p:tavLst>
                                    </p:anim>
                                    <p:anim calcmode="lin" valueType="num">
                                      <p:cBhvr>
                                        <p:cTn id="31" dur="500" fill="hold"/>
                                        <p:tgtEl>
                                          <p:spTgt spid="94"/>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53" presetClass="entr" presetSubtype="16" fill="hold" nodeType="afterEffect">
                                  <p:stCondLst>
                                    <p:cond delay="0"/>
                                  </p:stCondLst>
                                  <p:childTnLst>
                                    <p:set>
                                      <p:cBhvr>
                                        <p:cTn id="34" dur="1" fill="hold">
                                          <p:stCondLst>
                                            <p:cond delay="0"/>
                                          </p:stCondLst>
                                        </p:cTn>
                                        <p:tgtEl>
                                          <p:spTgt spid="85"/>
                                        </p:tgtEl>
                                        <p:attrNameLst>
                                          <p:attrName>style.visibility</p:attrName>
                                        </p:attrNameLst>
                                      </p:cBhvr>
                                      <p:to>
                                        <p:strVal val="visible"/>
                                      </p:to>
                                    </p:set>
                                    <p:anim calcmode="lin" valueType="num">
                                      <p:cBhvr>
                                        <p:cTn id="35" dur="500" fill="hold"/>
                                        <p:tgtEl>
                                          <p:spTgt spid="85"/>
                                        </p:tgtEl>
                                        <p:attrNameLst>
                                          <p:attrName>ppt_w</p:attrName>
                                        </p:attrNameLst>
                                      </p:cBhvr>
                                      <p:tavLst>
                                        <p:tav tm="0">
                                          <p:val>
                                            <p:fltVal val="0"/>
                                          </p:val>
                                        </p:tav>
                                        <p:tav tm="100000">
                                          <p:val>
                                            <p:strVal val="#ppt_w"/>
                                          </p:val>
                                        </p:tav>
                                      </p:tavLst>
                                    </p:anim>
                                    <p:anim calcmode="lin" valueType="num">
                                      <p:cBhvr>
                                        <p:cTn id="36" dur="500" fill="hold"/>
                                        <p:tgtEl>
                                          <p:spTgt spid="85"/>
                                        </p:tgtEl>
                                        <p:attrNameLst>
                                          <p:attrName>ppt_h</p:attrName>
                                        </p:attrNameLst>
                                      </p:cBhvr>
                                      <p:tavLst>
                                        <p:tav tm="0">
                                          <p:val>
                                            <p:fltVal val="0"/>
                                          </p:val>
                                        </p:tav>
                                        <p:tav tm="100000">
                                          <p:val>
                                            <p:strVal val="#ppt_h"/>
                                          </p:val>
                                        </p:tav>
                                      </p:tavLst>
                                    </p:anim>
                                    <p:animEffect transition="in" filter="fade">
                                      <p:cBhvr>
                                        <p:cTn id="37" dur="500"/>
                                        <p:tgtEl>
                                          <p:spTgt spid="85"/>
                                        </p:tgtEl>
                                      </p:cBhvr>
                                    </p:animEffect>
                                  </p:childTnLst>
                                </p:cTn>
                              </p:par>
                            </p:childTnLst>
                          </p:cTn>
                        </p:par>
                        <p:par>
                          <p:cTn id="38" fill="hold">
                            <p:stCondLst>
                              <p:cond delay="3000"/>
                            </p:stCondLst>
                            <p:childTnLst>
                              <p:par>
                                <p:cTn id="39" presetID="42" presetClass="entr" presetSubtype="0" fill="hold" nodeType="afterEffect">
                                  <p:stCondLst>
                                    <p:cond delay="0"/>
                                  </p:stCondLst>
                                  <p:childTnLst>
                                    <p:set>
                                      <p:cBhvr>
                                        <p:cTn id="40" dur="1" fill="hold">
                                          <p:stCondLst>
                                            <p:cond delay="0"/>
                                          </p:stCondLst>
                                        </p:cTn>
                                        <p:tgtEl>
                                          <p:spTgt spid="91"/>
                                        </p:tgtEl>
                                        <p:attrNameLst>
                                          <p:attrName>style.visibility</p:attrName>
                                        </p:attrNameLst>
                                      </p:cBhvr>
                                      <p:to>
                                        <p:strVal val="visible"/>
                                      </p:to>
                                    </p:set>
                                    <p:animEffect transition="in" filter="fade">
                                      <p:cBhvr>
                                        <p:cTn id="41" dur="500"/>
                                        <p:tgtEl>
                                          <p:spTgt spid="91"/>
                                        </p:tgtEl>
                                      </p:cBhvr>
                                    </p:animEffect>
                                    <p:anim calcmode="lin" valueType="num">
                                      <p:cBhvr>
                                        <p:cTn id="42" dur="500" fill="hold"/>
                                        <p:tgtEl>
                                          <p:spTgt spid="91"/>
                                        </p:tgtEl>
                                        <p:attrNameLst>
                                          <p:attrName>ppt_x</p:attrName>
                                        </p:attrNameLst>
                                      </p:cBhvr>
                                      <p:tavLst>
                                        <p:tav tm="0">
                                          <p:val>
                                            <p:strVal val="#ppt_x"/>
                                          </p:val>
                                        </p:tav>
                                        <p:tav tm="100000">
                                          <p:val>
                                            <p:strVal val="#ppt_x"/>
                                          </p:val>
                                        </p:tav>
                                      </p:tavLst>
                                    </p:anim>
                                    <p:anim calcmode="lin" valueType="num">
                                      <p:cBhvr>
                                        <p:cTn id="43" dur="500" fill="hold"/>
                                        <p:tgtEl>
                                          <p:spTgt spid="91"/>
                                        </p:tgtEl>
                                        <p:attrNameLst>
                                          <p:attrName>ppt_y</p:attrName>
                                        </p:attrNameLst>
                                      </p:cBhvr>
                                      <p:tavLst>
                                        <p:tav tm="0">
                                          <p:val>
                                            <p:strVal val="#ppt_y+.1"/>
                                          </p:val>
                                        </p:tav>
                                        <p:tav tm="100000">
                                          <p:val>
                                            <p:strVal val="#ppt_y"/>
                                          </p:val>
                                        </p:tav>
                                      </p:tavLst>
                                    </p:anim>
                                  </p:childTnLst>
                                </p:cTn>
                              </p:par>
                            </p:childTnLst>
                          </p:cTn>
                        </p:par>
                        <p:par>
                          <p:cTn id="44" fill="hold">
                            <p:stCondLst>
                              <p:cond delay="3500"/>
                            </p:stCondLst>
                            <p:childTnLst>
                              <p:par>
                                <p:cTn id="45" presetID="53" presetClass="entr" presetSubtype="16" fill="hold" nodeType="afterEffect">
                                  <p:stCondLst>
                                    <p:cond delay="0"/>
                                  </p:stCondLst>
                                  <p:childTnLst>
                                    <p:set>
                                      <p:cBhvr>
                                        <p:cTn id="46" dur="1" fill="hold">
                                          <p:stCondLst>
                                            <p:cond delay="0"/>
                                          </p:stCondLst>
                                        </p:cTn>
                                        <p:tgtEl>
                                          <p:spTgt spid="86"/>
                                        </p:tgtEl>
                                        <p:attrNameLst>
                                          <p:attrName>style.visibility</p:attrName>
                                        </p:attrNameLst>
                                      </p:cBhvr>
                                      <p:to>
                                        <p:strVal val="visible"/>
                                      </p:to>
                                    </p:set>
                                    <p:anim calcmode="lin" valueType="num">
                                      <p:cBhvr>
                                        <p:cTn id="47" dur="500" fill="hold"/>
                                        <p:tgtEl>
                                          <p:spTgt spid="86"/>
                                        </p:tgtEl>
                                        <p:attrNameLst>
                                          <p:attrName>ppt_w</p:attrName>
                                        </p:attrNameLst>
                                      </p:cBhvr>
                                      <p:tavLst>
                                        <p:tav tm="0">
                                          <p:val>
                                            <p:fltVal val="0"/>
                                          </p:val>
                                        </p:tav>
                                        <p:tav tm="100000">
                                          <p:val>
                                            <p:strVal val="#ppt_w"/>
                                          </p:val>
                                        </p:tav>
                                      </p:tavLst>
                                    </p:anim>
                                    <p:anim calcmode="lin" valueType="num">
                                      <p:cBhvr>
                                        <p:cTn id="48" dur="500" fill="hold"/>
                                        <p:tgtEl>
                                          <p:spTgt spid="86"/>
                                        </p:tgtEl>
                                        <p:attrNameLst>
                                          <p:attrName>ppt_h</p:attrName>
                                        </p:attrNameLst>
                                      </p:cBhvr>
                                      <p:tavLst>
                                        <p:tav tm="0">
                                          <p:val>
                                            <p:fltVal val="0"/>
                                          </p:val>
                                        </p:tav>
                                        <p:tav tm="100000">
                                          <p:val>
                                            <p:strVal val="#ppt_h"/>
                                          </p:val>
                                        </p:tav>
                                      </p:tavLst>
                                    </p:anim>
                                    <p:animEffect transition="in" filter="fade">
                                      <p:cBhvr>
                                        <p:cTn id="49" dur="500"/>
                                        <p:tgtEl>
                                          <p:spTgt spid="86"/>
                                        </p:tgtEl>
                                      </p:cBhvr>
                                    </p:animEffect>
                                  </p:childTnLst>
                                </p:cTn>
                              </p:par>
                            </p:childTnLst>
                          </p:cTn>
                        </p:par>
                        <p:par>
                          <p:cTn id="50" fill="hold">
                            <p:stCondLst>
                              <p:cond delay="4000"/>
                            </p:stCondLst>
                            <p:childTnLst>
                              <p:par>
                                <p:cTn id="51" presetID="42" presetClass="entr" presetSubtype="0" fill="hold" nodeType="afterEffect">
                                  <p:stCondLst>
                                    <p:cond delay="0"/>
                                  </p:stCondLst>
                                  <p:childTnLst>
                                    <p:set>
                                      <p:cBhvr>
                                        <p:cTn id="52" dur="1" fill="hold">
                                          <p:stCondLst>
                                            <p:cond delay="0"/>
                                          </p:stCondLst>
                                        </p:cTn>
                                        <p:tgtEl>
                                          <p:spTgt spid="95"/>
                                        </p:tgtEl>
                                        <p:attrNameLst>
                                          <p:attrName>style.visibility</p:attrName>
                                        </p:attrNameLst>
                                      </p:cBhvr>
                                      <p:to>
                                        <p:strVal val="visible"/>
                                      </p:to>
                                    </p:set>
                                    <p:animEffect transition="in" filter="fade">
                                      <p:cBhvr>
                                        <p:cTn id="53" dur="500"/>
                                        <p:tgtEl>
                                          <p:spTgt spid="95"/>
                                        </p:tgtEl>
                                      </p:cBhvr>
                                    </p:animEffect>
                                    <p:anim calcmode="lin" valueType="num">
                                      <p:cBhvr>
                                        <p:cTn id="54" dur="500" fill="hold"/>
                                        <p:tgtEl>
                                          <p:spTgt spid="95"/>
                                        </p:tgtEl>
                                        <p:attrNameLst>
                                          <p:attrName>ppt_x</p:attrName>
                                        </p:attrNameLst>
                                      </p:cBhvr>
                                      <p:tavLst>
                                        <p:tav tm="0">
                                          <p:val>
                                            <p:strVal val="#ppt_x"/>
                                          </p:val>
                                        </p:tav>
                                        <p:tav tm="100000">
                                          <p:val>
                                            <p:strVal val="#ppt_x"/>
                                          </p:val>
                                        </p:tav>
                                      </p:tavLst>
                                    </p:anim>
                                    <p:anim calcmode="lin" valueType="num">
                                      <p:cBhvr>
                                        <p:cTn id="55" dur="500" fill="hold"/>
                                        <p:tgtEl>
                                          <p:spTgt spid="95"/>
                                        </p:tgtEl>
                                        <p:attrNameLst>
                                          <p:attrName>ppt_y</p:attrName>
                                        </p:attrNameLst>
                                      </p:cBhvr>
                                      <p:tavLst>
                                        <p:tav tm="0">
                                          <p:val>
                                            <p:strVal val="#ppt_y+.1"/>
                                          </p:val>
                                        </p:tav>
                                        <p:tav tm="100000">
                                          <p:val>
                                            <p:strVal val="#ppt_y"/>
                                          </p:val>
                                        </p:tav>
                                      </p:tavLst>
                                    </p:anim>
                                  </p:childTnLst>
                                </p:cTn>
                              </p:par>
                            </p:childTnLst>
                          </p:cTn>
                        </p:par>
                        <p:par>
                          <p:cTn id="56" fill="hold">
                            <p:stCondLst>
                              <p:cond delay="4500"/>
                            </p:stCondLst>
                            <p:childTnLst>
                              <p:par>
                                <p:cTn id="57" presetID="53" presetClass="entr" presetSubtype="16" fill="hold" nodeType="afterEffect">
                                  <p:stCondLst>
                                    <p:cond delay="0"/>
                                  </p:stCondLst>
                                  <p:childTnLst>
                                    <p:set>
                                      <p:cBhvr>
                                        <p:cTn id="58" dur="1" fill="hold">
                                          <p:stCondLst>
                                            <p:cond delay="0"/>
                                          </p:stCondLst>
                                        </p:cTn>
                                        <p:tgtEl>
                                          <p:spTgt spid="87"/>
                                        </p:tgtEl>
                                        <p:attrNameLst>
                                          <p:attrName>style.visibility</p:attrName>
                                        </p:attrNameLst>
                                      </p:cBhvr>
                                      <p:to>
                                        <p:strVal val="visible"/>
                                      </p:to>
                                    </p:set>
                                    <p:anim calcmode="lin" valueType="num">
                                      <p:cBhvr>
                                        <p:cTn id="59" dur="500" fill="hold"/>
                                        <p:tgtEl>
                                          <p:spTgt spid="87"/>
                                        </p:tgtEl>
                                        <p:attrNameLst>
                                          <p:attrName>ppt_w</p:attrName>
                                        </p:attrNameLst>
                                      </p:cBhvr>
                                      <p:tavLst>
                                        <p:tav tm="0">
                                          <p:val>
                                            <p:fltVal val="0"/>
                                          </p:val>
                                        </p:tav>
                                        <p:tav tm="100000">
                                          <p:val>
                                            <p:strVal val="#ppt_w"/>
                                          </p:val>
                                        </p:tav>
                                      </p:tavLst>
                                    </p:anim>
                                    <p:anim calcmode="lin" valueType="num">
                                      <p:cBhvr>
                                        <p:cTn id="60" dur="500" fill="hold"/>
                                        <p:tgtEl>
                                          <p:spTgt spid="87"/>
                                        </p:tgtEl>
                                        <p:attrNameLst>
                                          <p:attrName>ppt_h</p:attrName>
                                        </p:attrNameLst>
                                      </p:cBhvr>
                                      <p:tavLst>
                                        <p:tav tm="0">
                                          <p:val>
                                            <p:fltVal val="0"/>
                                          </p:val>
                                        </p:tav>
                                        <p:tav tm="100000">
                                          <p:val>
                                            <p:strVal val="#ppt_h"/>
                                          </p:val>
                                        </p:tav>
                                      </p:tavLst>
                                    </p:anim>
                                    <p:animEffect transition="in" filter="fade">
                                      <p:cBhvr>
                                        <p:cTn id="61" dur="500"/>
                                        <p:tgtEl>
                                          <p:spTgt spid="87"/>
                                        </p:tgtEl>
                                      </p:cBhvr>
                                    </p:animEffect>
                                  </p:childTnLst>
                                </p:cTn>
                              </p:par>
                            </p:childTnLst>
                          </p:cTn>
                        </p:par>
                        <p:par>
                          <p:cTn id="62" fill="hold">
                            <p:stCondLst>
                              <p:cond delay="5000"/>
                            </p:stCondLst>
                            <p:childTnLst>
                              <p:par>
                                <p:cTn id="63" presetID="42" presetClass="entr" presetSubtype="0" fill="hold" nodeType="afterEffect">
                                  <p:stCondLst>
                                    <p:cond delay="0"/>
                                  </p:stCondLst>
                                  <p:childTnLst>
                                    <p:set>
                                      <p:cBhvr>
                                        <p:cTn id="64" dur="1" fill="hold">
                                          <p:stCondLst>
                                            <p:cond delay="0"/>
                                          </p:stCondLst>
                                        </p:cTn>
                                        <p:tgtEl>
                                          <p:spTgt spid="92"/>
                                        </p:tgtEl>
                                        <p:attrNameLst>
                                          <p:attrName>style.visibility</p:attrName>
                                        </p:attrNameLst>
                                      </p:cBhvr>
                                      <p:to>
                                        <p:strVal val="visible"/>
                                      </p:to>
                                    </p:set>
                                    <p:animEffect transition="in" filter="fade">
                                      <p:cBhvr>
                                        <p:cTn id="65" dur="500"/>
                                        <p:tgtEl>
                                          <p:spTgt spid="92"/>
                                        </p:tgtEl>
                                      </p:cBhvr>
                                    </p:animEffect>
                                    <p:anim calcmode="lin" valueType="num">
                                      <p:cBhvr>
                                        <p:cTn id="66" dur="500" fill="hold"/>
                                        <p:tgtEl>
                                          <p:spTgt spid="92"/>
                                        </p:tgtEl>
                                        <p:attrNameLst>
                                          <p:attrName>ppt_x</p:attrName>
                                        </p:attrNameLst>
                                      </p:cBhvr>
                                      <p:tavLst>
                                        <p:tav tm="0">
                                          <p:val>
                                            <p:strVal val="#ppt_x"/>
                                          </p:val>
                                        </p:tav>
                                        <p:tav tm="100000">
                                          <p:val>
                                            <p:strVal val="#ppt_x"/>
                                          </p:val>
                                        </p:tav>
                                      </p:tavLst>
                                    </p:anim>
                                    <p:anim calcmode="lin" valueType="num">
                                      <p:cBhvr>
                                        <p:cTn id="67" dur="500" fill="hold"/>
                                        <p:tgtEl>
                                          <p:spTgt spid="92"/>
                                        </p:tgtEl>
                                        <p:attrNameLst>
                                          <p:attrName>ppt_y</p:attrName>
                                        </p:attrNameLst>
                                      </p:cBhvr>
                                      <p:tavLst>
                                        <p:tav tm="0">
                                          <p:val>
                                            <p:strVal val="#ppt_y+.1"/>
                                          </p:val>
                                        </p:tav>
                                        <p:tav tm="100000">
                                          <p:val>
                                            <p:strVal val="#ppt_y"/>
                                          </p:val>
                                        </p:tav>
                                      </p:tavLst>
                                    </p:anim>
                                  </p:childTnLst>
                                </p:cTn>
                              </p:par>
                            </p:childTnLst>
                          </p:cTn>
                        </p:par>
                        <p:par>
                          <p:cTn id="68" fill="hold">
                            <p:stCondLst>
                              <p:cond delay="5500"/>
                            </p:stCondLst>
                            <p:childTnLst>
                              <p:par>
                                <p:cTn id="69" presetID="53" presetClass="entr" presetSubtype="16" fill="hold" nodeType="afterEffect">
                                  <p:stCondLst>
                                    <p:cond delay="0"/>
                                  </p:stCondLst>
                                  <p:childTnLst>
                                    <p:set>
                                      <p:cBhvr>
                                        <p:cTn id="70" dur="1" fill="hold">
                                          <p:stCondLst>
                                            <p:cond delay="0"/>
                                          </p:stCondLst>
                                        </p:cTn>
                                        <p:tgtEl>
                                          <p:spTgt spid="88"/>
                                        </p:tgtEl>
                                        <p:attrNameLst>
                                          <p:attrName>style.visibility</p:attrName>
                                        </p:attrNameLst>
                                      </p:cBhvr>
                                      <p:to>
                                        <p:strVal val="visible"/>
                                      </p:to>
                                    </p:set>
                                    <p:anim calcmode="lin" valueType="num">
                                      <p:cBhvr>
                                        <p:cTn id="71" dur="500" fill="hold"/>
                                        <p:tgtEl>
                                          <p:spTgt spid="88"/>
                                        </p:tgtEl>
                                        <p:attrNameLst>
                                          <p:attrName>ppt_w</p:attrName>
                                        </p:attrNameLst>
                                      </p:cBhvr>
                                      <p:tavLst>
                                        <p:tav tm="0">
                                          <p:val>
                                            <p:fltVal val="0"/>
                                          </p:val>
                                        </p:tav>
                                        <p:tav tm="100000">
                                          <p:val>
                                            <p:strVal val="#ppt_w"/>
                                          </p:val>
                                        </p:tav>
                                      </p:tavLst>
                                    </p:anim>
                                    <p:anim calcmode="lin" valueType="num">
                                      <p:cBhvr>
                                        <p:cTn id="72" dur="500" fill="hold"/>
                                        <p:tgtEl>
                                          <p:spTgt spid="88"/>
                                        </p:tgtEl>
                                        <p:attrNameLst>
                                          <p:attrName>ppt_h</p:attrName>
                                        </p:attrNameLst>
                                      </p:cBhvr>
                                      <p:tavLst>
                                        <p:tav tm="0">
                                          <p:val>
                                            <p:fltVal val="0"/>
                                          </p:val>
                                        </p:tav>
                                        <p:tav tm="100000">
                                          <p:val>
                                            <p:strVal val="#ppt_h"/>
                                          </p:val>
                                        </p:tav>
                                      </p:tavLst>
                                    </p:anim>
                                    <p:animEffect transition="in" filter="fade">
                                      <p:cBhvr>
                                        <p:cTn id="73" dur="500"/>
                                        <p:tgtEl>
                                          <p:spTgt spid="88"/>
                                        </p:tgtEl>
                                      </p:cBhvr>
                                    </p:animEffect>
                                  </p:childTnLst>
                                </p:cTn>
                              </p:par>
                            </p:childTnLst>
                          </p:cTn>
                        </p:par>
                        <p:par>
                          <p:cTn id="74" fill="hold">
                            <p:stCondLst>
                              <p:cond delay="6000"/>
                            </p:stCondLst>
                            <p:childTnLst>
                              <p:par>
                                <p:cTn id="75" presetID="42" presetClass="entr" presetSubtype="0" fill="hold" nodeType="afterEffect">
                                  <p:stCondLst>
                                    <p:cond delay="0"/>
                                  </p:stCondLst>
                                  <p:childTnLst>
                                    <p:set>
                                      <p:cBhvr>
                                        <p:cTn id="76" dur="1" fill="hold">
                                          <p:stCondLst>
                                            <p:cond delay="0"/>
                                          </p:stCondLst>
                                        </p:cTn>
                                        <p:tgtEl>
                                          <p:spTgt spid="96"/>
                                        </p:tgtEl>
                                        <p:attrNameLst>
                                          <p:attrName>style.visibility</p:attrName>
                                        </p:attrNameLst>
                                      </p:cBhvr>
                                      <p:to>
                                        <p:strVal val="visible"/>
                                      </p:to>
                                    </p:set>
                                    <p:animEffect transition="in" filter="fade">
                                      <p:cBhvr>
                                        <p:cTn id="77" dur="500"/>
                                        <p:tgtEl>
                                          <p:spTgt spid="96"/>
                                        </p:tgtEl>
                                      </p:cBhvr>
                                    </p:animEffect>
                                    <p:anim calcmode="lin" valueType="num">
                                      <p:cBhvr>
                                        <p:cTn id="78" dur="500" fill="hold"/>
                                        <p:tgtEl>
                                          <p:spTgt spid="96"/>
                                        </p:tgtEl>
                                        <p:attrNameLst>
                                          <p:attrName>ppt_x</p:attrName>
                                        </p:attrNameLst>
                                      </p:cBhvr>
                                      <p:tavLst>
                                        <p:tav tm="0">
                                          <p:val>
                                            <p:strVal val="#ppt_x"/>
                                          </p:val>
                                        </p:tav>
                                        <p:tav tm="100000">
                                          <p:val>
                                            <p:strVal val="#ppt_x"/>
                                          </p:val>
                                        </p:tav>
                                      </p:tavLst>
                                    </p:anim>
                                    <p:anim calcmode="lin" valueType="num">
                                      <p:cBhvr>
                                        <p:cTn id="79" dur="500" fill="hold"/>
                                        <p:tgtEl>
                                          <p:spTgt spid="96"/>
                                        </p:tgtEl>
                                        <p:attrNameLst>
                                          <p:attrName>ppt_y</p:attrName>
                                        </p:attrNameLst>
                                      </p:cBhvr>
                                      <p:tavLst>
                                        <p:tav tm="0">
                                          <p:val>
                                            <p:strVal val="#ppt_y+.1"/>
                                          </p:val>
                                        </p:tav>
                                        <p:tav tm="100000">
                                          <p:val>
                                            <p:strVal val="#ppt_y"/>
                                          </p:val>
                                        </p:tav>
                                      </p:tavLst>
                                    </p:anim>
                                  </p:childTnLst>
                                </p:cTn>
                              </p:par>
                            </p:childTnLst>
                          </p:cTn>
                        </p:par>
                        <p:par>
                          <p:cTn id="80" fill="hold">
                            <p:stCondLst>
                              <p:cond delay="6500"/>
                            </p:stCondLst>
                            <p:childTnLst>
                              <p:par>
                                <p:cTn id="81" presetID="53" presetClass="entr" presetSubtype="16" fill="hold" nodeType="afterEffect">
                                  <p:stCondLst>
                                    <p:cond delay="0"/>
                                  </p:stCondLst>
                                  <p:childTnLst>
                                    <p:set>
                                      <p:cBhvr>
                                        <p:cTn id="82" dur="1" fill="hold">
                                          <p:stCondLst>
                                            <p:cond delay="0"/>
                                          </p:stCondLst>
                                        </p:cTn>
                                        <p:tgtEl>
                                          <p:spTgt spid="89"/>
                                        </p:tgtEl>
                                        <p:attrNameLst>
                                          <p:attrName>style.visibility</p:attrName>
                                        </p:attrNameLst>
                                      </p:cBhvr>
                                      <p:to>
                                        <p:strVal val="visible"/>
                                      </p:to>
                                    </p:set>
                                    <p:anim calcmode="lin" valueType="num">
                                      <p:cBhvr>
                                        <p:cTn id="83" dur="500" fill="hold"/>
                                        <p:tgtEl>
                                          <p:spTgt spid="89"/>
                                        </p:tgtEl>
                                        <p:attrNameLst>
                                          <p:attrName>ppt_w</p:attrName>
                                        </p:attrNameLst>
                                      </p:cBhvr>
                                      <p:tavLst>
                                        <p:tav tm="0">
                                          <p:val>
                                            <p:fltVal val="0"/>
                                          </p:val>
                                        </p:tav>
                                        <p:tav tm="100000">
                                          <p:val>
                                            <p:strVal val="#ppt_w"/>
                                          </p:val>
                                        </p:tav>
                                      </p:tavLst>
                                    </p:anim>
                                    <p:anim calcmode="lin" valueType="num">
                                      <p:cBhvr>
                                        <p:cTn id="84" dur="500" fill="hold"/>
                                        <p:tgtEl>
                                          <p:spTgt spid="89"/>
                                        </p:tgtEl>
                                        <p:attrNameLst>
                                          <p:attrName>ppt_h</p:attrName>
                                        </p:attrNameLst>
                                      </p:cBhvr>
                                      <p:tavLst>
                                        <p:tav tm="0">
                                          <p:val>
                                            <p:fltVal val="0"/>
                                          </p:val>
                                        </p:tav>
                                        <p:tav tm="100000">
                                          <p:val>
                                            <p:strVal val="#ppt_h"/>
                                          </p:val>
                                        </p:tav>
                                      </p:tavLst>
                                    </p:anim>
                                    <p:animEffect transition="in" filter="fade">
                                      <p:cBhvr>
                                        <p:cTn id="85" dur="500"/>
                                        <p:tgtEl>
                                          <p:spTgt spid="89"/>
                                        </p:tgtEl>
                                      </p:cBhvr>
                                    </p:animEffect>
                                  </p:childTnLst>
                                </p:cTn>
                              </p:par>
                            </p:childTnLst>
                          </p:cTn>
                        </p:par>
                        <p:par>
                          <p:cTn id="86" fill="hold">
                            <p:stCondLst>
                              <p:cond delay="7000"/>
                            </p:stCondLst>
                            <p:childTnLst>
                              <p:par>
                                <p:cTn id="87" presetID="42" presetClass="entr" presetSubtype="0" fill="hold" nodeType="afterEffect">
                                  <p:stCondLst>
                                    <p:cond delay="0"/>
                                  </p:stCondLst>
                                  <p:childTnLst>
                                    <p:set>
                                      <p:cBhvr>
                                        <p:cTn id="88" dur="1" fill="hold">
                                          <p:stCondLst>
                                            <p:cond delay="0"/>
                                          </p:stCondLst>
                                        </p:cTn>
                                        <p:tgtEl>
                                          <p:spTgt spid="93"/>
                                        </p:tgtEl>
                                        <p:attrNameLst>
                                          <p:attrName>style.visibility</p:attrName>
                                        </p:attrNameLst>
                                      </p:cBhvr>
                                      <p:to>
                                        <p:strVal val="visible"/>
                                      </p:to>
                                    </p:set>
                                    <p:animEffect transition="in" filter="fade">
                                      <p:cBhvr>
                                        <p:cTn id="89" dur="500"/>
                                        <p:tgtEl>
                                          <p:spTgt spid="93"/>
                                        </p:tgtEl>
                                      </p:cBhvr>
                                    </p:animEffect>
                                    <p:anim calcmode="lin" valueType="num">
                                      <p:cBhvr>
                                        <p:cTn id="90" dur="500" fill="hold"/>
                                        <p:tgtEl>
                                          <p:spTgt spid="93"/>
                                        </p:tgtEl>
                                        <p:attrNameLst>
                                          <p:attrName>ppt_x</p:attrName>
                                        </p:attrNameLst>
                                      </p:cBhvr>
                                      <p:tavLst>
                                        <p:tav tm="0">
                                          <p:val>
                                            <p:strVal val="#ppt_x"/>
                                          </p:val>
                                        </p:tav>
                                        <p:tav tm="100000">
                                          <p:val>
                                            <p:strVal val="#ppt_x"/>
                                          </p:val>
                                        </p:tav>
                                      </p:tavLst>
                                    </p:anim>
                                    <p:anim calcmode="lin" valueType="num">
                                      <p:cBhvr>
                                        <p:cTn id="91" dur="500" fill="hold"/>
                                        <p:tgtEl>
                                          <p:spTgt spid="9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4"/>
          <p:cNvSpPr/>
          <p:nvPr/>
        </p:nvSpPr>
        <p:spPr bwMode="gray">
          <a:xfrm>
            <a:off x="5468118" y="4891105"/>
            <a:ext cx="2965602" cy="927976"/>
          </a:xfrm>
          <a:custGeom>
            <a:avLst/>
            <a:gdLst>
              <a:gd name="T0" fmla="*/ 385 w 1717"/>
              <a:gd name="T1" fmla="*/ 102 h 484"/>
              <a:gd name="T2" fmla="*/ 421 w 1717"/>
              <a:gd name="T3" fmla="*/ 421 h 484"/>
              <a:gd name="T4" fmla="*/ 402 w 1717"/>
              <a:gd name="T5" fmla="*/ 395 h 484"/>
              <a:gd name="T6" fmla="*/ 376 w 1717"/>
              <a:gd name="T7" fmla="*/ 429 h 484"/>
              <a:gd name="T8" fmla="*/ 349 w 1717"/>
              <a:gd name="T9" fmla="*/ 459 h 484"/>
              <a:gd name="T10" fmla="*/ 316 w 1717"/>
              <a:gd name="T11" fmla="*/ 484 h 484"/>
              <a:gd name="T12" fmla="*/ 291 w 1717"/>
              <a:gd name="T13" fmla="*/ 498 h 484"/>
              <a:gd name="T14" fmla="*/ 264 w 1717"/>
              <a:gd name="T15" fmla="*/ 505 h 484"/>
              <a:gd name="T16" fmla="*/ 238 w 1717"/>
              <a:gd name="T17" fmla="*/ 505 h 484"/>
              <a:gd name="T18" fmla="*/ 208 w 1717"/>
              <a:gd name="T19" fmla="*/ 494 h 484"/>
              <a:gd name="T20" fmla="*/ 174 w 1717"/>
              <a:gd name="T21" fmla="*/ 465 h 484"/>
              <a:gd name="T22" fmla="*/ 144 w 1717"/>
              <a:gd name="T23" fmla="*/ 433 h 484"/>
              <a:gd name="T24" fmla="*/ 118 w 1717"/>
              <a:gd name="T25" fmla="*/ 399 h 484"/>
              <a:gd name="T26" fmla="*/ 93 w 1717"/>
              <a:gd name="T27" fmla="*/ 339 h 484"/>
              <a:gd name="T28" fmla="*/ 66 w 1717"/>
              <a:gd name="T29" fmla="*/ 269 h 484"/>
              <a:gd name="T30" fmla="*/ 43 w 1717"/>
              <a:gd name="T31" fmla="*/ 199 h 484"/>
              <a:gd name="T32" fmla="*/ 28 w 1717"/>
              <a:gd name="T33" fmla="*/ 145 h 484"/>
              <a:gd name="T34" fmla="*/ 0 w 1717"/>
              <a:gd name="T35" fmla="*/ 0 h 484"/>
              <a:gd name="T36" fmla="*/ 37 w 1717"/>
              <a:gd name="T37" fmla="*/ 137 h 484"/>
              <a:gd name="T38" fmla="*/ 60 w 1717"/>
              <a:gd name="T39" fmla="*/ 199 h 484"/>
              <a:gd name="T40" fmla="*/ 83 w 1717"/>
              <a:gd name="T41" fmla="*/ 244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22 h 484"/>
              <a:gd name="T62" fmla="*/ 391 w 1717"/>
              <a:gd name="T63" fmla="*/ 16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3"/>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3" name="Freeform 5"/>
          <p:cNvSpPr/>
          <p:nvPr/>
        </p:nvSpPr>
        <p:spPr bwMode="gray">
          <a:xfrm rot="3600000">
            <a:off x="4051295" y="4583942"/>
            <a:ext cx="2965322" cy="925559"/>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4" name="Freeform 6"/>
          <p:cNvSpPr/>
          <p:nvPr/>
        </p:nvSpPr>
        <p:spPr bwMode="gray">
          <a:xfrm rot="7200000">
            <a:off x="3656262" y="3020131"/>
            <a:ext cx="2965322" cy="925559"/>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a:cs typeface="+mn-ea"/>
              <a:sym typeface="+mn-lt"/>
            </a:endParaRPr>
          </a:p>
        </p:txBody>
      </p:sp>
      <p:sp>
        <p:nvSpPr>
          <p:cNvPr id="5" name="Freeform 7"/>
          <p:cNvSpPr/>
          <p:nvPr/>
        </p:nvSpPr>
        <p:spPr bwMode="gray">
          <a:xfrm rot="10800000">
            <a:off x="4407065" y="1969698"/>
            <a:ext cx="2965602" cy="926069"/>
          </a:xfrm>
          <a:custGeom>
            <a:avLst/>
            <a:gdLst>
              <a:gd name="T0" fmla="*/ 385 w 1717"/>
              <a:gd name="T1" fmla="*/ 102 h 484"/>
              <a:gd name="T2" fmla="*/ 421 w 1717"/>
              <a:gd name="T3" fmla="*/ 408 h 484"/>
              <a:gd name="T4" fmla="*/ 402 w 1717"/>
              <a:gd name="T5" fmla="*/ 382 h 484"/>
              <a:gd name="T6" fmla="*/ 376 w 1717"/>
              <a:gd name="T7" fmla="*/ 416 h 484"/>
              <a:gd name="T8" fmla="*/ 349 w 1717"/>
              <a:gd name="T9" fmla="*/ 446 h 484"/>
              <a:gd name="T10" fmla="*/ 316 w 1717"/>
              <a:gd name="T11" fmla="*/ 471 h 484"/>
              <a:gd name="T12" fmla="*/ 291 w 1717"/>
              <a:gd name="T13" fmla="*/ 485 h 484"/>
              <a:gd name="T14" fmla="*/ 264 w 1717"/>
              <a:gd name="T15" fmla="*/ 492 h 484"/>
              <a:gd name="T16" fmla="*/ 238 w 1717"/>
              <a:gd name="T17" fmla="*/ 492 h 484"/>
              <a:gd name="T18" fmla="*/ 208 w 1717"/>
              <a:gd name="T19" fmla="*/ 481 h 484"/>
              <a:gd name="T20" fmla="*/ 174 w 1717"/>
              <a:gd name="T21" fmla="*/ 452 h 484"/>
              <a:gd name="T22" fmla="*/ 144 w 1717"/>
              <a:gd name="T23" fmla="*/ 420 h 484"/>
              <a:gd name="T24" fmla="*/ 118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7 w 1717"/>
              <a:gd name="T37" fmla="*/ 124 h 484"/>
              <a:gd name="T38" fmla="*/ 60 w 1717"/>
              <a:gd name="T39" fmla="*/ 186 h 484"/>
              <a:gd name="T40" fmla="*/ 83 w 1717"/>
              <a:gd name="T41" fmla="*/ 231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09 h 484"/>
              <a:gd name="T62" fmla="*/ 391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6" name="Freeform 8"/>
          <p:cNvSpPr/>
          <p:nvPr/>
        </p:nvSpPr>
        <p:spPr bwMode="gray">
          <a:xfrm rot="14400000">
            <a:off x="5910043" y="2325103"/>
            <a:ext cx="2965322" cy="925559"/>
          </a:xfrm>
          <a:custGeom>
            <a:avLst/>
            <a:gdLst>
              <a:gd name="T0" fmla="*/ 382 w 1717"/>
              <a:gd name="T1" fmla="*/ 102 h 484"/>
              <a:gd name="T2" fmla="*/ 417 w 1717"/>
              <a:gd name="T3" fmla="*/ 408 h 484"/>
              <a:gd name="T4" fmla="*/ 399 w 1717"/>
              <a:gd name="T5" fmla="*/ 382 h 484"/>
              <a:gd name="T6" fmla="*/ 373 w 1717"/>
              <a:gd name="T7" fmla="*/ 416 h 484"/>
              <a:gd name="T8" fmla="*/ 346 w 1717"/>
              <a:gd name="T9" fmla="*/ 446 h 484"/>
              <a:gd name="T10" fmla="*/ 314 w 1717"/>
              <a:gd name="T11" fmla="*/ 471 h 484"/>
              <a:gd name="T12" fmla="*/ 289 w 1717"/>
              <a:gd name="T13" fmla="*/ 485 h 484"/>
              <a:gd name="T14" fmla="*/ 262 w 1717"/>
              <a:gd name="T15" fmla="*/ 492 h 484"/>
              <a:gd name="T16" fmla="*/ 236 w 1717"/>
              <a:gd name="T17" fmla="*/ 492 h 484"/>
              <a:gd name="T18" fmla="*/ 208 w 1717"/>
              <a:gd name="T19" fmla="*/ 481 h 484"/>
              <a:gd name="T20" fmla="*/ 172 w 1717"/>
              <a:gd name="T21" fmla="*/ 452 h 484"/>
              <a:gd name="T22" fmla="*/ 143 w 1717"/>
              <a:gd name="T23" fmla="*/ 420 h 484"/>
              <a:gd name="T24" fmla="*/ 117 w 1717"/>
              <a:gd name="T25" fmla="*/ 386 h 484"/>
              <a:gd name="T26" fmla="*/ 93 w 1717"/>
              <a:gd name="T27" fmla="*/ 339 h 484"/>
              <a:gd name="T28" fmla="*/ 66 w 1717"/>
              <a:gd name="T29" fmla="*/ 269 h 484"/>
              <a:gd name="T30" fmla="*/ 43 w 1717"/>
              <a:gd name="T31" fmla="*/ 186 h 484"/>
              <a:gd name="T32" fmla="*/ 28 w 1717"/>
              <a:gd name="T33" fmla="*/ 132 h 484"/>
              <a:gd name="T34" fmla="*/ 0 w 1717"/>
              <a:gd name="T35" fmla="*/ 0 h 484"/>
              <a:gd name="T36" fmla="*/ 36 w 1717"/>
              <a:gd name="T37" fmla="*/ 124 h 484"/>
              <a:gd name="T38" fmla="*/ 60 w 1717"/>
              <a:gd name="T39" fmla="*/ 186 h 484"/>
              <a:gd name="T40" fmla="*/ 82 w 1717"/>
              <a:gd name="T41" fmla="*/ 231 h 484"/>
              <a:gd name="T42" fmla="*/ 107 w 1717"/>
              <a:gd name="T43" fmla="*/ 280 h 484"/>
              <a:gd name="T44" fmla="*/ 132 w 1717"/>
              <a:gd name="T45" fmla="*/ 306 h 484"/>
              <a:gd name="T46" fmla="*/ 156 w 1717"/>
              <a:gd name="T47" fmla="*/ 322 h 484"/>
              <a:gd name="T48" fmla="*/ 183 w 1717"/>
              <a:gd name="T49" fmla="*/ 331 h 484"/>
              <a:gd name="T50" fmla="*/ 208 w 1717"/>
              <a:gd name="T51" fmla="*/ 331 h 484"/>
              <a:gd name="T52" fmla="*/ 241 w 1717"/>
              <a:gd name="T53" fmla="*/ 324 h 484"/>
              <a:gd name="T54" fmla="*/ 270 w 1717"/>
              <a:gd name="T55" fmla="*/ 309 h 484"/>
              <a:gd name="T56" fmla="*/ 299 w 1717"/>
              <a:gd name="T57" fmla="*/ 287 h 484"/>
              <a:gd name="T58" fmla="*/ 329 w 1717"/>
              <a:gd name="T59" fmla="*/ 258 h 484"/>
              <a:gd name="T60" fmla="*/ 358 w 1717"/>
              <a:gd name="T61" fmla="*/ 209 h 484"/>
              <a:gd name="T62" fmla="*/ 387 w 1717"/>
              <a:gd name="T63" fmla="*/ 153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7" name="Freeform 9"/>
          <p:cNvSpPr/>
          <p:nvPr/>
        </p:nvSpPr>
        <p:spPr bwMode="gray">
          <a:xfrm rot="18000000">
            <a:off x="6306984" y="3785810"/>
            <a:ext cx="2967231" cy="927466"/>
          </a:xfrm>
          <a:custGeom>
            <a:avLst/>
            <a:gdLst>
              <a:gd name="T0" fmla="*/ 385 w 1717"/>
              <a:gd name="T1" fmla="*/ 102 h 484"/>
              <a:gd name="T2" fmla="*/ 421 w 1717"/>
              <a:gd name="T3" fmla="*/ 421 h 484"/>
              <a:gd name="T4" fmla="*/ 402 w 1717"/>
              <a:gd name="T5" fmla="*/ 395 h 484"/>
              <a:gd name="T6" fmla="*/ 376 w 1717"/>
              <a:gd name="T7" fmla="*/ 429 h 484"/>
              <a:gd name="T8" fmla="*/ 349 w 1717"/>
              <a:gd name="T9" fmla="*/ 459 h 484"/>
              <a:gd name="T10" fmla="*/ 316 w 1717"/>
              <a:gd name="T11" fmla="*/ 484 h 484"/>
              <a:gd name="T12" fmla="*/ 291 w 1717"/>
              <a:gd name="T13" fmla="*/ 498 h 484"/>
              <a:gd name="T14" fmla="*/ 264 w 1717"/>
              <a:gd name="T15" fmla="*/ 505 h 484"/>
              <a:gd name="T16" fmla="*/ 238 w 1717"/>
              <a:gd name="T17" fmla="*/ 505 h 484"/>
              <a:gd name="T18" fmla="*/ 208 w 1717"/>
              <a:gd name="T19" fmla="*/ 494 h 484"/>
              <a:gd name="T20" fmla="*/ 174 w 1717"/>
              <a:gd name="T21" fmla="*/ 465 h 484"/>
              <a:gd name="T22" fmla="*/ 144 w 1717"/>
              <a:gd name="T23" fmla="*/ 433 h 484"/>
              <a:gd name="T24" fmla="*/ 118 w 1717"/>
              <a:gd name="T25" fmla="*/ 399 h 484"/>
              <a:gd name="T26" fmla="*/ 93 w 1717"/>
              <a:gd name="T27" fmla="*/ 339 h 484"/>
              <a:gd name="T28" fmla="*/ 66 w 1717"/>
              <a:gd name="T29" fmla="*/ 269 h 484"/>
              <a:gd name="T30" fmla="*/ 43 w 1717"/>
              <a:gd name="T31" fmla="*/ 199 h 484"/>
              <a:gd name="T32" fmla="*/ 28 w 1717"/>
              <a:gd name="T33" fmla="*/ 145 h 484"/>
              <a:gd name="T34" fmla="*/ 0 w 1717"/>
              <a:gd name="T35" fmla="*/ 0 h 484"/>
              <a:gd name="T36" fmla="*/ 37 w 1717"/>
              <a:gd name="T37" fmla="*/ 137 h 484"/>
              <a:gd name="T38" fmla="*/ 60 w 1717"/>
              <a:gd name="T39" fmla="*/ 199 h 484"/>
              <a:gd name="T40" fmla="*/ 83 w 1717"/>
              <a:gd name="T41" fmla="*/ 244 h 484"/>
              <a:gd name="T42" fmla="*/ 108 w 1717"/>
              <a:gd name="T43" fmla="*/ 280 h 484"/>
              <a:gd name="T44" fmla="*/ 134 w 1717"/>
              <a:gd name="T45" fmla="*/ 306 h 484"/>
              <a:gd name="T46" fmla="*/ 157 w 1717"/>
              <a:gd name="T47" fmla="*/ 322 h 484"/>
              <a:gd name="T48" fmla="*/ 184 w 1717"/>
              <a:gd name="T49" fmla="*/ 331 h 484"/>
              <a:gd name="T50" fmla="*/ 208 w 1717"/>
              <a:gd name="T51" fmla="*/ 331 h 484"/>
              <a:gd name="T52" fmla="*/ 244 w 1717"/>
              <a:gd name="T53" fmla="*/ 324 h 484"/>
              <a:gd name="T54" fmla="*/ 272 w 1717"/>
              <a:gd name="T55" fmla="*/ 309 h 484"/>
              <a:gd name="T56" fmla="*/ 302 w 1717"/>
              <a:gd name="T57" fmla="*/ 287 h 484"/>
              <a:gd name="T58" fmla="*/ 332 w 1717"/>
              <a:gd name="T59" fmla="*/ 258 h 484"/>
              <a:gd name="T60" fmla="*/ 360 w 1717"/>
              <a:gd name="T61" fmla="*/ 222 h 484"/>
              <a:gd name="T62" fmla="*/ 391 w 1717"/>
              <a:gd name="T63" fmla="*/ 166 h 48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717"/>
              <a:gd name="T97" fmla="*/ 0 h 484"/>
              <a:gd name="T98" fmla="*/ 1717 w 1717"/>
              <a:gd name="T99" fmla="*/ 484 h 484"/>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sx="102000" sy="102000" algn="t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a:cs typeface="+mn-ea"/>
              <a:sym typeface="+mn-lt"/>
            </a:endParaRPr>
          </a:p>
        </p:txBody>
      </p:sp>
      <p:sp>
        <p:nvSpPr>
          <p:cNvPr id="8" name="Text Box 13"/>
          <p:cNvSpPr txBox="1">
            <a:spLocks noChangeArrowheads="1"/>
          </p:cNvSpPr>
          <p:nvPr/>
        </p:nvSpPr>
        <p:spPr bwMode="auto">
          <a:xfrm>
            <a:off x="8809066" y="4656267"/>
            <a:ext cx="646220" cy="369277"/>
          </a:xfrm>
          <a:prstGeom prst="rect">
            <a:avLst/>
          </a:prstGeom>
          <a:noFill/>
          <a:ln w="9525" algn="ctr">
            <a:noFill/>
            <a:miter lim="800000"/>
          </a:ln>
        </p:spPr>
        <p:txBody>
          <a:bodyPr wrap="none" lIns="91385" tIns="45693" rIns="91385" bIns="45693">
            <a:spAutoFit/>
          </a:bodyPr>
          <a:lstStyle/>
          <a:p>
            <a:pPr algn="ctr" fontAlgn="ctr">
              <a:buClr>
                <a:srgbClr val="FF0000"/>
              </a:buClr>
              <a:buSzPct val="70000"/>
              <a:defRPr/>
            </a:pPr>
            <a:r>
              <a:rPr kumimoji="1" lang="zh-CN" altLang="en-US" dirty="0">
                <a:effectLst>
                  <a:reflection blurRad="6350" stA="50000" endA="300" endPos="50000" dist="29997" dir="5400000" sy="-100000" algn="bl" rotWithShape="0"/>
                </a:effectLst>
                <a:cs typeface="+mn-ea"/>
                <a:sym typeface="+mn-lt"/>
              </a:rPr>
              <a:t>目的</a:t>
            </a:r>
          </a:p>
        </p:txBody>
      </p:sp>
      <p:sp>
        <p:nvSpPr>
          <p:cNvPr id="9" name="Text Box 14"/>
          <p:cNvSpPr txBox="1">
            <a:spLocks noChangeArrowheads="1"/>
          </p:cNvSpPr>
          <p:nvPr/>
        </p:nvSpPr>
        <p:spPr bwMode="auto">
          <a:xfrm>
            <a:off x="8637314" y="2336314"/>
            <a:ext cx="646220" cy="369277"/>
          </a:xfrm>
          <a:prstGeom prst="rect">
            <a:avLst/>
          </a:prstGeom>
          <a:noFill/>
          <a:ln w="9525" algn="ctr">
            <a:noFill/>
            <a:miter lim="800000"/>
          </a:ln>
        </p:spPr>
        <p:txBody>
          <a:bodyPr wrap="none" lIns="91385" tIns="45693" rIns="91385" bIns="45693">
            <a:spAutoFit/>
          </a:bodyPr>
          <a:lstStyle/>
          <a:p>
            <a:pPr algn="ctr" fontAlgn="ctr">
              <a:buClr>
                <a:srgbClr val="FF0000"/>
              </a:buClr>
              <a:buSzPct val="70000"/>
              <a:defRPr/>
            </a:pPr>
            <a:r>
              <a:rPr kumimoji="1" lang="zh-CN" altLang="en-US" dirty="0">
                <a:effectLst>
                  <a:reflection blurRad="6350" stA="50000" endA="300" endPos="50000" dist="29997" dir="5400000" sy="-100000" algn="bl" rotWithShape="0"/>
                </a:effectLst>
                <a:cs typeface="+mn-ea"/>
                <a:sym typeface="+mn-lt"/>
              </a:rPr>
              <a:t>愿景</a:t>
            </a:r>
          </a:p>
        </p:txBody>
      </p:sp>
      <p:sp>
        <p:nvSpPr>
          <p:cNvPr id="10" name="Text Box 15"/>
          <p:cNvSpPr txBox="1">
            <a:spLocks noChangeArrowheads="1"/>
          </p:cNvSpPr>
          <p:nvPr/>
        </p:nvSpPr>
        <p:spPr bwMode="auto">
          <a:xfrm>
            <a:off x="3312933" y="2680010"/>
            <a:ext cx="646220" cy="369277"/>
          </a:xfrm>
          <a:prstGeom prst="rect">
            <a:avLst/>
          </a:prstGeom>
          <a:noFill/>
          <a:ln w="9525" algn="ctr">
            <a:noFill/>
            <a:miter lim="800000"/>
          </a:ln>
        </p:spPr>
        <p:txBody>
          <a:bodyPr wrap="none" lIns="91385" tIns="45693" rIns="91385" bIns="45693">
            <a:spAutoFit/>
          </a:bodyPr>
          <a:lstStyle/>
          <a:p>
            <a:pPr algn="ctr" fontAlgn="ctr">
              <a:buClr>
                <a:srgbClr val="FF0000"/>
              </a:buClr>
              <a:buSzPct val="70000"/>
              <a:defRPr/>
            </a:pPr>
            <a:r>
              <a:rPr kumimoji="1" lang="zh-CN" altLang="en-US" dirty="0">
                <a:effectLst>
                  <a:reflection blurRad="6350" stA="50000" endA="300" endPos="50000" dist="29997" dir="5400000" sy="-100000" algn="bl" rotWithShape="0"/>
                </a:effectLst>
                <a:cs typeface="+mn-ea"/>
                <a:sym typeface="+mn-lt"/>
              </a:rPr>
              <a:t>执行</a:t>
            </a:r>
          </a:p>
        </p:txBody>
      </p:sp>
      <p:sp>
        <p:nvSpPr>
          <p:cNvPr id="11" name="Text Box 16"/>
          <p:cNvSpPr txBox="1">
            <a:spLocks noChangeArrowheads="1"/>
          </p:cNvSpPr>
          <p:nvPr/>
        </p:nvSpPr>
        <p:spPr bwMode="auto">
          <a:xfrm>
            <a:off x="3570562" y="4999965"/>
            <a:ext cx="646220" cy="369277"/>
          </a:xfrm>
          <a:prstGeom prst="rect">
            <a:avLst/>
          </a:prstGeom>
          <a:noFill/>
          <a:ln w="9525" algn="ctr">
            <a:noFill/>
            <a:miter lim="800000"/>
          </a:ln>
        </p:spPr>
        <p:txBody>
          <a:bodyPr wrap="none" lIns="91385" tIns="45693" rIns="91385" bIns="45693">
            <a:spAutoFit/>
          </a:bodyPr>
          <a:lstStyle/>
          <a:p>
            <a:pPr algn="ctr" fontAlgn="ctr">
              <a:buClr>
                <a:srgbClr val="FF0000"/>
              </a:buClr>
              <a:buSzPct val="70000"/>
              <a:defRPr/>
            </a:pPr>
            <a:r>
              <a:rPr kumimoji="1" lang="zh-CN" altLang="en-US" dirty="0">
                <a:effectLst>
                  <a:reflection blurRad="6350" stA="50000" endA="300" endPos="50000" dist="29997" dir="5400000" sy="-100000" algn="bl" rotWithShape="0"/>
                </a:effectLst>
                <a:cs typeface="+mn-ea"/>
                <a:sym typeface="+mn-lt"/>
              </a:rPr>
              <a:t>手段</a:t>
            </a:r>
          </a:p>
        </p:txBody>
      </p:sp>
      <p:sp>
        <p:nvSpPr>
          <p:cNvPr id="12" name="Text Box 17"/>
          <p:cNvSpPr txBox="1">
            <a:spLocks noChangeArrowheads="1"/>
          </p:cNvSpPr>
          <p:nvPr/>
        </p:nvSpPr>
        <p:spPr bwMode="auto">
          <a:xfrm>
            <a:off x="6405151" y="6202905"/>
            <a:ext cx="1631665" cy="367030"/>
          </a:xfrm>
          <a:prstGeom prst="rect">
            <a:avLst/>
          </a:prstGeom>
          <a:noFill/>
          <a:ln w="9525" algn="ctr">
            <a:noFill/>
            <a:miter lim="800000"/>
          </a:ln>
        </p:spPr>
        <p:txBody>
          <a:bodyPr lIns="91385" tIns="45693" rIns="91385" bIns="45693">
            <a:spAutoFit/>
          </a:bodyPr>
          <a:lstStyle/>
          <a:p>
            <a:pPr algn="ctr" fontAlgn="ctr">
              <a:buClr>
                <a:srgbClr val="FF0000"/>
              </a:buClr>
              <a:buSzPct val="70000"/>
              <a:defRPr/>
            </a:pPr>
            <a:r>
              <a:rPr kumimoji="1" lang="zh-CN" altLang="en-US" dirty="0">
                <a:effectLst>
                  <a:reflection blurRad="6350" stA="50000" endA="300" endPos="50000" dist="29997" dir="5400000" sy="-100000" algn="bl" rotWithShape="0"/>
                </a:effectLst>
                <a:cs typeface="+mn-ea"/>
                <a:sym typeface="+mn-lt"/>
              </a:rPr>
              <a:t>对象</a:t>
            </a:r>
          </a:p>
        </p:txBody>
      </p:sp>
      <p:sp>
        <p:nvSpPr>
          <p:cNvPr id="13" name="Text Box 18"/>
          <p:cNvSpPr txBox="1">
            <a:spLocks noChangeArrowheads="1"/>
          </p:cNvSpPr>
          <p:nvPr/>
        </p:nvSpPr>
        <p:spPr bwMode="auto">
          <a:xfrm>
            <a:off x="5459859" y="1133373"/>
            <a:ext cx="646220" cy="369277"/>
          </a:xfrm>
          <a:prstGeom prst="rect">
            <a:avLst/>
          </a:prstGeom>
          <a:noFill/>
          <a:ln w="9525" algn="ctr">
            <a:noFill/>
            <a:miter lim="800000"/>
          </a:ln>
        </p:spPr>
        <p:txBody>
          <a:bodyPr wrap="none" lIns="91385" tIns="45693" rIns="91385" bIns="45693">
            <a:spAutoFit/>
          </a:bodyPr>
          <a:lstStyle/>
          <a:p>
            <a:pPr algn="ctr" fontAlgn="ctr">
              <a:buClr>
                <a:srgbClr val="FF0000"/>
              </a:buClr>
              <a:buSzPct val="70000"/>
              <a:defRPr/>
            </a:pPr>
            <a:r>
              <a:rPr kumimoji="1" lang="zh-CN" altLang="en-US" dirty="0">
                <a:effectLst>
                  <a:reflection blurRad="6350" stA="50000" endA="300" endPos="50000" dist="29997" dir="5400000" sy="-100000" algn="bl" rotWithShape="0"/>
                </a:effectLst>
                <a:cs typeface="+mn-ea"/>
                <a:sym typeface="+mn-lt"/>
              </a:rPr>
              <a:t>地点</a:t>
            </a:r>
          </a:p>
        </p:txBody>
      </p:sp>
      <p:grpSp>
        <p:nvGrpSpPr>
          <p:cNvPr id="14" name="组合 57"/>
          <p:cNvGrpSpPr/>
          <p:nvPr/>
        </p:nvGrpSpPr>
        <p:grpSpPr bwMode="auto">
          <a:xfrm>
            <a:off x="5117005" y="2765943"/>
            <a:ext cx="2625913" cy="2109904"/>
            <a:chOff x="995344" y="2329497"/>
            <a:chExt cx="1904726" cy="1529713"/>
          </a:xfrm>
          <a:solidFill>
            <a:schemeClr val="accent1">
              <a:lumMod val="50000"/>
            </a:schemeClr>
          </a:solidFill>
          <a:effectLst>
            <a:outerShdw blurRad="88900" dist="101600" dir="2700000" sx="102000" sy="102000" algn="tl" rotWithShape="0">
              <a:prstClr val="black">
                <a:alpha val="30000"/>
              </a:prstClr>
            </a:outerShdw>
          </a:effectLst>
        </p:grpSpPr>
        <p:sp>
          <p:nvSpPr>
            <p:cNvPr id="17" name="Oval 2"/>
            <p:cNvSpPr>
              <a:spLocks noChangeAspect="1" noChangeArrowheads="1"/>
            </p:cNvSpPr>
            <p:nvPr/>
          </p:nvSpPr>
          <p:spPr bwMode="auto">
            <a:xfrm>
              <a:off x="1214410" y="2329497"/>
              <a:ext cx="1528795" cy="1529713"/>
            </a:xfrm>
            <a:prstGeom prst="ellipse">
              <a:avLst/>
            </a:prstGeom>
            <a:grp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fr-FR" altLang="zh-CN" b="1" dirty="0">
                <a:cs typeface="+mn-ea"/>
                <a:sym typeface="+mn-lt"/>
              </a:endParaRPr>
            </a:p>
          </p:txBody>
        </p:sp>
        <p:sp>
          <p:nvSpPr>
            <p:cNvPr id="16" name="TextBox 147"/>
            <p:cNvSpPr txBox="1">
              <a:spLocks noChangeArrowheads="1"/>
            </p:cNvSpPr>
            <p:nvPr/>
          </p:nvSpPr>
          <p:spPr bwMode="auto">
            <a:xfrm>
              <a:off x="995344" y="2895119"/>
              <a:ext cx="1904726" cy="334637"/>
            </a:xfrm>
            <a:prstGeom prst="rect">
              <a:avLst/>
            </a:prstGeom>
            <a:noFill/>
            <a:ln w="38100">
              <a:no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defPPr>
                <a:defRPr lang="zh-CN"/>
              </a:defPPr>
              <a:lvl1pPr algn="ctr">
                <a:defRPr b="1">
                  <a:solidFill>
                    <a:schemeClr val="lt1"/>
                  </a:solidFill>
                  <a:cs typeface="+mn-ea"/>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800" dirty="0">
                  <a:sym typeface="+mn-lt"/>
                </a:rPr>
                <a:t>课堂观察</a:t>
              </a:r>
            </a:p>
          </p:txBody>
        </p:sp>
      </p:grpSp>
      <p:sp>
        <p:nvSpPr>
          <p:cNvPr id="20" name="TextBox 19"/>
          <p:cNvSpPr txBox="1"/>
          <p:nvPr/>
        </p:nvSpPr>
        <p:spPr>
          <a:xfrm>
            <a:off x="8534407" y="5089556"/>
            <a:ext cx="3156945" cy="384281"/>
          </a:xfrm>
          <a:prstGeom prst="rect">
            <a:avLst/>
          </a:prstGeom>
          <a:noFill/>
        </p:spPr>
        <p:txBody>
          <a:bodyPr wrap="square" lIns="91385" tIns="45693" rIns="91385" bIns="45693" rtlCol="0">
            <a:spAutoFit/>
          </a:bodyPr>
          <a:lstStyle/>
          <a:p>
            <a:pPr algn="just" defTabSz="913765">
              <a:lnSpc>
                <a:spcPct val="130000"/>
              </a:lnSpc>
              <a:defRPr/>
            </a:pPr>
            <a:r>
              <a:rPr lang="zh-CN" altLang="en-US" sz="1600" dirty="0">
                <a:solidFill>
                  <a:schemeClr val="tx1">
                    <a:lumMod val="50000"/>
                    <a:lumOff val="50000"/>
                  </a:schemeClr>
                </a:solidFill>
                <a:cs typeface="+mn-ea"/>
                <a:sym typeface="+mn-lt"/>
              </a:rPr>
              <a:t>课堂评价</a:t>
            </a:r>
            <a:endParaRPr lang="en-US" altLang="zh-CN" sz="1600" kern="0" dirty="0">
              <a:solidFill>
                <a:sysClr val="windowText" lastClr="000000">
                  <a:lumMod val="65000"/>
                  <a:lumOff val="35000"/>
                </a:sysClr>
              </a:solidFill>
              <a:cs typeface="+mn-ea"/>
              <a:sym typeface="+mn-lt"/>
            </a:endParaRPr>
          </a:p>
        </p:txBody>
      </p:sp>
      <p:sp>
        <p:nvSpPr>
          <p:cNvPr id="21" name="TextBox 20"/>
          <p:cNvSpPr txBox="1"/>
          <p:nvPr/>
        </p:nvSpPr>
        <p:spPr>
          <a:xfrm>
            <a:off x="7790600" y="6044437"/>
            <a:ext cx="3156945" cy="384281"/>
          </a:xfrm>
          <a:prstGeom prst="rect">
            <a:avLst/>
          </a:prstGeom>
          <a:noFill/>
        </p:spPr>
        <p:txBody>
          <a:bodyPr wrap="square" lIns="91385" tIns="45693" rIns="91385" bIns="45693" rtlCol="0">
            <a:spAutoFit/>
          </a:bodyPr>
          <a:lstStyle/>
          <a:p>
            <a:pPr algn="just" defTabSz="913765">
              <a:lnSpc>
                <a:spcPct val="130000"/>
              </a:lnSpc>
              <a:defRPr/>
            </a:pPr>
            <a:r>
              <a:rPr lang="zh-CN" altLang="en-US" sz="1600" dirty="0">
                <a:solidFill>
                  <a:schemeClr val="tx1">
                    <a:lumMod val="50000"/>
                    <a:lumOff val="50000"/>
                  </a:schemeClr>
                </a:solidFill>
                <a:cs typeface="+mn-ea"/>
                <a:sym typeface="+mn-lt"/>
              </a:rPr>
              <a:t>授课教师</a:t>
            </a:r>
            <a:endParaRPr lang="en-US" altLang="zh-CN" sz="1600" kern="0" dirty="0">
              <a:solidFill>
                <a:sysClr val="windowText" lastClr="000000">
                  <a:lumMod val="65000"/>
                  <a:lumOff val="35000"/>
                </a:sysClr>
              </a:solidFill>
              <a:cs typeface="+mn-ea"/>
              <a:sym typeface="+mn-lt"/>
            </a:endParaRPr>
          </a:p>
        </p:txBody>
      </p:sp>
      <p:sp>
        <p:nvSpPr>
          <p:cNvPr id="22" name="TextBox 21"/>
          <p:cNvSpPr txBox="1"/>
          <p:nvPr/>
        </p:nvSpPr>
        <p:spPr>
          <a:xfrm>
            <a:off x="8686264" y="2822388"/>
            <a:ext cx="3156945" cy="384281"/>
          </a:xfrm>
          <a:prstGeom prst="rect">
            <a:avLst/>
          </a:prstGeom>
          <a:noFill/>
        </p:spPr>
        <p:txBody>
          <a:bodyPr wrap="square" lIns="91385" tIns="45693" rIns="91385" bIns="45693" rtlCol="0">
            <a:spAutoFit/>
          </a:bodyPr>
          <a:lstStyle/>
          <a:p>
            <a:pPr algn="just" defTabSz="913765">
              <a:lnSpc>
                <a:spcPct val="130000"/>
              </a:lnSpc>
              <a:defRPr/>
            </a:pPr>
            <a:r>
              <a:rPr lang="zh-CN" altLang="en-US" sz="1600" dirty="0">
                <a:solidFill>
                  <a:schemeClr val="tx1">
                    <a:lumMod val="50000"/>
                    <a:lumOff val="50000"/>
                  </a:schemeClr>
                </a:solidFill>
                <a:cs typeface="+mn-ea"/>
                <a:sym typeface="+mn-lt"/>
              </a:rPr>
              <a:t>提高</a:t>
            </a:r>
            <a:endParaRPr lang="en-US" altLang="zh-CN" sz="1600" kern="0" dirty="0">
              <a:solidFill>
                <a:sysClr val="windowText" lastClr="000000">
                  <a:lumMod val="65000"/>
                  <a:lumOff val="35000"/>
                </a:sysClr>
              </a:solidFill>
              <a:cs typeface="+mn-ea"/>
              <a:sym typeface="+mn-lt"/>
            </a:endParaRPr>
          </a:p>
        </p:txBody>
      </p:sp>
      <p:sp>
        <p:nvSpPr>
          <p:cNvPr id="23" name="TextBox 22"/>
          <p:cNvSpPr txBox="1"/>
          <p:nvPr/>
        </p:nvSpPr>
        <p:spPr>
          <a:xfrm>
            <a:off x="4355608" y="1374519"/>
            <a:ext cx="3156945" cy="384281"/>
          </a:xfrm>
          <a:prstGeom prst="rect">
            <a:avLst/>
          </a:prstGeom>
          <a:noFill/>
        </p:spPr>
        <p:txBody>
          <a:bodyPr wrap="square" lIns="91385" tIns="45693" rIns="91385" bIns="45693" rtlCol="0">
            <a:spAutoFit/>
          </a:bodyPr>
          <a:lstStyle/>
          <a:p>
            <a:pPr algn="just" defTabSz="913765">
              <a:lnSpc>
                <a:spcPct val="130000"/>
              </a:lnSpc>
              <a:defRPr/>
            </a:pPr>
            <a:r>
              <a:rPr lang="zh-CN" altLang="en-US" sz="1600" kern="0" dirty="0">
                <a:solidFill>
                  <a:sysClr val="windowText" lastClr="000000">
                    <a:lumMod val="65000"/>
                    <a:lumOff val="35000"/>
                  </a:sysClr>
                </a:solidFill>
                <a:cs typeface="+mn-ea"/>
                <a:sym typeface="+mn-lt"/>
              </a:rPr>
              <a:t>在课堂上</a:t>
            </a:r>
            <a:endParaRPr lang="en-US" altLang="zh-CN" sz="1600" kern="0" dirty="0">
              <a:solidFill>
                <a:sysClr val="windowText" lastClr="000000">
                  <a:lumMod val="65000"/>
                  <a:lumOff val="35000"/>
                </a:sysClr>
              </a:solidFill>
              <a:cs typeface="+mn-ea"/>
              <a:sym typeface="+mn-lt"/>
            </a:endParaRPr>
          </a:p>
        </p:txBody>
      </p:sp>
      <p:sp>
        <p:nvSpPr>
          <p:cNvPr id="24" name="TextBox 23"/>
          <p:cNvSpPr txBox="1"/>
          <p:nvPr/>
        </p:nvSpPr>
        <p:spPr>
          <a:xfrm>
            <a:off x="2572375" y="3081335"/>
            <a:ext cx="3156945" cy="384281"/>
          </a:xfrm>
          <a:prstGeom prst="rect">
            <a:avLst/>
          </a:prstGeom>
          <a:noFill/>
        </p:spPr>
        <p:txBody>
          <a:bodyPr wrap="square" lIns="91385" tIns="45693" rIns="91385" bIns="45693" rtlCol="0">
            <a:spAutoFit/>
          </a:bodyPr>
          <a:lstStyle/>
          <a:p>
            <a:pPr algn="just" defTabSz="913765">
              <a:lnSpc>
                <a:spcPct val="130000"/>
              </a:lnSpc>
              <a:defRPr/>
            </a:pPr>
            <a:r>
              <a:rPr lang="zh-CN" altLang="en-US" sz="1600" dirty="0">
                <a:solidFill>
                  <a:schemeClr val="tx1">
                    <a:lumMod val="50000"/>
                    <a:lumOff val="50000"/>
                  </a:schemeClr>
                </a:solidFill>
                <a:cs typeface="+mn-ea"/>
                <a:sym typeface="+mn-lt"/>
              </a:rPr>
              <a:t>观察者</a:t>
            </a:r>
            <a:endParaRPr lang="en-US" altLang="zh-CN" sz="1600" kern="0" dirty="0">
              <a:solidFill>
                <a:sysClr val="windowText" lastClr="000000">
                  <a:lumMod val="65000"/>
                  <a:lumOff val="35000"/>
                </a:sysClr>
              </a:solidFill>
              <a:cs typeface="+mn-ea"/>
              <a:sym typeface="+mn-lt"/>
            </a:endParaRPr>
          </a:p>
        </p:txBody>
      </p:sp>
      <p:sp>
        <p:nvSpPr>
          <p:cNvPr id="25" name="TextBox 24"/>
          <p:cNvSpPr txBox="1"/>
          <p:nvPr/>
        </p:nvSpPr>
        <p:spPr>
          <a:xfrm>
            <a:off x="2804291" y="5427310"/>
            <a:ext cx="3156945" cy="384281"/>
          </a:xfrm>
          <a:prstGeom prst="rect">
            <a:avLst/>
          </a:prstGeom>
          <a:noFill/>
        </p:spPr>
        <p:txBody>
          <a:bodyPr wrap="square" lIns="91385" tIns="45693" rIns="91385" bIns="45693" rtlCol="0">
            <a:spAutoFit/>
          </a:bodyPr>
          <a:lstStyle/>
          <a:p>
            <a:pPr algn="just" defTabSz="913765">
              <a:lnSpc>
                <a:spcPct val="130000"/>
              </a:lnSpc>
              <a:defRPr/>
            </a:pPr>
            <a:r>
              <a:rPr lang="zh-CN" altLang="en-US" sz="1600" dirty="0">
                <a:solidFill>
                  <a:schemeClr val="tx1">
                    <a:lumMod val="50000"/>
                    <a:lumOff val="50000"/>
                  </a:schemeClr>
                </a:solidFill>
                <a:cs typeface="+mn-ea"/>
                <a:sym typeface="+mn-lt"/>
              </a:rPr>
              <a:t>记录行为</a:t>
            </a:r>
            <a:endParaRPr lang="en-US" altLang="zh-CN" sz="1600" kern="0" dirty="0">
              <a:solidFill>
                <a:sysClr val="windowText" lastClr="000000">
                  <a:lumMod val="65000"/>
                  <a:lumOff val="35000"/>
                </a:sysClr>
              </a:solidFill>
              <a:cs typeface="+mn-ea"/>
              <a:sym typeface="+mn-lt"/>
            </a:endParaRPr>
          </a:p>
        </p:txBody>
      </p:sp>
      <p:grpSp>
        <p:nvGrpSpPr>
          <p:cNvPr id="15" name="组合 14"/>
          <p:cNvGrpSpPr/>
          <p:nvPr/>
        </p:nvGrpSpPr>
        <p:grpSpPr>
          <a:xfrm>
            <a:off x="358140" y="288290"/>
            <a:ext cx="2863850" cy="368300"/>
            <a:chOff x="564" y="454"/>
            <a:chExt cx="4510" cy="580"/>
          </a:xfrm>
        </p:grpSpPr>
        <p:grpSp>
          <p:nvGrpSpPr>
            <p:cNvPr id="18" name="组合 17"/>
            <p:cNvGrpSpPr/>
            <p:nvPr/>
          </p:nvGrpSpPr>
          <p:grpSpPr>
            <a:xfrm>
              <a:off x="564" y="512"/>
              <a:ext cx="466" cy="466"/>
              <a:chOff x="3386" y="3538"/>
              <a:chExt cx="3309" cy="3309"/>
            </a:xfrm>
          </p:grpSpPr>
          <p:sp>
            <p:nvSpPr>
              <p:cNvPr id="19" name="椭圆 18"/>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椭圆 25"/>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8" name="文本框 27"/>
            <p:cNvSpPr txBox="1"/>
            <p:nvPr/>
          </p:nvSpPr>
          <p:spPr>
            <a:xfrm>
              <a:off x="1168" y="454"/>
              <a:ext cx="3906" cy="580"/>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定义</a:t>
              </a:r>
              <a:r>
                <a:rPr lang="en-US" altLang="zh-CN" b="1" dirty="0">
                  <a:solidFill>
                    <a:schemeClr val="accent1">
                      <a:lumMod val="50000"/>
                    </a:schemeClr>
                  </a:solidFill>
                  <a:cs typeface="+mn-ea"/>
                  <a:sym typeface="+mn-lt"/>
                </a:rPr>
                <a:t>-</a:t>
              </a:r>
              <a:r>
                <a:rPr lang="zh-CN" altLang="en-US" b="1" dirty="0">
                  <a:solidFill>
                    <a:schemeClr val="accent1">
                      <a:lumMod val="50000"/>
                    </a:schemeClr>
                  </a:solidFill>
                  <a:cs typeface="+mn-ea"/>
                  <a:sym typeface="+mn-lt"/>
                </a:rPr>
                <a:t>课堂观察</a:t>
              </a:r>
            </a:p>
          </p:txBody>
        </p:sp>
      </p:grpSp>
    </p:spTree>
    <p:extLst>
      <p:ext uri="{BB962C8B-B14F-4D97-AF65-F5344CB8AC3E}">
        <p14:creationId xmlns:p14="http://schemas.microsoft.com/office/powerpoint/2010/main" val="3960680947"/>
      </p:ext>
    </p:extLst>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250" fill="hold"/>
                                        <p:tgtEl>
                                          <p:spTgt spid="14"/>
                                        </p:tgtEl>
                                        <p:attrNameLst>
                                          <p:attrName>ppt_w</p:attrName>
                                        </p:attrNameLst>
                                      </p:cBhvr>
                                      <p:tavLst>
                                        <p:tav tm="0">
                                          <p:val>
                                            <p:fltVal val="0"/>
                                          </p:val>
                                        </p:tav>
                                        <p:tav tm="100000">
                                          <p:val>
                                            <p:strVal val="#ppt_w"/>
                                          </p:val>
                                        </p:tav>
                                      </p:tavLst>
                                    </p:anim>
                                    <p:anim calcmode="lin" valueType="num">
                                      <p:cBhvr>
                                        <p:cTn id="8" dur="250" fill="hold"/>
                                        <p:tgtEl>
                                          <p:spTgt spid="14"/>
                                        </p:tgtEl>
                                        <p:attrNameLst>
                                          <p:attrName>ppt_h</p:attrName>
                                        </p:attrNameLst>
                                      </p:cBhvr>
                                      <p:tavLst>
                                        <p:tav tm="0">
                                          <p:val>
                                            <p:fltVal val="0"/>
                                          </p:val>
                                        </p:tav>
                                        <p:tav tm="100000">
                                          <p:val>
                                            <p:strVal val="#ppt_h"/>
                                          </p:val>
                                        </p:tav>
                                      </p:tavLst>
                                    </p:anim>
                                    <p:anim calcmode="lin" valueType="num">
                                      <p:cBhvr>
                                        <p:cTn id="9" dur="250" fill="hold"/>
                                        <p:tgtEl>
                                          <p:spTgt spid="14"/>
                                        </p:tgtEl>
                                        <p:attrNameLst>
                                          <p:attrName>style.rotation</p:attrName>
                                        </p:attrNameLst>
                                      </p:cBhvr>
                                      <p:tavLst>
                                        <p:tav tm="0">
                                          <p:val>
                                            <p:fltVal val="90"/>
                                          </p:val>
                                        </p:tav>
                                        <p:tav tm="100000">
                                          <p:val>
                                            <p:fltVal val="0"/>
                                          </p:val>
                                        </p:tav>
                                      </p:tavLst>
                                    </p:anim>
                                    <p:animEffect transition="in" filter="fade">
                                      <p:cBhvr>
                                        <p:cTn id="10" dur="250"/>
                                        <p:tgtEl>
                                          <p:spTgt spid="14"/>
                                        </p:tgtEl>
                                      </p:cBhvr>
                                    </p:animEffect>
                                  </p:childTnLst>
                                </p:cTn>
                              </p:par>
                              <p:par>
                                <p:cTn id="11" presetID="8" presetClass="emph" presetSubtype="0" fill="hold" nodeType="withEffect">
                                  <p:stCondLst>
                                    <p:cond delay="0"/>
                                  </p:stCondLst>
                                  <p:childTnLst>
                                    <p:animRot by="-21600000">
                                      <p:cBhvr>
                                        <p:cTn id="12" dur="3250" fill="hold"/>
                                        <p:tgtEl>
                                          <p:spTgt spid="14"/>
                                        </p:tgtEl>
                                        <p:attrNameLst>
                                          <p:attrName>r</p:attrName>
                                        </p:attrNameLst>
                                      </p:cBhvr>
                                    </p:animRot>
                                  </p:childTnLst>
                                </p:cTn>
                              </p:par>
                              <p:par>
                                <p:cTn id="13" presetID="22" presetClass="entr" presetSubtype="1" fill="hold" grpId="0" nodeType="withEffect">
                                  <p:stCondLst>
                                    <p:cond delay="250"/>
                                  </p:stCondLst>
                                  <p:childTnLst>
                                    <p:set>
                                      <p:cBhvr>
                                        <p:cTn id="14" dur="1" fill="hold">
                                          <p:stCondLst>
                                            <p:cond delay="0"/>
                                          </p:stCondLst>
                                        </p:cTn>
                                        <p:tgtEl>
                                          <p:spTgt spid="4"/>
                                        </p:tgtEl>
                                        <p:attrNameLst>
                                          <p:attrName>style.visibility</p:attrName>
                                        </p:attrNameLst>
                                      </p:cBhvr>
                                      <p:to>
                                        <p:strVal val="visible"/>
                                      </p:to>
                                    </p:set>
                                    <p:animEffect transition="in" filter="wipe(up)">
                                      <p:cBhvr>
                                        <p:cTn id="15" dur="500"/>
                                        <p:tgtEl>
                                          <p:spTgt spid="4"/>
                                        </p:tgtEl>
                                      </p:cBhvr>
                                    </p:animEffect>
                                  </p:childTnLst>
                                </p:cTn>
                              </p:par>
                              <p:par>
                                <p:cTn id="16" presetID="14" presetClass="entr" presetSubtype="10" fill="hold" grpId="0" nodeType="withEffect">
                                  <p:stCondLst>
                                    <p:cond delay="250"/>
                                  </p:stCondLst>
                                  <p:childTnLst>
                                    <p:set>
                                      <p:cBhvr>
                                        <p:cTn id="17" dur="1" fill="hold">
                                          <p:stCondLst>
                                            <p:cond delay="0"/>
                                          </p:stCondLst>
                                        </p:cTn>
                                        <p:tgtEl>
                                          <p:spTgt spid="10"/>
                                        </p:tgtEl>
                                        <p:attrNameLst>
                                          <p:attrName>style.visibility</p:attrName>
                                        </p:attrNameLst>
                                      </p:cBhvr>
                                      <p:to>
                                        <p:strVal val="visible"/>
                                      </p:to>
                                    </p:set>
                                    <p:animEffect transition="in" filter="randombar(horizontal)">
                                      <p:cBhvr>
                                        <p:cTn id="18" dur="500"/>
                                        <p:tgtEl>
                                          <p:spTgt spid="10"/>
                                        </p:tgtEl>
                                      </p:cBhvr>
                                    </p:animEffect>
                                  </p:childTnLst>
                                </p:cTn>
                              </p:par>
                              <p:par>
                                <p:cTn id="19" presetID="22" presetClass="entr" presetSubtype="8" fill="hold" grpId="0" nodeType="withEffect">
                                  <p:stCondLst>
                                    <p:cond delay="500"/>
                                  </p:stCondLst>
                                  <p:childTnLst>
                                    <p:set>
                                      <p:cBhvr>
                                        <p:cTn id="20" dur="1" fill="hold">
                                          <p:stCondLst>
                                            <p:cond delay="0"/>
                                          </p:stCondLst>
                                        </p:cTn>
                                        <p:tgtEl>
                                          <p:spTgt spid="3"/>
                                        </p:tgtEl>
                                        <p:attrNameLst>
                                          <p:attrName>style.visibility</p:attrName>
                                        </p:attrNameLst>
                                      </p:cBhvr>
                                      <p:to>
                                        <p:strVal val="visible"/>
                                      </p:to>
                                    </p:set>
                                    <p:animEffect transition="in" filter="wipe(left)">
                                      <p:cBhvr>
                                        <p:cTn id="21" dur="500"/>
                                        <p:tgtEl>
                                          <p:spTgt spid="3"/>
                                        </p:tgtEl>
                                      </p:cBhvr>
                                    </p:animEffect>
                                  </p:childTnLst>
                                </p:cTn>
                              </p:par>
                              <p:par>
                                <p:cTn id="22" presetID="14" presetClass="entr" presetSubtype="10" fill="hold" grpId="0" nodeType="withEffect">
                                  <p:stCondLst>
                                    <p:cond delay="500"/>
                                  </p:stCondLst>
                                  <p:childTnLst>
                                    <p:set>
                                      <p:cBhvr>
                                        <p:cTn id="23" dur="1" fill="hold">
                                          <p:stCondLst>
                                            <p:cond delay="0"/>
                                          </p:stCondLst>
                                        </p:cTn>
                                        <p:tgtEl>
                                          <p:spTgt spid="11"/>
                                        </p:tgtEl>
                                        <p:attrNameLst>
                                          <p:attrName>style.visibility</p:attrName>
                                        </p:attrNameLst>
                                      </p:cBhvr>
                                      <p:to>
                                        <p:strVal val="visible"/>
                                      </p:to>
                                    </p:set>
                                    <p:animEffect transition="in" filter="randombar(horizontal)">
                                      <p:cBhvr>
                                        <p:cTn id="24" dur="500"/>
                                        <p:tgtEl>
                                          <p:spTgt spid="11"/>
                                        </p:tgtEl>
                                      </p:cBhvr>
                                    </p:animEffect>
                                  </p:childTnLst>
                                </p:cTn>
                              </p:par>
                              <p:par>
                                <p:cTn id="25" presetID="22" presetClass="entr" presetSubtype="8" fill="hold" grpId="0" nodeType="withEffect">
                                  <p:stCondLst>
                                    <p:cond delay="1000"/>
                                  </p:stCondLst>
                                  <p:childTnLst>
                                    <p:set>
                                      <p:cBhvr>
                                        <p:cTn id="26" dur="1" fill="hold">
                                          <p:stCondLst>
                                            <p:cond delay="0"/>
                                          </p:stCondLst>
                                        </p:cTn>
                                        <p:tgtEl>
                                          <p:spTgt spid="2"/>
                                        </p:tgtEl>
                                        <p:attrNameLst>
                                          <p:attrName>style.visibility</p:attrName>
                                        </p:attrNameLst>
                                      </p:cBhvr>
                                      <p:to>
                                        <p:strVal val="visible"/>
                                      </p:to>
                                    </p:set>
                                    <p:animEffect transition="in" filter="wipe(left)">
                                      <p:cBhvr>
                                        <p:cTn id="27" dur="500"/>
                                        <p:tgtEl>
                                          <p:spTgt spid="2"/>
                                        </p:tgtEl>
                                      </p:cBhvr>
                                    </p:animEffect>
                                  </p:childTnLst>
                                </p:cTn>
                              </p:par>
                              <p:par>
                                <p:cTn id="28" presetID="14" presetClass="entr" presetSubtype="10" fill="hold" grpId="0" nodeType="withEffect">
                                  <p:stCondLst>
                                    <p:cond delay="1000"/>
                                  </p:stCondLst>
                                  <p:childTnLst>
                                    <p:set>
                                      <p:cBhvr>
                                        <p:cTn id="29" dur="1" fill="hold">
                                          <p:stCondLst>
                                            <p:cond delay="0"/>
                                          </p:stCondLst>
                                        </p:cTn>
                                        <p:tgtEl>
                                          <p:spTgt spid="12"/>
                                        </p:tgtEl>
                                        <p:attrNameLst>
                                          <p:attrName>style.visibility</p:attrName>
                                        </p:attrNameLst>
                                      </p:cBhvr>
                                      <p:to>
                                        <p:strVal val="visible"/>
                                      </p:to>
                                    </p:set>
                                    <p:animEffect transition="in" filter="randombar(horizontal)">
                                      <p:cBhvr>
                                        <p:cTn id="30" dur="500"/>
                                        <p:tgtEl>
                                          <p:spTgt spid="12"/>
                                        </p:tgtEl>
                                      </p:cBhvr>
                                    </p:animEffect>
                                  </p:childTnLst>
                                </p:cTn>
                              </p:par>
                              <p:par>
                                <p:cTn id="31" presetID="22" presetClass="entr" presetSubtype="8" fill="hold" grpId="0" nodeType="withEffect">
                                  <p:stCondLst>
                                    <p:cond delay="125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par>
                                <p:cTn id="34" presetID="14" presetClass="entr" presetSubtype="10" fill="hold" grpId="0" nodeType="withEffect">
                                  <p:stCondLst>
                                    <p:cond delay="1250"/>
                                  </p:stCondLst>
                                  <p:childTnLst>
                                    <p:set>
                                      <p:cBhvr>
                                        <p:cTn id="35" dur="1" fill="hold">
                                          <p:stCondLst>
                                            <p:cond delay="0"/>
                                          </p:stCondLst>
                                        </p:cTn>
                                        <p:tgtEl>
                                          <p:spTgt spid="8"/>
                                        </p:tgtEl>
                                        <p:attrNameLst>
                                          <p:attrName>style.visibility</p:attrName>
                                        </p:attrNameLst>
                                      </p:cBhvr>
                                      <p:to>
                                        <p:strVal val="visible"/>
                                      </p:to>
                                    </p:set>
                                    <p:animEffect transition="in" filter="randombar(horizontal)">
                                      <p:cBhvr>
                                        <p:cTn id="36" dur="500"/>
                                        <p:tgtEl>
                                          <p:spTgt spid="8"/>
                                        </p:tgtEl>
                                      </p:cBhvr>
                                    </p:animEffect>
                                  </p:childTnLst>
                                </p:cTn>
                              </p:par>
                              <p:par>
                                <p:cTn id="37" presetID="22" presetClass="entr" presetSubtype="4" fill="hold" grpId="0" nodeType="withEffect">
                                  <p:stCondLst>
                                    <p:cond delay="1500"/>
                                  </p:stCondLst>
                                  <p:childTnLst>
                                    <p:set>
                                      <p:cBhvr>
                                        <p:cTn id="38" dur="1" fill="hold">
                                          <p:stCondLst>
                                            <p:cond delay="0"/>
                                          </p:stCondLst>
                                        </p:cTn>
                                        <p:tgtEl>
                                          <p:spTgt spid="6"/>
                                        </p:tgtEl>
                                        <p:attrNameLst>
                                          <p:attrName>style.visibility</p:attrName>
                                        </p:attrNameLst>
                                      </p:cBhvr>
                                      <p:to>
                                        <p:strVal val="visible"/>
                                      </p:to>
                                    </p:set>
                                    <p:animEffect transition="in" filter="wipe(down)">
                                      <p:cBhvr>
                                        <p:cTn id="39" dur="500"/>
                                        <p:tgtEl>
                                          <p:spTgt spid="6"/>
                                        </p:tgtEl>
                                      </p:cBhvr>
                                    </p:animEffect>
                                  </p:childTnLst>
                                </p:cTn>
                              </p:par>
                              <p:par>
                                <p:cTn id="40" presetID="14" presetClass="entr" presetSubtype="10" fill="hold" grpId="0" nodeType="withEffect">
                                  <p:stCondLst>
                                    <p:cond delay="1500"/>
                                  </p:stCondLst>
                                  <p:childTnLst>
                                    <p:set>
                                      <p:cBhvr>
                                        <p:cTn id="41" dur="1" fill="hold">
                                          <p:stCondLst>
                                            <p:cond delay="0"/>
                                          </p:stCondLst>
                                        </p:cTn>
                                        <p:tgtEl>
                                          <p:spTgt spid="9"/>
                                        </p:tgtEl>
                                        <p:attrNameLst>
                                          <p:attrName>style.visibility</p:attrName>
                                        </p:attrNameLst>
                                      </p:cBhvr>
                                      <p:to>
                                        <p:strVal val="visible"/>
                                      </p:to>
                                    </p:set>
                                    <p:animEffect transition="in" filter="randombar(horizontal)">
                                      <p:cBhvr>
                                        <p:cTn id="42" dur="500"/>
                                        <p:tgtEl>
                                          <p:spTgt spid="9"/>
                                        </p:tgtEl>
                                      </p:cBhvr>
                                    </p:animEffect>
                                  </p:childTnLst>
                                </p:cTn>
                              </p:par>
                              <p:par>
                                <p:cTn id="43" presetID="22" presetClass="entr" presetSubtype="2" fill="hold" grpId="0" nodeType="withEffect">
                                  <p:stCondLst>
                                    <p:cond delay="1750"/>
                                  </p:stCondLst>
                                  <p:childTnLst>
                                    <p:set>
                                      <p:cBhvr>
                                        <p:cTn id="44" dur="1" fill="hold">
                                          <p:stCondLst>
                                            <p:cond delay="0"/>
                                          </p:stCondLst>
                                        </p:cTn>
                                        <p:tgtEl>
                                          <p:spTgt spid="5"/>
                                        </p:tgtEl>
                                        <p:attrNameLst>
                                          <p:attrName>style.visibility</p:attrName>
                                        </p:attrNameLst>
                                      </p:cBhvr>
                                      <p:to>
                                        <p:strVal val="visible"/>
                                      </p:to>
                                    </p:set>
                                    <p:animEffect transition="in" filter="wipe(right)">
                                      <p:cBhvr>
                                        <p:cTn id="45" dur="500"/>
                                        <p:tgtEl>
                                          <p:spTgt spid="5"/>
                                        </p:tgtEl>
                                      </p:cBhvr>
                                    </p:animEffect>
                                  </p:childTnLst>
                                </p:cTn>
                              </p:par>
                              <p:par>
                                <p:cTn id="46" presetID="14" presetClass="entr" presetSubtype="10" fill="hold" grpId="0" nodeType="withEffect">
                                  <p:stCondLst>
                                    <p:cond delay="2000"/>
                                  </p:stCondLst>
                                  <p:childTnLst>
                                    <p:set>
                                      <p:cBhvr>
                                        <p:cTn id="47" dur="1" fill="hold">
                                          <p:stCondLst>
                                            <p:cond delay="0"/>
                                          </p:stCondLst>
                                        </p:cTn>
                                        <p:tgtEl>
                                          <p:spTgt spid="13"/>
                                        </p:tgtEl>
                                        <p:attrNameLst>
                                          <p:attrName>style.visibility</p:attrName>
                                        </p:attrNameLst>
                                      </p:cBhvr>
                                      <p:to>
                                        <p:strVal val="visible"/>
                                      </p:to>
                                    </p:set>
                                    <p:animEffect transition="in" filter="randombar(horizontal)">
                                      <p:cBhvr>
                                        <p:cTn id="48" dur="500"/>
                                        <p:tgtEl>
                                          <p:spTgt spid="13"/>
                                        </p:tgtEl>
                                      </p:cBhvr>
                                    </p:animEffect>
                                  </p:childTnLst>
                                </p:cTn>
                              </p:par>
                              <p:par>
                                <p:cTn id="49" presetID="56" presetClass="entr" presetSubtype="0" fill="hold" grpId="0" nodeType="withEffect">
                                  <p:stCondLst>
                                    <p:cond delay="2500"/>
                                  </p:stCondLst>
                                  <p:iterate type="lt">
                                    <p:tmPct val="10000"/>
                                  </p:iterate>
                                  <p:childTnLst>
                                    <p:set>
                                      <p:cBhvr>
                                        <p:cTn id="50" dur="1" fill="hold">
                                          <p:stCondLst>
                                            <p:cond delay="0"/>
                                          </p:stCondLst>
                                        </p:cTn>
                                        <p:tgtEl>
                                          <p:spTgt spid="20"/>
                                        </p:tgtEl>
                                        <p:attrNameLst>
                                          <p:attrName>style.visibility</p:attrName>
                                        </p:attrNameLst>
                                      </p:cBhvr>
                                      <p:to>
                                        <p:strVal val="visible"/>
                                      </p:to>
                                    </p:set>
                                    <p:anim by="(-#ppt_w*2)" calcmode="lin" valueType="num">
                                      <p:cBhvr rctx="PPT">
                                        <p:cTn id="51" dur="125" autoRev="1" fill="hold">
                                          <p:stCondLst>
                                            <p:cond delay="0"/>
                                          </p:stCondLst>
                                        </p:cTn>
                                        <p:tgtEl>
                                          <p:spTgt spid="20"/>
                                        </p:tgtEl>
                                        <p:attrNameLst>
                                          <p:attrName>ppt_w</p:attrName>
                                        </p:attrNameLst>
                                      </p:cBhvr>
                                    </p:anim>
                                    <p:anim by="(#ppt_w*0.50)" calcmode="lin" valueType="num">
                                      <p:cBhvr>
                                        <p:cTn id="52" dur="125" decel="50000" autoRev="1" fill="hold">
                                          <p:stCondLst>
                                            <p:cond delay="0"/>
                                          </p:stCondLst>
                                        </p:cTn>
                                        <p:tgtEl>
                                          <p:spTgt spid="20"/>
                                        </p:tgtEl>
                                        <p:attrNameLst>
                                          <p:attrName>ppt_x</p:attrName>
                                        </p:attrNameLst>
                                      </p:cBhvr>
                                    </p:anim>
                                    <p:anim from="(-#ppt_h/2)" to="(#ppt_y)" calcmode="lin" valueType="num">
                                      <p:cBhvr>
                                        <p:cTn id="53" dur="250" fill="hold">
                                          <p:stCondLst>
                                            <p:cond delay="0"/>
                                          </p:stCondLst>
                                        </p:cTn>
                                        <p:tgtEl>
                                          <p:spTgt spid="20"/>
                                        </p:tgtEl>
                                        <p:attrNameLst>
                                          <p:attrName>ppt_y</p:attrName>
                                        </p:attrNameLst>
                                      </p:cBhvr>
                                    </p:anim>
                                    <p:animRot by="21600000">
                                      <p:cBhvr>
                                        <p:cTn id="54" dur="250" fill="hold">
                                          <p:stCondLst>
                                            <p:cond delay="0"/>
                                          </p:stCondLst>
                                        </p:cTn>
                                        <p:tgtEl>
                                          <p:spTgt spid="20"/>
                                        </p:tgtEl>
                                        <p:attrNameLst>
                                          <p:attrName>r</p:attrName>
                                        </p:attrNameLst>
                                      </p:cBhvr>
                                    </p:animRot>
                                  </p:childTnLst>
                                </p:cTn>
                              </p:par>
                              <p:par>
                                <p:cTn id="55" presetID="56" presetClass="entr" presetSubtype="0" fill="hold" grpId="0" nodeType="withEffect">
                                  <p:stCondLst>
                                    <p:cond delay="2500"/>
                                  </p:stCondLst>
                                  <p:iterate type="lt">
                                    <p:tmPct val="10000"/>
                                  </p:iterate>
                                  <p:childTnLst>
                                    <p:set>
                                      <p:cBhvr>
                                        <p:cTn id="56" dur="1" fill="hold">
                                          <p:stCondLst>
                                            <p:cond delay="0"/>
                                          </p:stCondLst>
                                        </p:cTn>
                                        <p:tgtEl>
                                          <p:spTgt spid="21"/>
                                        </p:tgtEl>
                                        <p:attrNameLst>
                                          <p:attrName>style.visibility</p:attrName>
                                        </p:attrNameLst>
                                      </p:cBhvr>
                                      <p:to>
                                        <p:strVal val="visible"/>
                                      </p:to>
                                    </p:set>
                                    <p:anim by="(-#ppt_w*2)" calcmode="lin" valueType="num">
                                      <p:cBhvr rctx="PPT">
                                        <p:cTn id="57" dur="125" autoRev="1" fill="hold">
                                          <p:stCondLst>
                                            <p:cond delay="0"/>
                                          </p:stCondLst>
                                        </p:cTn>
                                        <p:tgtEl>
                                          <p:spTgt spid="21"/>
                                        </p:tgtEl>
                                        <p:attrNameLst>
                                          <p:attrName>ppt_w</p:attrName>
                                        </p:attrNameLst>
                                      </p:cBhvr>
                                    </p:anim>
                                    <p:anim by="(#ppt_w*0.50)" calcmode="lin" valueType="num">
                                      <p:cBhvr>
                                        <p:cTn id="58" dur="125" decel="50000" autoRev="1" fill="hold">
                                          <p:stCondLst>
                                            <p:cond delay="0"/>
                                          </p:stCondLst>
                                        </p:cTn>
                                        <p:tgtEl>
                                          <p:spTgt spid="21"/>
                                        </p:tgtEl>
                                        <p:attrNameLst>
                                          <p:attrName>ppt_x</p:attrName>
                                        </p:attrNameLst>
                                      </p:cBhvr>
                                    </p:anim>
                                    <p:anim from="(-#ppt_h/2)" to="(#ppt_y)" calcmode="lin" valueType="num">
                                      <p:cBhvr>
                                        <p:cTn id="59" dur="250" fill="hold">
                                          <p:stCondLst>
                                            <p:cond delay="0"/>
                                          </p:stCondLst>
                                        </p:cTn>
                                        <p:tgtEl>
                                          <p:spTgt spid="21"/>
                                        </p:tgtEl>
                                        <p:attrNameLst>
                                          <p:attrName>ppt_y</p:attrName>
                                        </p:attrNameLst>
                                      </p:cBhvr>
                                    </p:anim>
                                    <p:animRot by="21600000">
                                      <p:cBhvr>
                                        <p:cTn id="60" dur="250" fill="hold">
                                          <p:stCondLst>
                                            <p:cond delay="0"/>
                                          </p:stCondLst>
                                        </p:cTn>
                                        <p:tgtEl>
                                          <p:spTgt spid="21"/>
                                        </p:tgtEl>
                                        <p:attrNameLst>
                                          <p:attrName>r</p:attrName>
                                        </p:attrNameLst>
                                      </p:cBhvr>
                                    </p:animRot>
                                  </p:childTnLst>
                                </p:cTn>
                              </p:par>
                              <p:par>
                                <p:cTn id="61" presetID="56" presetClass="entr" presetSubtype="0" fill="hold" grpId="0" nodeType="withEffect">
                                  <p:stCondLst>
                                    <p:cond delay="2500"/>
                                  </p:stCondLst>
                                  <p:iterate type="lt">
                                    <p:tmPct val="10000"/>
                                  </p:iterate>
                                  <p:childTnLst>
                                    <p:set>
                                      <p:cBhvr>
                                        <p:cTn id="62" dur="1" fill="hold">
                                          <p:stCondLst>
                                            <p:cond delay="0"/>
                                          </p:stCondLst>
                                        </p:cTn>
                                        <p:tgtEl>
                                          <p:spTgt spid="22"/>
                                        </p:tgtEl>
                                        <p:attrNameLst>
                                          <p:attrName>style.visibility</p:attrName>
                                        </p:attrNameLst>
                                      </p:cBhvr>
                                      <p:to>
                                        <p:strVal val="visible"/>
                                      </p:to>
                                    </p:set>
                                    <p:anim by="(-#ppt_w*2)" calcmode="lin" valueType="num">
                                      <p:cBhvr rctx="PPT">
                                        <p:cTn id="63" dur="125" autoRev="1" fill="hold">
                                          <p:stCondLst>
                                            <p:cond delay="0"/>
                                          </p:stCondLst>
                                        </p:cTn>
                                        <p:tgtEl>
                                          <p:spTgt spid="22"/>
                                        </p:tgtEl>
                                        <p:attrNameLst>
                                          <p:attrName>ppt_w</p:attrName>
                                        </p:attrNameLst>
                                      </p:cBhvr>
                                    </p:anim>
                                    <p:anim by="(#ppt_w*0.50)" calcmode="lin" valueType="num">
                                      <p:cBhvr>
                                        <p:cTn id="64" dur="125" decel="50000" autoRev="1" fill="hold">
                                          <p:stCondLst>
                                            <p:cond delay="0"/>
                                          </p:stCondLst>
                                        </p:cTn>
                                        <p:tgtEl>
                                          <p:spTgt spid="22"/>
                                        </p:tgtEl>
                                        <p:attrNameLst>
                                          <p:attrName>ppt_x</p:attrName>
                                        </p:attrNameLst>
                                      </p:cBhvr>
                                    </p:anim>
                                    <p:anim from="(-#ppt_h/2)" to="(#ppt_y)" calcmode="lin" valueType="num">
                                      <p:cBhvr>
                                        <p:cTn id="65" dur="250" fill="hold">
                                          <p:stCondLst>
                                            <p:cond delay="0"/>
                                          </p:stCondLst>
                                        </p:cTn>
                                        <p:tgtEl>
                                          <p:spTgt spid="22"/>
                                        </p:tgtEl>
                                        <p:attrNameLst>
                                          <p:attrName>ppt_y</p:attrName>
                                        </p:attrNameLst>
                                      </p:cBhvr>
                                    </p:anim>
                                    <p:animRot by="21600000">
                                      <p:cBhvr>
                                        <p:cTn id="66" dur="250" fill="hold">
                                          <p:stCondLst>
                                            <p:cond delay="0"/>
                                          </p:stCondLst>
                                        </p:cTn>
                                        <p:tgtEl>
                                          <p:spTgt spid="22"/>
                                        </p:tgtEl>
                                        <p:attrNameLst>
                                          <p:attrName>r</p:attrName>
                                        </p:attrNameLst>
                                      </p:cBhvr>
                                    </p:animRot>
                                  </p:childTnLst>
                                </p:cTn>
                              </p:par>
                              <p:par>
                                <p:cTn id="67" presetID="56" presetClass="entr" presetSubtype="0" fill="hold" grpId="0" nodeType="withEffect">
                                  <p:stCondLst>
                                    <p:cond delay="2500"/>
                                  </p:stCondLst>
                                  <p:iterate type="lt">
                                    <p:tmPct val="10000"/>
                                  </p:iterate>
                                  <p:childTnLst>
                                    <p:set>
                                      <p:cBhvr>
                                        <p:cTn id="68" dur="1" fill="hold">
                                          <p:stCondLst>
                                            <p:cond delay="0"/>
                                          </p:stCondLst>
                                        </p:cTn>
                                        <p:tgtEl>
                                          <p:spTgt spid="23"/>
                                        </p:tgtEl>
                                        <p:attrNameLst>
                                          <p:attrName>style.visibility</p:attrName>
                                        </p:attrNameLst>
                                      </p:cBhvr>
                                      <p:to>
                                        <p:strVal val="visible"/>
                                      </p:to>
                                    </p:set>
                                    <p:anim by="(-#ppt_w*2)" calcmode="lin" valueType="num">
                                      <p:cBhvr rctx="PPT">
                                        <p:cTn id="69" dur="125" autoRev="1" fill="hold">
                                          <p:stCondLst>
                                            <p:cond delay="0"/>
                                          </p:stCondLst>
                                        </p:cTn>
                                        <p:tgtEl>
                                          <p:spTgt spid="23"/>
                                        </p:tgtEl>
                                        <p:attrNameLst>
                                          <p:attrName>ppt_w</p:attrName>
                                        </p:attrNameLst>
                                      </p:cBhvr>
                                    </p:anim>
                                    <p:anim by="(#ppt_w*0.50)" calcmode="lin" valueType="num">
                                      <p:cBhvr>
                                        <p:cTn id="70" dur="125" decel="50000" autoRev="1" fill="hold">
                                          <p:stCondLst>
                                            <p:cond delay="0"/>
                                          </p:stCondLst>
                                        </p:cTn>
                                        <p:tgtEl>
                                          <p:spTgt spid="23"/>
                                        </p:tgtEl>
                                        <p:attrNameLst>
                                          <p:attrName>ppt_x</p:attrName>
                                        </p:attrNameLst>
                                      </p:cBhvr>
                                    </p:anim>
                                    <p:anim from="(-#ppt_h/2)" to="(#ppt_y)" calcmode="lin" valueType="num">
                                      <p:cBhvr>
                                        <p:cTn id="71" dur="250" fill="hold">
                                          <p:stCondLst>
                                            <p:cond delay="0"/>
                                          </p:stCondLst>
                                        </p:cTn>
                                        <p:tgtEl>
                                          <p:spTgt spid="23"/>
                                        </p:tgtEl>
                                        <p:attrNameLst>
                                          <p:attrName>ppt_y</p:attrName>
                                        </p:attrNameLst>
                                      </p:cBhvr>
                                    </p:anim>
                                    <p:animRot by="21600000">
                                      <p:cBhvr>
                                        <p:cTn id="72" dur="250" fill="hold">
                                          <p:stCondLst>
                                            <p:cond delay="0"/>
                                          </p:stCondLst>
                                        </p:cTn>
                                        <p:tgtEl>
                                          <p:spTgt spid="23"/>
                                        </p:tgtEl>
                                        <p:attrNameLst>
                                          <p:attrName>r</p:attrName>
                                        </p:attrNameLst>
                                      </p:cBhvr>
                                    </p:animRot>
                                  </p:childTnLst>
                                </p:cTn>
                              </p:par>
                              <p:par>
                                <p:cTn id="73" presetID="56" presetClass="entr" presetSubtype="0" fill="hold" grpId="0" nodeType="withEffect">
                                  <p:stCondLst>
                                    <p:cond delay="2500"/>
                                  </p:stCondLst>
                                  <p:iterate type="lt">
                                    <p:tmPct val="10000"/>
                                  </p:iterate>
                                  <p:childTnLst>
                                    <p:set>
                                      <p:cBhvr>
                                        <p:cTn id="74" dur="1" fill="hold">
                                          <p:stCondLst>
                                            <p:cond delay="0"/>
                                          </p:stCondLst>
                                        </p:cTn>
                                        <p:tgtEl>
                                          <p:spTgt spid="24"/>
                                        </p:tgtEl>
                                        <p:attrNameLst>
                                          <p:attrName>style.visibility</p:attrName>
                                        </p:attrNameLst>
                                      </p:cBhvr>
                                      <p:to>
                                        <p:strVal val="visible"/>
                                      </p:to>
                                    </p:set>
                                    <p:anim by="(-#ppt_w*2)" calcmode="lin" valueType="num">
                                      <p:cBhvr rctx="PPT">
                                        <p:cTn id="75" dur="125" autoRev="1" fill="hold">
                                          <p:stCondLst>
                                            <p:cond delay="0"/>
                                          </p:stCondLst>
                                        </p:cTn>
                                        <p:tgtEl>
                                          <p:spTgt spid="24"/>
                                        </p:tgtEl>
                                        <p:attrNameLst>
                                          <p:attrName>ppt_w</p:attrName>
                                        </p:attrNameLst>
                                      </p:cBhvr>
                                    </p:anim>
                                    <p:anim by="(#ppt_w*0.50)" calcmode="lin" valueType="num">
                                      <p:cBhvr>
                                        <p:cTn id="76" dur="125" decel="50000" autoRev="1" fill="hold">
                                          <p:stCondLst>
                                            <p:cond delay="0"/>
                                          </p:stCondLst>
                                        </p:cTn>
                                        <p:tgtEl>
                                          <p:spTgt spid="24"/>
                                        </p:tgtEl>
                                        <p:attrNameLst>
                                          <p:attrName>ppt_x</p:attrName>
                                        </p:attrNameLst>
                                      </p:cBhvr>
                                    </p:anim>
                                    <p:anim from="(-#ppt_h/2)" to="(#ppt_y)" calcmode="lin" valueType="num">
                                      <p:cBhvr>
                                        <p:cTn id="77" dur="250" fill="hold">
                                          <p:stCondLst>
                                            <p:cond delay="0"/>
                                          </p:stCondLst>
                                        </p:cTn>
                                        <p:tgtEl>
                                          <p:spTgt spid="24"/>
                                        </p:tgtEl>
                                        <p:attrNameLst>
                                          <p:attrName>ppt_y</p:attrName>
                                        </p:attrNameLst>
                                      </p:cBhvr>
                                    </p:anim>
                                    <p:animRot by="21600000">
                                      <p:cBhvr>
                                        <p:cTn id="78" dur="250" fill="hold">
                                          <p:stCondLst>
                                            <p:cond delay="0"/>
                                          </p:stCondLst>
                                        </p:cTn>
                                        <p:tgtEl>
                                          <p:spTgt spid="24"/>
                                        </p:tgtEl>
                                        <p:attrNameLst>
                                          <p:attrName>r</p:attrName>
                                        </p:attrNameLst>
                                      </p:cBhvr>
                                    </p:animRot>
                                  </p:childTnLst>
                                </p:cTn>
                              </p:par>
                              <p:par>
                                <p:cTn id="79" presetID="56" presetClass="entr" presetSubtype="0" fill="hold" grpId="0" nodeType="withEffect">
                                  <p:stCondLst>
                                    <p:cond delay="2500"/>
                                  </p:stCondLst>
                                  <p:iterate type="lt">
                                    <p:tmPct val="10000"/>
                                  </p:iterate>
                                  <p:childTnLst>
                                    <p:set>
                                      <p:cBhvr>
                                        <p:cTn id="80" dur="1" fill="hold">
                                          <p:stCondLst>
                                            <p:cond delay="0"/>
                                          </p:stCondLst>
                                        </p:cTn>
                                        <p:tgtEl>
                                          <p:spTgt spid="25"/>
                                        </p:tgtEl>
                                        <p:attrNameLst>
                                          <p:attrName>style.visibility</p:attrName>
                                        </p:attrNameLst>
                                      </p:cBhvr>
                                      <p:to>
                                        <p:strVal val="visible"/>
                                      </p:to>
                                    </p:set>
                                    <p:anim by="(-#ppt_w*2)" calcmode="lin" valueType="num">
                                      <p:cBhvr rctx="PPT">
                                        <p:cTn id="81" dur="125" autoRev="1" fill="hold">
                                          <p:stCondLst>
                                            <p:cond delay="0"/>
                                          </p:stCondLst>
                                        </p:cTn>
                                        <p:tgtEl>
                                          <p:spTgt spid="25"/>
                                        </p:tgtEl>
                                        <p:attrNameLst>
                                          <p:attrName>ppt_w</p:attrName>
                                        </p:attrNameLst>
                                      </p:cBhvr>
                                    </p:anim>
                                    <p:anim by="(#ppt_w*0.50)" calcmode="lin" valueType="num">
                                      <p:cBhvr>
                                        <p:cTn id="82" dur="125" decel="50000" autoRev="1" fill="hold">
                                          <p:stCondLst>
                                            <p:cond delay="0"/>
                                          </p:stCondLst>
                                        </p:cTn>
                                        <p:tgtEl>
                                          <p:spTgt spid="25"/>
                                        </p:tgtEl>
                                        <p:attrNameLst>
                                          <p:attrName>ppt_x</p:attrName>
                                        </p:attrNameLst>
                                      </p:cBhvr>
                                    </p:anim>
                                    <p:anim from="(-#ppt_h/2)" to="(#ppt_y)" calcmode="lin" valueType="num">
                                      <p:cBhvr>
                                        <p:cTn id="83" dur="250" fill="hold">
                                          <p:stCondLst>
                                            <p:cond delay="0"/>
                                          </p:stCondLst>
                                        </p:cTn>
                                        <p:tgtEl>
                                          <p:spTgt spid="25"/>
                                        </p:tgtEl>
                                        <p:attrNameLst>
                                          <p:attrName>ppt_y</p:attrName>
                                        </p:attrNameLst>
                                      </p:cBhvr>
                                    </p:anim>
                                    <p:animRot by="21600000">
                                      <p:cBhvr>
                                        <p:cTn id="84" dur="250" fill="hold">
                                          <p:stCondLst>
                                            <p:cond delay="0"/>
                                          </p:stCondLst>
                                        </p:cTn>
                                        <p:tgtEl>
                                          <p:spTgt spid="25"/>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4" grpId="0" bldLvl="0" animBg="1"/>
      <p:bldP spid="5" grpId="0" bldLvl="0" animBg="1"/>
      <p:bldP spid="6" grpId="0" bldLvl="0" animBg="1"/>
      <p:bldP spid="7" grpId="0" bldLvl="0" animBg="1"/>
      <p:bldP spid="8" grpId="0"/>
      <p:bldP spid="9" grpId="0"/>
      <p:bldP spid="10" grpId="0"/>
      <p:bldP spid="11" grpId="0"/>
      <p:bldP spid="12" grpId="0"/>
      <p:bldP spid="13" grpId="0"/>
      <p:bldP spid="20" grpId="0"/>
      <p:bldP spid="21" grpId="0"/>
      <p:bldP spid="22" grpId="0"/>
      <p:bldP spid="23" grpId="0"/>
      <p:bldP spid="24" grpId="0"/>
      <p:bldP spid="2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0872" y="4608364"/>
            <a:ext cx="9136862" cy="1700973"/>
          </a:xfrm>
          <a:prstGeom prst="rect">
            <a:avLst/>
          </a:prstGeom>
          <a:solidFill>
            <a:srgbClr val="C0C0C0"/>
          </a:solidFill>
          <a:ln>
            <a:noFill/>
          </a:ln>
          <a:effectLst>
            <a:innerShdw blurRad="177800" dist="1143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rtlCol="0" anchor="ctr"/>
          <a:lstStyle/>
          <a:p>
            <a:pPr algn="ctr"/>
            <a:endParaRPr lang="zh-CN" altLang="en-US">
              <a:cs typeface="+mn-ea"/>
              <a:sym typeface="+mn-lt"/>
            </a:endParaRPr>
          </a:p>
        </p:txBody>
      </p:sp>
      <p:grpSp>
        <p:nvGrpSpPr>
          <p:cNvPr id="3" name="组合 2"/>
          <p:cNvGrpSpPr/>
          <p:nvPr/>
        </p:nvGrpSpPr>
        <p:grpSpPr>
          <a:xfrm>
            <a:off x="1028568" y="4646454"/>
            <a:ext cx="7812181" cy="307051"/>
            <a:chOff x="688234" y="4358021"/>
            <a:chExt cx="7818284" cy="307122"/>
          </a:xfrm>
        </p:grpSpPr>
        <p:sp>
          <p:nvSpPr>
            <p:cNvPr id="4" name="文本框 260"/>
            <p:cNvSpPr txBox="1"/>
            <p:nvPr/>
          </p:nvSpPr>
          <p:spPr>
            <a:xfrm>
              <a:off x="688234"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1</a:t>
              </a:r>
              <a:endParaRPr lang="zh-CN" altLang="en-US" sz="1600">
                <a:solidFill>
                  <a:srgbClr val="FFFFFF"/>
                </a:solidFill>
                <a:cs typeface="+mn-ea"/>
                <a:sym typeface="+mn-lt"/>
              </a:endParaRPr>
            </a:p>
          </p:txBody>
        </p:sp>
        <p:sp>
          <p:nvSpPr>
            <p:cNvPr id="5" name="文本框 261"/>
            <p:cNvSpPr txBox="1"/>
            <p:nvPr/>
          </p:nvSpPr>
          <p:spPr>
            <a:xfrm>
              <a:off x="1353588"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2</a:t>
              </a:r>
              <a:endParaRPr lang="zh-CN" altLang="en-US" sz="1600">
                <a:solidFill>
                  <a:srgbClr val="FFFFFF"/>
                </a:solidFill>
                <a:cs typeface="+mn-ea"/>
                <a:sym typeface="+mn-lt"/>
              </a:endParaRPr>
            </a:p>
          </p:txBody>
        </p:sp>
        <p:sp>
          <p:nvSpPr>
            <p:cNvPr id="6" name="文本框 262"/>
            <p:cNvSpPr txBox="1"/>
            <p:nvPr/>
          </p:nvSpPr>
          <p:spPr>
            <a:xfrm>
              <a:off x="2018942"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3</a:t>
              </a:r>
              <a:endParaRPr lang="zh-CN" altLang="en-US" sz="1600">
                <a:solidFill>
                  <a:srgbClr val="FFFFFF"/>
                </a:solidFill>
                <a:cs typeface="+mn-ea"/>
                <a:sym typeface="+mn-lt"/>
              </a:endParaRPr>
            </a:p>
          </p:txBody>
        </p:sp>
        <p:sp>
          <p:nvSpPr>
            <p:cNvPr id="7" name="文本框 263"/>
            <p:cNvSpPr txBox="1"/>
            <p:nvPr/>
          </p:nvSpPr>
          <p:spPr>
            <a:xfrm>
              <a:off x="2684296"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4</a:t>
              </a:r>
              <a:endParaRPr lang="zh-CN" altLang="en-US" sz="1600">
                <a:solidFill>
                  <a:srgbClr val="FFFFFF"/>
                </a:solidFill>
                <a:cs typeface="+mn-ea"/>
                <a:sym typeface="+mn-lt"/>
              </a:endParaRPr>
            </a:p>
          </p:txBody>
        </p:sp>
        <p:sp>
          <p:nvSpPr>
            <p:cNvPr id="8" name="文本框 264"/>
            <p:cNvSpPr txBox="1"/>
            <p:nvPr/>
          </p:nvSpPr>
          <p:spPr>
            <a:xfrm>
              <a:off x="3349650"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5</a:t>
              </a:r>
              <a:endParaRPr lang="zh-CN" altLang="en-US" sz="1600">
                <a:solidFill>
                  <a:srgbClr val="FFFFFF"/>
                </a:solidFill>
                <a:cs typeface="+mn-ea"/>
                <a:sym typeface="+mn-lt"/>
              </a:endParaRPr>
            </a:p>
          </p:txBody>
        </p:sp>
        <p:sp>
          <p:nvSpPr>
            <p:cNvPr id="9" name="文本框 265"/>
            <p:cNvSpPr txBox="1"/>
            <p:nvPr/>
          </p:nvSpPr>
          <p:spPr>
            <a:xfrm>
              <a:off x="4015004"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6</a:t>
              </a:r>
              <a:endParaRPr lang="zh-CN" altLang="en-US" sz="1600">
                <a:solidFill>
                  <a:srgbClr val="FFFFFF"/>
                </a:solidFill>
                <a:cs typeface="+mn-ea"/>
                <a:sym typeface="+mn-lt"/>
              </a:endParaRPr>
            </a:p>
          </p:txBody>
        </p:sp>
        <p:sp>
          <p:nvSpPr>
            <p:cNvPr id="10" name="文本框 266"/>
            <p:cNvSpPr txBox="1"/>
            <p:nvPr/>
          </p:nvSpPr>
          <p:spPr>
            <a:xfrm>
              <a:off x="4680358"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7</a:t>
              </a:r>
              <a:endParaRPr lang="zh-CN" altLang="en-US" sz="1600">
                <a:solidFill>
                  <a:srgbClr val="FFFFFF"/>
                </a:solidFill>
                <a:cs typeface="+mn-ea"/>
                <a:sym typeface="+mn-lt"/>
              </a:endParaRPr>
            </a:p>
          </p:txBody>
        </p:sp>
        <p:sp>
          <p:nvSpPr>
            <p:cNvPr id="11" name="文本框 267"/>
            <p:cNvSpPr txBox="1"/>
            <p:nvPr/>
          </p:nvSpPr>
          <p:spPr>
            <a:xfrm>
              <a:off x="5345712"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8</a:t>
              </a:r>
              <a:endParaRPr lang="zh-CN" altLang="en-US" sz="1600">
                <a:solidFill>
                  <a:srgbClr val="FFFFFF"/>
                </a:solidFill>
                <a:cs typeface="+mn-ea"/>
                <a:sym typeface="+mn-lt"/>
              </a:endParaRPr>
            </a:p>
          </p:txBody>
        </p:sp>
        <p:sp>
          <p:nvSpPr>
            <p:cNvPr id="12" name="文本框 268"/>
            <p:cNvSpPr txBox="1"/>
            <p:nvPr/>
          </p:nvSpPr>
          <p:spPr>
            <a:xfrm>
              <a:off x="6011066"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9</a:t>
              </a:r>
              <a:endParaRPr lang="zh-CN" altLang="en-US" sz="1600">
                <a:solidFill>
                  <a:srgbClr val="FFFFFF"/>
                </a:solidFill>
                <a:cs typeface="+mn-ea"/>
                <a:sym typeface="+mn-lt"/>
              </a:endParaRPr>
            </a:p>
          </p:txBody>
        </p:sp>
        <p:sp>
          <p:nvSpPr>
            <p:cNvPr id="13" name="文本框 269"/>
            <p:cNvSpPr txBox="1"/>
            <p:nvPr/>
          </p:nvSpPr>
          <p:spPr>
            <a:xfrm>
              <a:off x="6676420"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10</a:t>
              </a:r>
              <a:endParaRPr lang="zh-CN" altLang="en-US" sz="1600">
                <a:solidFill>
                  <a:srgbClr val="FFFFFF"/>
                </a:solidFill>
                <a:cs typeface="+mn-ea"/>
                <a:sym typeface="+mn-lt"/>
              </a:endParaRPr>
            </a:p>
          </p:txBody>
        </p:sp>
        <p:sp>
          <p:nvSpPr>
            <p:cNvPr id="14" name="文本框 270"/>
            <p:cNvSpPr txBox="1"/>
            <p:nvPr/>
          </p:nvSpPr>
          <p:spPr>
            <a:xfrm>
              <a:off x="7341774"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11</a:t>
              </a:r>
              <a:endParaRPr lang="zh-CN" altLang="en-US" sz="1600">
                <a:solidFill>
                  <a:srgbClr val="FFFFFF"/>
                </a:solidFill>
                <a:cs typeface="+mn-ea"/>
                <a:sym typeface="+mn-lt"/>
              </a:endParaRPr>
            </a:p>
          </p:txBody>
        </p:sp>
        <p:sp>
          <p:nvSpPr>
            <p:cNvPr id="15" name="文本框 271"/>
            <p:cNvSpPr txBox="1"/>
            <p:nvPr/>
          </p:nvSpPr>
          <p:spPr>
            <a:xfrm>
              <a:off x="8007128" y="4358021"/>
              <a:ext cx="499390" cy="307122"/>
            </a:xfrm>
            <a:prstGeom prst="rect">
              <a:avLst/>
            </a:prstGeom>
            <a:noFill/>
          </p:spPr>
          <p:txBody>
            <a:bodyPr wrap="square" lIns="0" tIns="0" rIns="0" bIns="0" rtlCol="0" anchor="ctr" anchorCtr="0">
              <a:noAutofit/>
            </a:bodyPr>
            <a:lstStyle/>
            <a:p>
              <a:pPr algn="ctr"/>
              <a:r>
                <a:rPr lang="en-US" altLang="zh-CN" sz="1600">
                  <a:solidFill>
                    <a:srgbClr val="FFFFFF"/>
                  </a:solidFill>
                  <a:cs typeface="+mn-ea"/>
                  <a:sym typeface="+mn-lt"/>
                </a:rPr>
                <a:t>12</a:t>
              </a:r>
              <a:endParaRPr lang="zh-CN" altLang="en-US" sz="1600">
                <a:solidFill>
                  <a:srgbClr val="FFFFFF"/>
                </a:solidFill>
                <a:cs typeface="+mn-ea"/>
                <a:sym typeface="+mn-lt"/>
              </a:endParaRPr>
            </a:p>
          </p:txBody>
        </p:sp>
      </p:grpSp>
      <p:sp>
        <p:nvSpPr>
          <p:cNvPr id="16" name="文本框 315"/>
          <p:cNvSpPr txBox="1"/>
          <p:nvPr/>
        </p:nvSpPr>
        <p:spPr>
          <a:xfrm>
            <a:off x="-163806" y="4933281"/>
            <a:ext cx="1546456" cy="1448047"/>
          </a:xfrm>
          <a:prstGeom prst="rect">
            <a:avLst/>
          </a:prstGeom>
          <a:noFill/>
        </p:spPr>
        <p:txBody>
          <a:bodyPr vert="eaVert" wrap="square" lIns="0" tIns="0" rIns="0" bIns="0" rtlCol="0" anchor="ctr" anchorCtr="0">
            <a:noAutofit/>
          </a:bodyPr>
          <a:lstStyle/>
          <a:p>
            <a:pPr algn="ctr"/>
            <a:r>
              <a:rPr lang="en-US" altLang="zh-CN" sz="3600" dirty="0">
                <a:solidFill>
                  <a:srgbClr val="FFFFFF"/>
                </a:solidFill>
                <a:cs typeface="+mn-ea"/>
                <a:sym typeface="+mn-lt"/>
              </a:rPr>
              <a:t>TOTAL</a:t>
            </a:r>
            <a:endParaRPr lang="zh-CN" altLang="en-US" sz="3600" dirty="0">
              <a:solidFill>
                <a:srgbClr val="FFFFFF"/>
              </a:solidFill>
              <a:cs typeface="+mn-ea"/>
              <a:sym typeface="+mn-lt"/>
            </a:endParaRPr>
          </a:p>
        </p:txBody>
      </p:sp>
      <p:sp>
        <p:nvSpPr>
          <p:cNvPr id="17" name="文本框 317"/>
          <p:cNvSpPr txBox="1"/>
          <p:nvPr/>
        </p:nvSpPr>
        <p:spPr>
          <a:xfrm>
            <a:off x="865044" y="5232324"/>
            <a:ext cx="2890497" cy="789047"/>
          </a:xfrm>
          <a:prstGeom prst="rect">
            <a:avLst/>
          </a:prstGeom>
          <a:noFill/>
        </p:spPr>
        <p:txBody>
          <a:bodyPr wrap="square" lIns="0" tIns="0" rIns="0" bIns="0" rtlCol="0" anchor="ctr" anchorCtr="0">
            <a:noAutofit/>
          </a:bodyPr>
          <a:lstStyle/>
          <a:p>
            <a:pPr algn="ctr"/>
            <a:r>
              <a:rPr lang="en-US" altLang="zh-CN" sz="4400" dirty="0">
                <a:solidFill>
                  <a:schemeClr val="accent1">
                    <a:lumMod val="50000"/>
                  </a:schemeClr>
                </a:solidFill>
                <a:cs typeface="+mn-ea"/>
                <a:sym typeface="+mn-lt"/>
              </a:rPr>
              <a:t>19,1918,00</a:t>
            </a:r>
          </a:p>
        </p:txBody>
      </p:sp>
      <p:sp>
        <p:nvSpPr>
          <p:cNvPr id="18" name="文本框 323"/>
          <p:cNvSpPr txBox="1"/>
          <p:nvPr/>
        </p:nvSpPr>
        <p:spPr>
          <a:xfrm>
            <a:off x="4141126" y="5295237"/>
            <a:ext cx="4738451" cy="1014100"/>
          </a:xfrm>
          <a:prstGeom prst="rect">
            <a:avLst/>
          </a:prstGeom>
          <a:noFill/>
        </p:spPr>
        <p:txBody>
          <a:bodyPr wrap="square" lIns="0" tIns="0" rIns="0" bIns="0" rtlCol="0" anchor="t" anchorCtr="0">
            <a:noAutofit/>
          </a:bodyPr>
          <a:lstStyle/>
          <a:p>
            <a:pPr algn="just">
              <a:lnSpc>
                <a:spcPct val="120000"/>
              </a:lnSpc>
            </a:pPr>
            <a:r>
              <a:rPr lang="en-US" altLang="zh-CN" sz="1600" dirty="0">
                <a:solidFill>
                  <a:schemeClr val="bg1"/>
                </a:solidFill>
                <a:cs typeface="+mn-ea"/>
                <a:sym typeface="+mn-lt"/>
              </a:rPr>
              <a:t>Enter your text Enter your text Enter your text Enter your text Enter your text </a:t>
            </a:r>
          </a:p>
        </p:txBody>
      </p:sp>
      <p:cxnSp>
        <p:nvCxnSpPr>
          <p:cNvPr id="19" name="直接连接符 18"/>
          <p:cNvCxnSpPr/>
          <p:nvPr/>
        </p:nvCxnSpPr>
        <p:spPr>
          <a:xfrm>
            <a:off x="3937446" y="5358536"/>
            <a:ext cx="0" cy="791817"/>
          </a:xfrm>
          <a:prstGeom prst="line">
            <a:avLst/>
          </a:prstGeom>
          <a:ln w="41275">
            <a:solidFill>
              <a:srgbClr val="FFFFFF">
                <a:alpha val="69000"/>
              </a:srgbClr>
            </a:solidFill>
          </a:ln>
        </p:spPr>
        <p:style>
          <a:lnRef idx="1">
            <a:schemeClr val="accent1"/>
          </a:lnRef>
          <a:fillRef idx="0">
            <a:schemeClr val="accent1"/>
          </a:fillRef>
          <a:effectRef idx="0">
            <a:schemeClr val="accent1"/>
          </a:effectRef>
          <a:fontRef idx="minor">
            <a:schemeClr val="tx1"/>
          </a:fontRef>
        </p:style>
      </p:cxnSp>
      <p:sp>
        <p:nvSpPr>
          <p:cNvPr id="20" name="KSO_Shape"/>
          <p:cNvSpPr/>
          <p:nvPr/>
        </p:nvSpPr>
        <p:spPr>
          <a:xfrm>
            <a:off x="7037766" y="3054099"/>
            <a:ext cx="564846" cy="446474"/>
          </a:xfrm>
          <a:prstGeom prst="wedgeEllipseCallout">
            <a:avLst>
              <a:gd name="adj1" fmla="val -25046"/>
              <a:gd name="adj2" fmla="val 65698"/>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contourClr>
                <a:srgbClr val="FFFFFF"/>
              </a:contourClr>
            </a:sp3d>
          </a:bodyPr>
          <a:lstStyle/>
          <a:p>
            <a:pPr algn="ctr">
              <a:defRPr/>
            </a:pPr>
            <a:r>
              <a:rPr lang="en-US" altLang="zh-CN" sz="1600" b="1">
                <a:solidFill>
                  <a:srgbClr val="FFFFFF"/>
                </a:solidFill>
                <a:cs typeface="+mn-ea"/>
                <a:sym typeface="+mn-lt"/>
              </a:rPr>
              <a:t>70</a:t>
            </a:r>
            <a:endParaRPr lang="zh-CN" altLang="en-US" sz="1600" b="1">
              <a:solidFill>
                <a:srgbClr val="FFFFFF"/>
              </a:solidFill>
              <a:cs typeface="+mn-ea"/>
              <a:sym typeface="+mn-lt"/>
            </a:endParaRPr>
          </a:p>
        </p:txBody>
      </p:sp>
      <p:sp>
        <p:nvSpPr>
          <p:cNvPr id="21" name="KSO_Shape"/>
          <p:cNvSpPr/>
          <p:nvPr/>
        </p:nvSpPr>
        <p:spPr>
          <a:xfrm>
            <a:off x="5017576" y="1269943"/>
            <a:ext cx="564846" cy="446474"/>
          </a:xfrm>
          <a:prstGeom prst="wedgeEllipseCallout">
            <a:avLst>
              <a:gd name="adj1" fmla="val -25046"/>
              <a:gd name="adj2" fmla="val 6569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scene3d>
              <a:camera prst="orthographicFront"/>
              <a:lightRig rig="threePt" dir="t"/>
            </a:scene3d>
            <a:sp3d contourW="12700">
              <a:contourClr>
                <a:srgbClr val="FFFFFF"/>
              </a:contourClr>
            </a:sp3d>
          </a:bodyPr>
          <a:lstStyle/>
          <a:p>
            <a:pPr algn="ctr">
              <a:defRPr/>
            </a:pPr>
            <a:r>
              <a:rPr lang="en-US" altLang="zh-CN" sz="1600" b="1" dirty="0">
                <a:solidFill>
                  <a:srgbClr val="FFFFFF"/>
                </a:solidFill>
                <a:cs typeface="+mn-ea"/>
                <a:sym typeface="+mn-lt"/>
              </a:rPr>
              <a:t>240</a:t>
            </a:r>
            <a:endParaRPr lang="zh-CN" altLang="en-US" sz="1600" b="1" dirty="0">
              <a:solidFill>
                <a:srgbClr val="FFFFFF"/>
              </a:solidFill>
              <a:cs typeface="+mn-ea"/>
              <a:sym typeface="+mn-lt"/>
            </a:endParaRPr>
          </a:p>
        </p:txBody>
      </p:sp>
      <p:grpSp>
        <p:nvGrpSpPr>
          <p:cNvPr id="22" name="组合 21"/>
          <p:cNvGrpSpPr/>
          <p:nvPr/>
        </p:nvGrpSpPr>
        <p:grpSpPr>
          <a:xfrm>
            <a:off x="1095858" y="1883054"/>
            <a:ext cx="7678542" cy="2698073"/>
            <a:chOff x="755576" y="1593980"/>
            <a:chExt cx="7684541" cy="2698698"/>
          </a:xfrm>
          <a:scene3d>
            <a:camera prst="orthographicFront">
              <a:rot lat="0" lon="0" rev="0"/>
            </a:camera>
            <a:lightRig rig="contrasting" dir="t">
              <a:rot lat="0" lon="0" rev="1500000"/>
            </a:lightRig>
          </a:scene3d>
        </p:grpSpPr>
        <p:sp>
          <p:nvSpPr>
            <p:cNvPr id="23" name="矩形 22"/>
            <p:cNvSpPr/>
            <p:nvPr/>
          </p:nvSpPr>
          <p:spPr>
            <a:xfrm>
              <a:off x="755576" y="2715472"/>
              <a:ext cx="364705" cy="1556731"/>
            </a:xfrm>
            <a:prstGeom prst="rect">
              <a:avLst/>
            </a:pr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sp>
          <p:nvSpPr>
            <p:cNvPr id="24" name="矩形 23"/>
            <p:cNvSpPr/>
            <p:nvPr/>
          </p:nvSpPr>
          <p:spPr>
            <a:xfrm>
              <a:off x="1421016" y="3046619"/>
              <a:ext cx="364705" cy="1225584"/>
            </a:xfrm>
            <a:prstGeom prst="rect">
              <a:avLst/>
            </a:pr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sp>
          <p:nvSpPr>
            <p:cNvPr id="25" name="矩形 24"/>
            <p:cNvSpPr/>
            <p:nvPr/>
          </p:nvSpPr>
          <p:spPr>
            <a:xfrm>
              <a:off x="2086456" y="2257818"/>
              <a:ext cx="364705" cy="2014385"/>
            </a:xfrm>
            <a:prstGeom prst="rect">
              <a:avLst/>
            </a:pr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sp>
          <p:nvSpPr>
            <p:cNvPr id="26" name="矩形 25"/>
            <p:cNvSpPr/>
            <p:nvPr/>
          </p:nvSpPr>
          <p:spPr>
            <a:xfrm>
              <a:off x="2751896" y="2861138"/>
              <a:ext cx="364705" cy="1431540"/>
            </a:xfrm>
            <a:prstGeom prst="rect">
              <a:avLst/>
            </a:pr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sp>
          <p:nvSpPr>
            <p:cNvPr id="27" name="矩形 26"/>
            <p:cNvSpPr/>
            <p:nvPr/>
          </p:nvSpPr>
          <p:spPr>
            <a:xfrm>
              <a:off x="3417336" y="1943656"/>
              <a:ext cx="364705" cy="2328547"/>
            </a:xfrm>
            <a:prstGeom prst="rect">
              <a:avLst/>
            </a:pr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sp>
          <p:nvSpPr>
            <p:cNvPr id="28" name="矩形 27"/>
            <p:cNvSpPr/>
            <p:nvPr/>
          </p:nvSpPr>
          <p:spPr>
            <a:xfrm>
              <a:off x="4082776" y="2560008"/>
              <a:ext cx="364705" cy="1712195"/>
            </a:xfrm>
            <a:prstGeom prst="rect">
              <a:avLst/>
            </a:pr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sp>
          <p:nvSpPr>
            <p:cNvPr id="29" name="矩形 28"/>
            <p:cNvSpPr/>
            <p:nvPr/>
          </p:nvSpPr>
          <p:spPr>
            <a:xfrm>
              <a:off x="4748216" y="1593980"/>
              <a:ext cx="364705" cy="2678223"/>
            </a:xfrm>
            <a:prstGeom prst="rect">
              <a:avLst/>
            </a:pr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sp>
          <p:nvSpPr>
            <p:cNvPr id="30" name="矩形 29"/>
            <p:cNvSpPr/>
            <p:nvPr/>
          </p:nvSpPr>
          <p:spPr>
            <a:xfrm>
              <a:off x="5413656" y="2460300"/>
              <a:ext cx="364705" cy="1811903"/>
            </a:xfrm>
            <a:prstGeom prst="rect">
              <a:avLst/>
            </a:pr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sp>
          <p:nvSpPr>
            <p:cNvPr id="31" name="矩形 30"/>
            <p:cNvSpPr/>
            <p:nvPr/>
          </p:nvSpPr>
          <p:spPr>
            <a:xfrm>
              <a:off x="6079096" y="2115602"/>
              <a:ext cx="364705" cy="2156602"/>
            </a:xfrm>
            <a:prstGeom prst="rect">
              <a:avLst/>
            </a:pr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sp>
          <p:nvSpPr>
            <p:cNvPr id="32" name="矩形 31"/>
            <p:cNvSpPr/>
            <p:nvPr/>
          </p:nvSpPr>
          <p:spPr>
            <a:xfrm>
              <a:off x="6744536" y="3497505"/>
              <a:ext cx="364705" cy="774698"/>
            </a:xfrm>
            <a:prstGeom prst="rect">
              <a:avLst/>
            </a:pr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sp>
          <p:nvSpPr>
            <p:cNvPr id="33" name="矩形 32"/>
            <p:cNvSpPr/>
            <p:nvPr/>
          </p:nvSpPr>
          <p:spPr>
            <a:xfrm>
              <a:off x="7409976" y="2634326"/>
              <a:ext cx="364705" cy="1637878"/>
            </a:xfrm>
            <a:prstGeom prst="rect">
              <a:avLst/>
            </a:pr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sp>
          <p:nvSpPr>
            <p:cNvPr id="34" name="矩形 33"/>
            <p:cNvSpPr/>
            <p:nvPr/>
          </p:nvSpPr>
          <p:spPr>
            <a:xfrm>
              <a:off x="8075412" y="2234414"/>
              <a:ext cx="364705" cy="2037789"/>
            </a:xfrm>
            <a:prstGeom prst="rect">
              <a:avLst/>
            </a:pr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outerShdw blurRad="88900" dist="1016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b="1">
                <a:solidFill>
                  <a:schemeClr val="lt1"/>
                </a:solidFill>
                <a:cs typeface="+mn-ea"/>
                <a:sym typeface="+mn-lt"/>
              </a:endParaRPr>
            </a:p>
          </p:txBody>
        </p:sp>
      </p:grpSp>
      <p:cxnSp>
        <p:nvCxnSpPr>
          <p:cNvPr id="35" name="直接连接符 34"/>
          <p:cNvCxnSpPr/>
          <p:nvPr/>
        </p:nvCxnSpPr>
        <p:spPr>
          <a:xfrm flipV="1">
            <a:off x="9493254" y="5457903"/>
            <a:ext cx="1295132" cy="1"/>
          </a:xfrm>
          <a:prstGeom prst="line">
            <a:avLst/>
          </a:prstGeom>
        </p:spPr>
        <p:style>
          <a:lnRef idx="3">
            <a:schemeClr val="accent5"/>
          </a:lnRef>
          <a:fillRef idx="0">
            <a:schemeClr val="accent5"/>
          </a:fillRef>
          <a:effectRef idx="2">
            <a:schemeClr val="accent5"/>
          </a:effectRef>
          <a:fontRef idx="minor">
            <a:schemeClr val="tx1"/>
          </a:fontRef>
        </p:style>
      </p:cxnSp>
      <p:cxnSp>
        <p:nvCxnSpPr>
          <p:cNvPr id="36" name="直接连接符 35"/>
          <p:cNvCxnSpPr/>
          <p:nvPr/>
        </p:nvCxnSpPr>
        <p:spPr>
          <a:xfrm flipV="1">
            <a:off x="10772866" y="4646454"/>
            <a:ext cx="0" cy="812396"/>
          </a:xfrm>
          <a:prstGeom prst="line">
            <a:avLst/>
          </a:prstGeom>
        </p:spPr>
        <p:style>
          <a:lnRef idx="3">
            <a:schemeClr val="accent5"/>
          </a:lnRef>
          <a:fillRef idx="0">
            <a:schemeClr val="accent5"/>
          </a:fillRef>
          <a:effectRef idx="2">
            <a:schemeClr val="accent5"/>
          </a:effectRef>
          <a:fontRef idx="minor">
            <a:schemeClr val="tx1"/>
          </a:fontRef>
        </p:style>
      </p:cxnSp>
      <p:sp>
        <p:nvSpPr>
          <p:cNvPr id="37" name="文本框 323"/>
          <p:cNvSpPr txBox="1"/>
          <p:nvPr/>
        </p:nvSpPr>
        <p:spPr>
          <a:xfrm>
            <a:off x="9477734" y="2001208"/>
            <a:ext cx="2262379" cy="2297421"/>
          </a:xfrm>
          <a:prstGeom prst="rect">
            <a:avLst/>
          </a:prstGeom>
          <a:noFill/>
        </p:spPr>
        <p:txBody>
          <a:bodyPr wrap="square" lIns="0" tIns="0" rIns="0" bIns="0" rtlCol="0" anchor="t" anchorCtr="0">
            <a:noAutofit/>
          </a:bodyPr>
          <a:lstStyle/>
          <a:p>
            <a:pPr algn="just">
              <a:lnSpc>
                <a:spcPct val="150000"/>
              </a:lnSpc>
            </a:pPr>
            <a:r>
              <a:rPr lang="en-US" altLang="zh-CN" dirty="0">
                <a:solidFill>
                  <a:schemeClr val="tx1">
                    <a:lumMod val="50000"/>
                    <a:lumOff val="50000"/>
                  </a:schemeClr>
                </a:solidFill>
                <a:cs typeface="+mn-ea"/>
                <a:sym typeface="+mn-lt"/>
              </a:rPr>
              <a:t>Enter your text Enter your text Enter your text Enter your text </a:t>
            </a:r>
            <a:endParaRPr lang="zh-CN" altLang="en-US" sz="1800" dirty="0">
              <a:cs typeface="+mn-ea"/>
              <a:sym typeface="+mn-lt"/>
            </a:endParaRPr>
          </a:p>
        </p:txBody>
      </p:sp>
      <p:grpSp>
        <p:nvGrpSpPr>
          <p:cNvPr id="38" name="组合 37"/>
          <p:cNvGrpSpPr/>
          <p:nvPr/>
        </p:nvGrpSpPr>
        <p:grpSpPr>
          <a:xfrm>
            <a:off x="358140" y="288290"/>
            <a:ext cx="2863850" cy="368300"/>
            <a:chOff x="564" y="454"/>
            <a:chExt cx="4510" cy="580"/>
          </a:xfrm>
        </p:grpSpPr>
        <p:grpSp>
          <p:nvGrpSpPr>
            <p:cNvPr id="39" name="组合 38"/>
            <p:cNvGrpSpPr/>
            <p:nvPr/>
          </p:nvGrpSpPr>
          <p:grpSpPr>
            <a:xfrm>
              <a:off x="564" y="512"/>
              <a:ext cx="466" cy="466"/>
              <a:chOff x="3386" y="3538"/>
              <a:chExt cx="3309" cy="3309"/>
            </a:xfrm>
          </p:grpSpPr>
          <p:sp>
            <p:nvSpPr>
              <p:cNvPr id="40" name="椭圆 39"/>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文本框 41"/>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1+#ppt_w/2"/>
                                          </p:val>
                                        </p:tav>
                                        <p:tav tm="100000">
                                          <p:val>
                                            <p:strVal val="#ppt_x"/>
                                          </p:val>
                                        </p:tav>
                                      </p:tavLst>
                                    </p:anim>
                                    <p:anim calcmode="lin" valueType="num">
                                      <p:cBhvr additive="base">
                                        <p:cTn id="12" dur="500" fill="hold"/>
                                        <p:tgtEl>
                                          <p:spTgt spid="2"/>
                                        </p:tgtEl>
                                        <p:attrNameLst>
                                          <p:attrName>ppt_y</p:attrName>
                                        </p:attrNameLst>
                                      </p:cBhvr>
                                      <p:tavLst>
                                        <p:tav tm="0">
                                          <p:val>
                                            <p:strVal val="#ppt_y"/>
                                          </p:val>
                                        </p:tav>
                                        <p:tav tm="100000">
                                          <p:val>
                                            <p:strVal val="#ppt_y"/>
                                          </p:val>
                                        </p:tav>
                                      </p:tavLst>
                                    </p:anim>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22"/>
                                        </p:tgtEl>
                                        <p:attrNameLst>
                                          <p:attrName>style.visibility</p:attrName>
                                        </p:attrNameLst>
                                      </p:cBhvr>
                                      <p:to>
                                        <p:strVal val="visible"/>
                                      </p:to>
                                    </p:set>
                                    <p:animEffect transition="in" filter="wipe(down)">
                                      <p:cBhvr>
                                        <p:cTn id="16" dur="1500"/>
                                        <p:tgtEl>
                                          <p:spTgt spid="22"/>
                                        </p:tgtEl>
                                      </p:cBhvr>
                                    </p:animEffect>
                                  </p:childTnLst>
                                </p:cTn>
                              </p:par>
                            </p:childTnLst>
                          </p:cTn>
                        </p:par>
                        <p:par>
                          <p:cTn id="17" fill="hold">
                            <p:stCondLst>
                              <p:cond delay="2000"/>
                            </p:stCondLst>
                            <p:childTnLst>
                              <p:par>
                                <p:cTn id="18" presetID="10" presetClass="entr" presetSubtype="0" fill="hold" grpId="0" nodeType="after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childTnLst>
                          </p:cTn>
                        </p:par>
                        <p:par>
                          <p:cTn id="21" fill="hold">
                            <p:stCondLst>
                              <p:cond delay="2500"/>
                            </p:stCondLst>
                            <p:childTnLst>
                              <p:par>
                                <p:cTn id="22" presetID="10" presetClass="entr" presetSubtype="0" fill="hold" grpId="0" nodeType="after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childTnLst>
                          </p:cTn>
                        </p:par>
                        <p:par>
                          <p:cTn id="25" fill="hold">
                            <p:stCondLst>
                              <p:cond delay="3000"/>
                            </p:stCondLst>
                            <p:childTnLst>
                              <p:par>
                                <p:cTn id="26" presetID="42" presetClass="entr" presetSubtype="0" fill="hold" grpId="0" nodeType="after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par>
                          <p:cTn id="31" fill="hold">
                            <p:stCondLst>
                              <p:cond delay="4000"/>
                            </p:stCondLst>
                            <p:childTnLst>
                              <p:par>
                                <p:cTn id="32" presetID="1" presetClass="entr" presetSubtype="0" fill="hold" grpId="0" nodeType="afterEffect">
                                  <p:stCondLst>
                                    <p:cond delay="0"/>
                                  </p:stCondLst>
                                  <p:iterate type="lt">
                                    <p:tmAbs val="200"/>
                                  </p:iterate>
                                  <p:childTnLst>
                                    <p:set>
                                      <p:cBhvr>
                                        <p:cTn id="33" dur="1" fill="hold">
                                          <p:stCondLst>
                                            <p:cond delay="0"/>
                                          </p:stCondLst>
                                        </p:cTn>
                                        <p:tgtEl>
                                          <p:spTgt spid="17"/>
                                        </p:tgtEl>
                                        <p:attrNameLst>
                                          <p:attrName>style.visibility</p:attrName>
                                        </p:attrNameLst>
                                      </p:cBhvr>
                                      <p:to>
                                        <p:strVal val="visible"/>
                                      </p:to>
                                    </p:set>
                                  </p:childTnLst>
                                </p:cTn>
                              </p:par>
                            </p:childTnLst>
                          </p:cTn>
                        </p:par>
                        <p:par>
                          <p:cTn id="34" fill="hold">
                            <p:stCondLst>
                              <p:cond delay="6000"/>
                            </p:stCondLst>
                            <p:childTnLst>
                              <p:par>
                                <p:cTn id="35" presetID="42" presetClass="entr" presetSubtype="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fade">
                                      <p:cBhvr>
                                        <p:cTn id="37" dur="1000"/>
                                        <p:tgtEl>
                                          <p:spTgt spid="19"/>
                                        </p:tgtEl>
                                      </p:cBhvr>
                                    </p:animEffect>
                                    <p:anim calcmode="lin" valueType="num">
                                      <p:cBhvr>
                                        <p:cTn id="38" dur="1000" fill="hold"/>
                                        <p:tgtEl>
                                          <p:spTgt spid="19"/>
                                        </p:tgtEl>
                                        <p:attrNameLst>
                                          <p:attrName>ppt_x</p:attrName>
                                        </p:attrNameLst>
                                      </p:cBhvr>
                                      <p:tavLst>
                                        <p:tav tm="0">
                                          <p:val>
                                            <p:strVal val="#ppt_x"/>
                                          </p:val>
                                        </p:tav>
                                        <p:tav tm="100000">
                                          <p:val>
                                            <p:strVal val="#ppt_x"/>
                                          </p:val>
                                        </p:tav>
                                      </p:tavLst>
                                    </p:anim>
                                    <p:anim calcmode="lin" valueType="num">
                                      <p:cBhvr>
                                        <p:cTn id="39" dur="1000" fill="hold"/>
                                        <p:tgtEl>
                                          <p:spTgt spid="19"/>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1000"/>
                                        <p:tgtEl>
                                          <p:spTgt spid="18"/>
                                        </p:tgtEl>
                                      </p:cBhvr>
                                    </p:animEffect>
                                    <p:anim calcmode="lin" valueType="num">
                                      <p:cBhvr>
                                        <p:cTn id="43" dur="1000" fill="hold"/>
                                        <p:tgtEl>
                                          <p:spTgt spid="18"/>
                                        </p:tgtEl>
                                        <p:attrNameLst>
                                          <p:attrName>ppt_x</p:attrName>
                                        </p:attrNameLst>
                                      </p:cBhvr>
                                      <p:tavLst>
                                        <p:tav tm="0">
                                          <p:val>
                                            <p:strVal val="#ppt_x"/>
                                          </p:val>
                                        </p:tav>
                                        <p:tav tm="100000">
                                          <p:val>
                                            <p:strVal val="#ppt_x"/>
                                          </p:val>
                                        </p:tav>
                                      </p:tavLst>
                                    </p:anim>
                                    <p:anim calcmode="lin" valueType="num">
                                      <p:cBhvr>
                                        <p:cTn id="44" dur="1000" fill="hold"/>
                                        <p:tgtEl>
                                          <p:spTgt spid="18"/>
                                        </p:tgtEl>
                                        <p:attrNameLst>
                                          <p:attrName>ppt_y</p:attrName>
                                        </p:attrNameLst>
                                      </p:cBhvr>
                                      <p:tavLst>
                                        <p:tav tm="0">
                                          <p:val>
                                            <p:strVal val="#ppt_y+.1"/>
                                          </p:val>
                                        </p:tav>
                                        <p:tav tm="100000">
                                          <p:val>
                                            <p:strVal val="#ppt_y"/>
                                          </p:val>
                                        </p:tav>
                                      </p:tavLst>
                                    </p:anim>
                                  </p:childTnLst>
                                </p:cTn>
                              </p:par>
                            </p:childTnLst>
                          </p:cTn>
                        </p:par>
                        <p:par>
                          <p:cTn id="45" fill="hold">
                            <p:stCondLst>
                              <p:cond delay="7000"/>
                            </p:stCondLst>
                            <p:childTnLst>
                              <p:par>
                                <p:cTn id="46" presetID="1" presetClass="entr" presetSubtype="0" fill="hold" grpId="1" nodeType="afterEffect">
                                  <p:stCondLst>
                                    <p:cond delay="0"/>
                                  </p:stCondLst>
                                  <p:childTnLst>
                                    <p:set>
                                      <p:cBhvr>
                                        <p:cTn id="47" dur="1" fill="hold">
                                          <p:stCondLst>
                                            <p:cond delay="0"/>
                                          </p:stCondLst>
                                        </p:cTn>
                                        <p:tgtEl>
                                          <p:spTgt spid="18"/>
                                        </p:tgtEl>
                                        <p:attrNameLst>
                                          <p:attrName>style.visibility</p:attrName>
                                        </p:attrNameLst>
                                      </p:cBhvr>
                                      <p:to>
                                        <p:strVal val="visible"/>
                                      </p:to>
                                    </p:set>
                                  </p:childTnLst>
                                </p:cTn>
                              </p:par>
                            </p:childTnLst>
                          </p:cTn>
                        </p:par>
                        <p:par>
                          <p:cTn id="48" fill="hold">
                            <p:stCondLst>
                              <p:cond delay="7000"/>
                            </p:stCondLst>
                            <p:childTnLst>
                              <p:par>
                                <p:cTn id="49" presetID="22" presetClass="entr" presetSubtype="8"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wipe(left)">
                                      <p:cBhvr>
                                        <p:cTn id="51" dur="500"/>
                                        <p:tgtEl>
                                          <p:spTgt spid="35"/>
                                        </p:tgtEl>
                                      </p:cBhvr>
                                    </p:animEffect>
                                  </p:childTnLst>
                                </p:cTn>
                              </p:par>
                            </p:childTnLst>
                          </p:cTn>
                        </p:par>
                        <p:par>
                          <p:cTn id="52" fill="hold">
                            <p:stCondLst>
                              <p:cond delay="7500"/>
                            </p:stCondLst>
                            <p:childTnLst>
                              <p:par>
                                <p:cTn id="53" presetID="22" presetClass="entr" presetSubtype="4" fill="hold" nodeType="after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wipe(down)">
                                      <p:cBhvr>
                                        <p:cTn id="55" dur="500"/>
                                        <p:tgtEl>
                                          <p:spTgt spid="36"/>
                                        </p:tgtEl>
                                      </p:cBhvr>
                                    </p:animEffect>
                                  </p:childTnLst>
                                </p:cTn>
                              </p:par>
                              <p:par>
                                <p:cTn id="56" presetID="42" presetClass="entr" presetSubtype="0" fill="hold" grpId="0" nodeType="withEffect">
                                  <p:stCondLst>
                                    <p:cond delay="0"/>
                                  </p:stCondLst>
                                  <p:childTnLst>
                                    <p:set>
                                      <p:cBhvr>
                                        <p:cTn id="57" dur="1" fill="hold">
                                          <p:stCondLst>
                                            <p:cond delay="0"/>
                                          </p:stCondLst>
                                        </p:cTn>
                                        <p:tgtEl>
                                          <p:spTgt spid="37"/>
                                        </p:tgtEl>
                                        <p:attrNameLst>
                                          <p:attrName>style.visibility</p:attrName>
                                        </p:attrNameLst>
                                      </p:cBhvr>
                                      <p:to>
                                        <p:strVal val="visible"/>
                                      </p:to>
                                    </p:set>
                                    <p:animEffect transition="in" filter="fade">
                                      <p:cBhvr>
                                        <p:cTn id="58" dur="1000"/>
                                        <p:tgtEl>
                                          <p:spTgt spid="37"/>
                                        </p:tgtEl>
                                      </p:cBhvr>
                                    </p:animEffect>
                                    <p:anim calcmode="lin" valueType="num">
                                      <p:cBhvr>
                                        <p:cTn id="59" dur="1000" fill="hold"/>
                                        <p:tgtEl>
                                          <p:spTgt spid="37"/>
                                        </p:tgtEl>
                                        <p:attrNameLst>
                                          <p:attrName>ppt_x</p:attrName>
                                        </p:attrNameLst>
                                      </p:cBhvr>
                                      <p:tavLst>
                                        <p:tav tm="0">
                                          <p:val>
                                            <p:strVal val="#ppt_x"/>
                                          </p:val>
                                        </p:tav>
                                        <p:tav tm="100000">
                                          <p:val>
                                            <p:strVal val="#ppt_x"/>
                                          </p:val>
                                        </p:tav>
                                      </p:tavLst>
                                    </p:anim>
                                    <p:anim calcmode="lin" valueType="num">
                                      <p:cBhvr>
                                        <p:cTn id="60" dur="1000" fill="hold"/>
                                        <p:tgtEl>
                                          <p:spTgt spid="37"/>
                                        </p:tgtEl>
                                        <p:attrNameLst>
                                          <p:attrName>ppt_y</p:attrName>
                                        </p:attrNameLst>
                                      </p:cBhvr>
                                      <p:tavLst>
                                        <p:tav tm="0">
                                          <p:val>
                                            <p:strVal val="#ppt_y+.1"/>
                                          </p:val>
                                        </p:tav>
                                        <p:tav tm="100000">
                                          <p:val>
                                            <p:strVal val="#ppt_y"/>
                                          </p:val>
                                        </p:tav>
                                      </p:tavLst>
                                    </p:anim>
                                  </p:childTnLst>
                                </p:cTn>
                              </p:par>
                            </p:childTnLst>
                          </p:cTn>
                        </p:par>
                        <p:par>
                          <p:cTn id="61" fill="hold">
                            <p:stCondLst>
                              <p:cond delay="8000"/>
                            </p:stCondLst>
                            <p:childTnLst>
                              <p:par>
                                <p:cTn id="62" presetID="1" presetClass="entr" presetSubtype="0" fill="hold" grpId="1" nodeType="after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6" grpId="0"/>
      <p:bldP spid="17" grpId="0"/>
      <p:bldP spid="18" grpId="0"/>
      <p:bldP spid="18" grpId="1"/>
      <p:bldP spid="20" grpId="0" bldLvl="0" animBg="1"/>
      <p:bldP spid="21" grpId="0" bldLvl="0" animBg="1"/>
      <p:bldP spid="37" grpId="0"/>
      <p:bldP spid="37"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2346080" y="2421369"/>
            <a:ext cx="7917027" cy="2288670"/>
            <a:chOff x="2347913" y="2421930"/>
            <a:chExt cx="7923212" cy="2289200"/>
          </a:xfrm>
        </p:grpSpPr>
        <p:sp>
          <p:nvSpPr>
            <p:cNvPr id="3" name="Line 11"/>
            <p:cNvSpPr>
              <a:spLocks noChangeShapeType="1"/>
            </p:cNvSpPr>
            <p:nvPr/>
          </p:nvSpPr>
          <p:spPr bwMode="auto">
            <a:xfrm>
              <a:off x="2728911" y="4210644"/>
              <a:ext cx="7542213" cy="0"/>
            </a:xfrm>
            <a:prstGeom prst="line">
              <a:avLst/>
            </a:prstGeom>
            <a:noFill/>
            <a:ln w="12700">
              <a:solidFill>
                <a:srgbClr val="2399A5"/>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sym typeface="+mn-lt"/>
              </a:endParaRPr>
            </a:p>
          </p:txBody>
        </p:sp>
        <p:sp>
          <p:nvSpPr>
            <p:cNvPr id="4" name="Line 11"/>
            <p:cNvSpPr>
              <a:spLocks noChangeShapeType="1"/>
            </p:cNvSpPr>
            <p:nvPr/>
          </p:nvSpPr>
          <p:spPr bwMode="auto">
            <a:xfrm>
              <a:off x="2728911" y="3709044"/>
              <a:ext cx="7542213" cy="0"/>
            </a:xfrm>
            <a:prstGeom prst="line">
              <a:avLst/>
            </a:prstGeom>
            <a:noFill/>
            <a:ln w="12700">
              <a:solidFill>
                <a:srgbClr val="2399A5"/>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sym typeface="+mn-lt"/>
              </a:endParaRPr>
            </a:p>
          </p:txBody>
        </p:sp>
        <p:sp>
          <p:nvSpPr>
            <p:cNvPr id="5" name="Line 11"/>
            <p:cNvSpPr>
              <a:spLocks noChangeShapeType="1"/>
            </p:cNvSpPr>
            <p:nvPr/>
          </p:nvSpPr>
          <p:spPr bwMode="auto">
            <a:xfrm>
              <a:off x="2728911" y="3286026"/>
              <a:ext cx="7542213" cy="0"/>
            </a:xfrm>
            <a:prstGeom prst="line">
              <a:avLst/>
            </a:prstGeom>
            <a:noFill/>
            <a:ln w="12700">
              <a:solidFill>
                <a:srgbClr val="2399A5"/>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sym typeface="+mn-lt"/>
              </a:endParaRPr>
            </a:p>
          </p:txBody>
        </p:sp>
        <p:sp>
          <p:nvSpPr>
            <p:cNvPr id="6" name="Line 11"/>
            <p:cNvSpPr>
              <a:spLocks noChangeShapeType="1"/>
            </p:cNvSpPr>
            <p:nvPr/>
          </p:nvSpPr>
          <p:spPr bwMode="auto">
            <a:xfrm>
              <a:off x="2728911" y="2853978"/>
              <a:ext cx="7542213" cy="0"/>
            </a:xfrm>
            <a:prstGeom prst="line">
              <a:avLst/>
            </a:prstGeom>
            <a:noFill/>
            <a:ln w="12700">
              <a:solidFill>
                <a:srgbClr val="2399A5"/>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sym typeface="+mn-lt"/>
              </a:endParaRPr>
            </a:p>
          </p:txBody>
        </p:sp>
        <p:sp>
          <p:nvSpPr>
            <p:cNvPr id="7" name="Line 11"/>
            <p:cNvSpPr>
              <a:spLocks noChangeShapeType="1"/>
            </p:cNvSpPr>
            <p:nvPr/>
          </p:nvSpPr>
          <p:spPr bwMode="auto">
            <a:xfrm>
              <a:off x="2728911" y="2421930"/>
              <a:ext cx="7542213" cy="0"/>
            </a:xfrm>
            <a:prstGeom prst="line">
              <a:avLst/>
            </a:prstGeom>
            <a:noFill/>
            <a:ln w="12700">
              <a:solidFill>
                <a:srgbClr val="2399A5"/>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sym typeface="+mn-lt"/>
              </a:endParaRPr>
            </a:p>
          </p:txBody>
        </p:sp>
        <p:sp>
          <p:nvSpPr>
            <p:cNvPr id="8" name="Line 11"/>
            <p:cNvSpPr>
              <a:spLocks noChangeShapeType="1"/>
            </p:cNvSpPr>
            <p:nvPr/>
          </p:nvSpPr>
          <p:spPr bwMode="auto">
            <a:xfrm>
              <a:off x="2347913" y="4711130"/>
              <a:ext cx="7923212" cy="0"/>
            </a:xfrm>
            <a:prstGeom prst="line">
              <a:avLst/>
            </a:prstGeom>
            <a:noFill/>
            <a:ln w="12700">
              <a:solidFill>
                <a:srgbClr val="2399A5"/>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cs typeface="+mn-ea"/>
                <a:sym typeface="+mn-lt"/>
              </a:endParaRPr>
            </a:p>
          </p:txBody>
        </p:sp>
      </p:grpSp>
      <p:sp>
        <p:nvSpPr>
          <p:cNvPr id="9" name="Line 12"/>
          <p:cNvSpPr>
            <a:spLocks noChangeShapeType="1"/>
          </p:cNvSpPr>
          <p:nvPr/>
        </p:nvSpPr>
        <p:spPr bwMode="auto">
          <a:xfrm rot="16200000" flipV="1">
            <a:off x="1165838" y="3376054"/>
            <a:ext cx="3121889" cy="0"/>
          </a:xfrm>
          <a:prstGeom prst="line">
            <a:avLst/>
          </a:prstGeom>
          <a:noFill/>
          <a:ln w="12700">
            <a:solidFill>
              <a:srgbClr val="2399A5"/>
            </a:solidFill>
            <a:rou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385" tIns="45693" rIns="91385" bIns="45693"/>
          <a:lstStyle/>
          <a:p>
            <a:endParaRPr lang="zh-CN" altLang="en-US">
              <a:cs typeface="+mn-ea"/>
              <a:sym typeface="+mn-lt"/>
            </a:endParaRPr>
          </a:p>
        </p:txBody>
      </p:sp>
      <p:sp>
        <p:nvSpPr>
          <p:cNvPr id="10" name="Rectangle 13"/>
          <p:cNvSpPr>
            <a:spLocks noChangeArrowheads="1"/>
          </p:cNvSpPr>
          <p:nvPr/>
        </p:nvSpPr>
        <p:spPr bwMode="auto">
          <a:xfrm>
            <a:off x="3464393" y="3034027"/>
            <a:ext cx="532984" cy="1676012"/>
          </a:xfrm>
          <a:prstGeom prst="rect">
            <a:avLst/>
          </a:pr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innerShdw blurRad="190500" dist="2032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11" name="Rectangle 14"/>
          <p:cNvSpPr>
            <a:spLocks noChangeArrowheads="1"/>
          </p:cNvSpPr>
          <p:nvPr/>
        </p:nvSpPr>
        <p:spPr bwMode="auto">
          <a:xfrm>
            <a:off x="4544637" y="2729298"/>
            <a:ext cx="532984" cy="1980741"/>
          </a:xfrm>
          <a:prstGeom prst="rect">
            <a:avLst/>
          </a:pr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innerShdw blurRad="190500" dist="2032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a:cs typeface="+mn-ea"/>
              <a:sym typeface="+mn-lt"/>
            </a:endParaRPr>
          </a:p>
        </p:txBody>
      </p:sp>
      <p:sp>
        <p:nvSpPr>
          <p:cNvPr id="12" name="Rectangle 15"/>
          <p:cNvSpPr>
            <a:spLocks noChangeArrowheads="1"/>
          </p:cNvSpPr>
          <p:nvPr/>
        </p:nvSpPr>
        <p:spPr bwMode="auto">
          <a:xfrm>
            <a:off x="5624880" y="3414939"/>
            <a:ext cx="532984" cy="1295100"/>
          </a:xfrm>
          <a:prstGeom prst="rect">
            <a:avLst/>
          </a:prstGeom>
          <a:solidFill>
            <a:schemeClr val="accent3"/>
          </a:solidFill>
          <a:ln w="38100">
            <a:gradFill flip="none" rotWithShape="1">
              <a:gsLst>
                <a:gs pos="0">
                  <a:schemeClr val="bg1"/>
                </a:gs>
                <a:gs pos="100000">
                  <a:schemeClr val="bg1">
                    <a:lumMod val="85000"/>
                  </a:schemeClr>
                </a:gs>
              </a:gsLst>
              <a:lin ang="2700000" scaled="1"/>
              <a:tileRect/>
            </a:gradFill>
          </a:ln>
          <a:effectLst>
            <a:innerShdw blurRad="190500" dist="2032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13" name="Rectangle 16"/>
          <p:cNvSpPr>
            <a:spLocks noChangeArrowheads="1"/>
          </p:cNvSpPr>
          <p:nvPr/>
        </p:nvSpPr>
        <p:spPr bwMode="auto">
          <a:xfrm>
            <a:off x="6706710" y="2348386"/>
            <a:ext cx="532984" cy="2361653"/>
          </a:xfrm>
          <a:prstGeom prst="rect">
            <a:avLst/>
          </a:pr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innerShdw blurRad="190500" dist="2032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14" name="Rectangle 17"/>
          <p:cNvSpPr>
            <a:spLocks noChangeArrowheads="1"/>
          </p:cNvSpPr>
          <p:nvPr/>
        </p:nvSpPr>
        <p:spPr bwMode="auto">
          <a:xfrm>
            <a:off x="7786954" y="3034027"/>
            <a:ext cx="532984" cy="1676012"/>
          </a:xfrm>
          <a:prstGeom prst="rect">
            <a:avLst/>
          </a:prstGeom>
          <a:solidFill>
            <a:schemeClr val="bg1">
              <a:lumMod val="65000"/>
            </a:schemeClr>
          </a:solidFill>
          <a:ln w="38100">
            <a:gradFill flip="none" rotWithShape="1">
              <a:gsLst>
                <a:gs pos="0">
                  <a:schemeClr val="bg1"/>
                </a:gs>
                <a:gs pos="100000">
                  <a:schemeClr val="bg1">
                    <a:lumMod val="85000"/>
                  </a:schemeClr>
                </a:gs>
              </a:gsLst>
              <a:lin ang="2700000" scaled="1"/>
              <a:tileRect/>
            </a:gradFill>
          </a:ln>
          <a:effectLst>
            <a:innerShdw blurRad="190500" dist="2032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15" name="Rectangle 18"/>
          <p:cNvSpPr>
            <a:spLocks noChangeArrowheads="1"/>
          </p:cNvSpPr>
          <p:nvPr/>
        </p:nvSpPr>
        <p:spPr bwMode="auto">
          <a:xfrm>
            <a:off x="8868784" y="1586562"/>
            <a:ext cx="532984" cy="3123477"/>
          </a:xfrm>
          <a:prstGeom prst="rect">
            <a:avLst/>
          </a:prstGeom>
          <a:solidFill>
            <a:schemeClr val="accent1">
              <a:lumMod val="50000"/>
            </a:schemeClr>
          </a:solidFill>
          <a:ln w="38100">
            <a:gradFill flip="none" rotWithShape="1">
              <a:gsLst>
                <a:gs pos="0">
                  <a:schemeClr val="bg1"/>
                </a:gs>
                <a:gs pos="100000">
                  <a:schemeClr val="bg1">
                    <a:lumMod val="85000"/>
                  </a:schemeClr>
                </a:gs>
              </a:gsLst>
              <a:lin ang="2700000" scaled="1"/>
              <a:tileRect/>
            </a:gradFill>
          </a:ln>
          <a:effectLst>
            <a:innerShdw blurRad="190500" dist="203200" dir="16200000">
              <a:prstClr val="black">
                <a:alpha val="4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1385" tIns="45693" rIns="91385" bIns="45693" anchor="ctr"/>
          <a:lstStyle/>
          <a:p>
            <a:pPr algn="ctr"/>
            <a:endParaRPr lang="zh-CN" altLang="en-US" dirty="0">
              <a:cs typeface="+mn-ea"/>
              <a:sym typeface="+mn-lt"/>
            </a:endParaRPr>
          </a:p>
        </p:txBody>
      </p:sp>
      <p:sp>
        <p:nvSpPr>
          <p:cNvPr id="16" name="未知"/>
          <p:cNvSpPr/>
          <p:nvPr/>
        </p:nvSpPr>
        <p:spPr bwMode="auto">
          <a:xfrm>
            <a:off x="3673780" y="1197270"/>
            <a:ext cx="5589983" cy="1836759"/>
          </a:xfrm>
          <a:custGeom>
            <a:avLst/>
            <a:gdLst>
              <a:gd name="T0" fmla="*/ 0 w 3524"/>
              <a:gd name="T1" fmla="*/ 2147483647 h 1273"/>
              <a:gd name="T2" fmla="*/ 1776710950 w 3524"/>
              <a:gd name="T3" fmla="*/ 2121971037 h 1273"/>
              <a:gd name="T4" fmla="*/ 2147483647 w 3524"/>
              <a:gd name="T5" fmla="*/ 2147483647 h 1273"/>
              <a:gd name="T6" fmla="*/ 2147483647 w 3524"/>
              <a:gd name="T7" fmla="*/ 1451609641 h 1273"/>
              <a:gd name="T8" fmla="*/ 2147483647 w 3524"/>
              <a:gd name="T9" fmla="*/ 2147483647 h 1273"/>
              <a:gd name="T10" fmla="*/ 2147483647 w 3524"/>
              <a:gd name="T11" fmla="*/ 604837350 h 1273"/>
              <a:gd name="T12" fmla="*/ 2147483647 w 3524"/>
              <a:gd name="T13" fmla="*/ 0 h 1273"/>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3524" h="1273">
                <a:moveTo>
                  <a:pt x="0" y="1040"/>
                </a:moveTo>
                <a:cubicBezTo>
                  <a:pt x="118" y="1007"/>
                  <a:pt x="469" y="810"/>
                  <a:pt x="705" y="842"/>
                </a:cubicBezTo>
                <a:cubicBezTo>
                  <a:pt x="941" y="874"/>
                  <a:pt x="1196" y="1273"/>
                  <a:pt x="1418" y="1229"/>
                </a:cubicBezTo>
                <a:cubicBezTo>
                  <a:pt x="1640" y="1185"/>
                  <a:pt x="1811" y="605"/>
                  <a:pt x="2037" y="576"/>
                </a:cubicBezTo>
                <a:cubicBezTo>
                  <a:pt x="2263" y="547"/>
                  <a:pt x="2582" y="1113"/>
                  <a:pt x="2777" y="1057"/>
                </a:cubicBezTo>
                <a:cubicBezTo>
                  <a:pt x="2972" y="1001"/>
                  <a:pt x="3082" y="416"/>
                  <a:pt x="3206" y="240"/>
                </a:cubicBezTo>
                <a:cubicBezTo>
                  <a:pt x="3330" y="64"/>
                  <a:pt x="3458" y="50"/>
                  <a:pt x="3524" y="0"/>
                </a:cubicBezTo>
              </a:path>
            </a:pathLst>
          </a:custGeom>
          <a:noFill/>
          <a:ln w="57150" cmpd="sng">
            <a:solidFill>
              <a:schemeClr val="accent1"/>
            </a:solidFill>
            <a:bevel/>
          </a:ln>
          <a:effectLst>
            <a:outerShdw dist="35921" dir="2700000" algn="ctr" rotWithShape="0">
              <a:schemeClr val="bg2"/>
            </a:outerShdw>
          </a:effectLst>
          <a:extLst>
            <a:ext uri="{909E8E84-426E-40DD-AFC4-6F175D3DCCD1}">
              <a14:hiddenFill xmlns:a14="http://schemas.microsoft.com/office/drawing/2010/main">
                <a:solidFill>
                  <a:schemeClr val="accent1"/>
                </a:solidFill>
              </a14:hiddenFill>
            </a:ext>
          </a:extLst>
        </p:spPr>
        <p:txBody>
          <a:bodyPr lIns="91385" tIns="45693" rIns="91385" bIns="45693"/>
          <a:lstStyle/>
          <a:p>
            <a:endParaRPr lang="zh-CN" altLang="en-US" dirty="0">
              <a:cs typeface="+mn-ea"/>
              <a:sym typeface="+mn-lt"/>
            </a:endParaRPr>
          </a:p>
        </p:txBody>
      </p:sp>
      <p:grpSp>
        <p:nvGrpSpPr>
          <p:cNvPr id="17" name="组合 16"/>
          <p:cNvGrpSpPr/>
          <p:nvPr/>
        </p:nvGrpSpPr>
        <p:grpSpPr>
          <a:xfrm>
            <a:off x="1921210" y="2274202"/>
            <a:ext cx="802872" cy="2157632"/>
            <a:chOff x="1922711" y="2214181"/>
            <a:chExt cx="803500" cy="2158131"/>
          </a:xfrm>
        </p:grpSpPr>
        <p:sp>
          <p:nvSpPr>
            <p:cNvPr id="18" name="TextBox 17"/>
            <p:cNvSpPr txBox="1"/>
            <p:nvPr/>
          </p:nvSpPr>
          <p:spPr>
            <a:xfrm>
              <a:off x="2079374" y="4002895"/>
              <a:ext cx="646837" cy="369417"/>
            </a:xfrm>
            <a:prstGeom prst="rect">
              <a:avLst/>
            </a:prstGeom>
            <a:noFill/>
          </p:spPr>
          <p:txBody>
            <a:bodyPr wrap="none" rtlCol="0">
              <a:spAutoFit/>
            </a:bodyPr>
            <a:lstStyle/>
            <a:p>
              <a:r>
                <a:rPr lang="en-US" altLang="zh-CN" dirty="0">
                  <a:cs typeface="+mn-ea"/>
                  <a:sym typeface="+mn-lt"/>
                </a:rPr>
                <a:t>20%</a:t>
              </a:r>
              <a:endParaRPr lang="zh-CN" altLang="en-US" dirty="0">
                <a:cs typeface="+mn-ea"/>
                <a:sym typeface="+mn-lt"/>
              </a:endParaRPr>
            </a:p>
          </p:txBody>
        </p:sp>
        <p:sp>
          <p:nvSpPr>
            <p:cNvPr id="19" name="TextBox 18"/>
            <p:cNvSpPr txBox="1"/>
            <p:nvPr/>
          </p:nvSpPr>
          <p:spPr>
            <a:xfrm>
              <a:off x="2079374" y="3501295"/>
              <a:ext cx="646837" cy="369417"/>
            </a:xfrm>
            <a:prstGeom prst="rect">
              <a:avLst/>
            </a:prstGeom>
            <a:noFill/>
          </p:spPr>
          <p:txBody>
            <a:bodyPr wrap="none" rtlCol="0">
              <a:spAutoFit/>
            </a:bodyPr>
            <a:lstStyle/>
            <a:p>
              <a:r>
                <a:rPr lang="en-US" altLang="zh-CN" dirty="0">
                  <a:cs typeface="+mn-ea"/>
                  <a:sym typeface="+mn-lt"/>
                </a:rPr>
                <a:t>40%</a:t>
              </a:r>
              <a:endParaRPr lang="zh-CN" altLang="en-US" dirty="0">
                <a:cs typeface="+mn-ea"/>
                <a:sym typeface="+mn-lt"/>
              </a:endParaRPr>
            </a:p>
          </p:txBody>
        </p:sp>
        <p:sp>
          <p:nvSpPr>
            <p:cNvPr id="20" name="TextBox 19"/>
            <p:cNvSpPr txBox="1"/>
            <p:nvPr/>
          </p:nvSpPr>
          <p:spPr>
            <a:xfrm>
              <a:off x="2079374" y="3074417"/>
              <a:ext cx="646837" cy="369417"/>
            </a:xfrm>
            <a:prstGeom prst="rect">
              <a:avLst/>
            </a:prstGeom>
            <a:noFill/>
          </p:spPr>
          <p:txBody>
            <a:bodyPr wrap="none" rtlCol="0">
              <a:spAutoFit/>
            </a:bodyPr>
            <a:lstStyle/>
            <a:p>
              <a:r>
                <a:rPr lang="en-US" altLang="zh-CN" dirty="0">
                  <a:cs typeface="+mn-ea"/>
                  <a:sym typeface="+mn-lt"/>
                </a:rPr>
                <a:t>60%</a:t>
              </a:r>
              <a:endParaRPr lang="zh-CN" altLang="en-US" dirty="0">
                <a:cs typeface="+mn-ea"/>
                <a:sym typeface="+mn-lt"/>
              </a:endParaRPr>
            </a:p>
          </p:txBody>
        </p:sp>
        <p:sp>
          <p:nvSpPr>
            <p:cNvPr id="21" name="TextBox 20"/>
            <p:cNvSpPr txBox="1"/>
            <p:nvPr/>
          </p:nvSpPr>
          <p:spPr>
            <a:xfrm>
              <a:off x="2079374" y="2646229"/>
              <a:ext cx="646837" cy="369417"/>
            </a:xfrm>
            <a:prstGeom prst="rect">
              <a:avLst/>
            </a:prstGeom>
            <a:noFill/>
          </p:spPr>
          <p:txBody>
            <a:bodyPr wrap="none" rtlCol="0">
              <a:spAutoFit/>
            </a:bodyPr>
            <a:lstStyle/>
            <a:p>
              <a:r>
                <a:rPr lang="en-US" altLang="zh-CN" dirty="0">
                  <a:cs typeface="+mn-ea"/>
                  <a:sym typeface="+mn-lt"/>
                </a:rPr>
                <a:t>80%</a:t>
              </a:r>
              <a:endParaRPr lang="zh-CN" altLang="en-US" dirty="0">
                <a:cs typeface="+mn-ea"/>
                <a:sym typeface="+mn-lt"/>
              </a:endParaRPr>
            </a:p>
          </p:txBody>
        </p:sp>
        <p:sp>
          <p:nvSpPr>
            <p:cNvPr id="22" name="TextBox 21"/>
            <p:cNvSpPr txBox="1"/>
            <p:nvPr/>
          </p:nvSpPr>
          <p:spPr>
            <a:xfrm>
              <a:off x="1922711" y="2214181"/>
              <a:ext cx="775177" cy="369417"/>
            </a:xfrm>
            <a:prstGeom prst="rect">
              <a:avLst/>
            </a:prstGeom>
            <a:noFill/>
          </p:spPr>
          <p:txBody>
            <a:bodyPr wrap="none" rtlCol="0">
              <a:spAutoFit/>
            </a:bodyPr>
            <a:lstStyle/>
            <a:p>
              <a:r>
                <a:rPr lang="en-US" altLang="zh-CN" dirty="0">
                  <a:cs typeface="+mn-ea"/>
                  <a:sym typeface="+mn-lt"/>
                </a:rPr>
                <a:t>100%</a:t>
              </a:r>
              <a:endParaRPr lang="zh-CN" altLang="en-US" dirty="0">
                <a:cs typeface="+mn-ea"/>
                <a:sym typeface="+mn-lt"/>
              </a:endParaRPr>
            </a:p>
          </p:txBody>
        </p:sp>
      </p:grpSp>
      <p:grpSp>
        <p:nvGrpSpPr>
          <p:cNvPr id="23" name="组合 22"/>
          <p:cNvGrpSpPr/>
          <p:nvPr/>
        </p:nvGrpSpPr>
        <p:grpSpPr>
          <a:xfrm>
            <a:off x="3406371" y="4811513"/>
            <a:ext cx="5949477" cy="374593"/>
            <a:chOff x="3409031" y="4752074"/>
            <a:chExt cx="5954125" cy="374679"/>
          </a:xfrm>
        </p:grpSpPr>
        <p:sp>
          <p:nvSpPr>
            <p:cNvPr id="24" name="TextBox 23"/>
            <p:cNvSpPr txBox="1"/>
            <p:nvPr/>
          </p:nvSpPr>
          <p:spPr>
            <a:xfrm>
              <a:off x="3409031" y="4752074"/>
              <a:ext cx="184875" cy="369417"/>
            </a:xfrm>
            <a:prstGeom prst="rect">
              <a:avLst/>
            </a:prstGeom>
            <a:noFill/>
          </p:spPr>
          <p:txBody>
            <a:bodyPr wrap="none" rtlCol="0">
              <a:spAutoFit/>
            </a:bodyPr>
            <a:lstStyle/>
            <a:p>
              <a:endParaRPr lang="zh-CN" altLang="en-US" dirty="0">
                <a:cs typeface="+mn-ea"/>
                <a:sym typeface="+mn-lt"/>
              </a:endParaRPr>
            </a:p>
          </p:txBody>
        </p:sp>
        <p:sp>
          <p:nvSpPr>
            <p:cNvPr id="25" name="TextBox 24"/>
            <p:cNvSpPr txBox="1"/>
            <p:nvPr/>
          </p:nvSpPr>
          <p:spPr>
            <a:xfrm>
              <a:off x="3575273" y="4752074"/>
              <a:ext cx="313151" cy="369417"/>
            </a:xfrm>
            <a:prstGeom prst="rect">
              <a:avLst/>
            </a:prstGeom>
            <a:noFill/>
          </p:spPr>
          <p:txBody>
            <a:bodyPr wrap="none" rtlCol="0">
              <a:spAutoFit/>
            </a:bodyPr>
            <a:lstStyle/>
            <a:p>
              <a:pPr algn="ctr"/>
              <a:r>
                <a:rPr lang="en-US" altLang="zh-CN" dirty="0">
                  <a:cs typeface="+mn-ea"/>
                  <a:sym typeface="+mn-lt"/>
                </a:rPr>
                <a:t>2</a:t>
              </a:r>
              <a:endParaRPr lang="zh-CN" altLang="en-US" dirty="0">
                <a:cs typeface="+mn-ea"/>
                <a:sym typeface="+mn-lt"/>
              </a:endParaRPr>
            </a:p>
          </p:txBody>
        </p:sp>
        <p:sp>
          <p:nvSpPr>
            <p:cNvPr id="26" name="TextBox 25"/>
            <p:cNvSpPr txBox="1"/>
            <p:nvPr/>
          </p:nvSpPr>
          <p:spPr>
            <a:xfrm>
              <a:off x="4658313" y="4757336"/>
              <a:ext cx="313150" cy="369417"/>
            </a:xfrm>
            <a:prstGeom prst="rect">
              <a:avLst/>
            </a:prstGeom>
            <a:noFill/>
          </p:spPr>
          <p:txBody>
            <a:bodyPr wrap="none" rtlCol="0">
              <a:spAutoFit/>
            </a:bodyPr>
            <a:lstStyle/>
            <a:p>
              <a:pPr algn="ctr"/>
              <a:r>
                <a:rPr lang="en-US" altLang="zh-CN" dirty="0">
                  <a:cs typeface="+mn-ea"/>
                  <a:sym typeface="+mn-lt"/>
                </a:rPr>
                <a:t>4</a:t>
              </a:r>
              <a:endParaRPr lang="zh-CN" altLang="en-US" dirty="0">
                <a:cs typeface="+mn-ea"/>
                <a:sym typeface="+mn-lt"/>
              </a:endParaRPr>
            </a:p>
          </p:txBody>
        </p:sp>
        <p:sp>
          <p:nvSpPr>
            <p:cNvPr id="27" name="TextBox 26"/>
            <p:cNvSpPr txBox="1"/>
            <p:nvPr/>
          </p:nvSpPr>
          <p:spPr>
            <a:xfrm>
              <a:off x="5711956" y="4757336"/>
              <a:ext cx="313151" cy="369417"/>
            </a:xfrm>
            <a:prstGeom prst="rect">
              <a:avLst/>
            </a:prstGeom>
            <a:noFill/>
          </p:spPr>
          <p:txBody>
            <a:bodyPr wrap="none" rtlCol="0">
              <a:spAutoFit/>
            </a:bodyPr>
            <a:lstStyle/>
            <a:p>
              <a:pPr algn="ctr"/>
              <a:r>
                <a:rPr lang="en-US" altLang="zh-CN" dirty="0">
                  <a:cs typeface="+mn-ea"/>
                  <a:sym typeface="+mn-lt"/>
                </a:rPr>
                <a:t>6</a:t>
              </a:r>
              <a:endParaRPr lang="zh-CN" altLang="en-US" dirty="0">
                <a:cs typeface="+mn-ea"/>
                <a:sym typeface="+mn-lt"/>
              </a:endParaRPr>
            </a:p>
          </p:txBody>
        </p:sp>
        <p:sp>
          <p:nvSpPr>
            <p:cNvPr id="28" name="TextBox 27"/>
            <p:cNvSpPr txBox="1"/>
            <p:nvPr/>
          </p:nvSpPr>
          <p:spPr>
            <a:xfrm>
              <a:off x="6822071" y="4757336"/>
              <a:ext cx="313150" cy="369417"/>
            </a:xfrm>
            <a:prstGeom prst="rect">
              <a:avLst/>
            </a:prstGeom>
            <a:noFill/>
          </p:spPr>
          <p:txBody>
            <a:bodyPr wrap="none" rtlCol="0">
              <a:spAutoFit/>
            </a:bodyPr>
            <a:lstStyle/>
            <a:p>
              <a:pPr algn="ctr"/>
              <a:r>
                <a:rPr lang="en-US" altLang="zh-CN" dirty="0">
                  <a:cs typeface="+mn-ea"/>
                  <a:sym typeface="+mn-lt"/>
                </a:rPr>
                <a:t>8</a:t>
              </a:r>
              <a:endParaRPr lang="zh-CN" altLang="en-US" dirty="0">
                <a:cs typeface="+mn-ea"/>
                <a:sym typeface="+mn-lt"/>
              </a:endParaRPr>
            </a:p>
          </p:txBody>
        </p:sp>
        <p:sp>
          <p:nvSpPr>
            <p:cNvPr id="29" name="TextBox 28"/>
            <p:cNvSpPr txBox="1"/>
            <p:nvPr/>
          </p:nvSpPr>
          <p:spPr>
            <a:xfrm>
              <a:off x="7838992" y="4757336"/>
              <a:ext cx="441492" cy="369417"/>
            </a:xfrm>
            <a:prstGeom prst="rect">
              <a:avLst/>
            </a:prstGeom>
            <a:noFill/>
          </p:spPr>
          <p:txBody>
            <a:bodyPr wrap="none" rtlCol="0">
              <a:spAutoFit/>
            </a:bodyPr>
            <a:lstStyle/>
            <a:p>
              <a:pPr algn="ctr"/>
              <a:r>
                <a:rPr lang="en-US" altLang="zh-CN" dirty="0">
                  <a:cs typeface="+mn-ea"/>
                  <a:sym typeface="+mn-lt"/>
                </a:rPr>
                <a:t>10</a:t>
              </a:r>
              <a:endParaRPr lang="zh-CN" altLang="en-US" dirty="0">
                <a:cs typeface="+mn-ea"/>
                <a:sym typeface="+mn-lt"/>
              </a:endParaRPr>
            </a:p>
          </p:txBody>
        </p:sp>
        <p:sp>
          <p:nvSpPr>
            <p:cNvPr id="30" name="TextBox 29"/>
            <p:cNvSpPr txBox="1"/>
            <p:nvPr/>
          </p:nvSpPr>
          <p:spPr>
            <a:xfrm>
              <a:off x="8921664" y="4757336"/>
              <a:ext cx="441492" cy="369417"/>
            </a:xfrm>
            <a:prstGeom prst="rect">
              <a:avLst/>
            </a:prstGeom>
            <a:noFill/>
          </p:spPr>
          <p:txBody>
            <a:bodyPr wrap="none" rtlCol="0">
              <a:spAutoFit/>
            </a:bodyPr>
            <a:lstStyle/>
            <a:p>
              <a:pPr algn="ctr"/>
              <a:r>
                <a:rPr lang="en-US" altLang="zh-CN" dirty="0">
                  <a:cs typeface="+mn-ea"/>
                  <a:sym typeface="+mn-lt"/>
                </a:rPr>
                <a:t>12</a:t>
              </a:r>
              <a:endParaRPr lang="zh-CN" altLang="en-US" dirty="0">
                <a:cs typeface="+mn-ea"/>
                <a:sym typeface="+mn-lt"/>
              </a:endParaRPr>
            </a:p>
          </p:txBody>
        </p:sp>
      </p:grpSp>
      <p:sp>
        <p:nvSpPr>
          <p:cNvPr id="31" name="矩形 30"/>
          <p:cNvSpPr/>
          <p:nvPr/>
        </p:nvSpPr>
        <p:spPr>
          <a:xfrm>
            <a:off x="1417547" y="5473240"/>
            <a:ext cx="9929347" cy="907405"/>
          </a:xfrm>
          <a:prstGeom prst="rect">
            <a:avLst/>
          </a:prstGeom>
        </p:spPr>
        <p:txBody>
          <a:bodyPr lIns="91385" tIns="45693" rIns="91385" bIns="45693"/>
          <a:lstStyle/>
          <a:p>
            <a:pPr algn="just">
              <a:spcAft>
                <a:spcPts val="600"/>
              </a:spcAft>
              <a:buClr>
                <a:srgbClr val="00B050"/>
              </a:buClr>
              <a:buSzPct val="80000"/>
              <a:defRPr/>
            </a:pPr>
            <a:r>
              <a:rPr lang="en-US" altLang="zh-CN" sz="1600" dirty="0">
                <a:solidFill>
                  <a:schemeClr val="tx1">
                    <a:lumMod val="50000"/>
                    <a:lumOff val="50000"/>
                  </a:schemeClr>
                </a:solidFill>
                <a:cs typeface="+mn-ea"/>
                <a:sym typeface="+mn-lt"/>
              </a:rPr>
              <a:t>Enter your text Enter your text Enter your text Enter your text Enter your text Enter your text Enter your text </a:t>
            </a:r>
            <a:endParaRPr lang="zh-CN" altLang="en-US" sz="1600" dirty="0">
              <a:cs typeface="+mn-ea"/>
              <a:sym typeface="+mn-lt"/>
            </a:endParaRPr>
          </a:p>
        </p:txBody>
      </p:sp>
      <p:grpSp>
        <p:nvGrpSpPr>
          <p:cNvPr id="32" name="组合 31"/>
          <p:cNvGrpSpPr/>
          <p:nvPr/>
        </p:nvGrpSpPr>
        <p:grpSpPr>
          <a:xfrm>
            <a:off x="358140" y="288290"/>
            <a:ext cx="2863850" cy="368300"/>
            <a:chOff x="564" y="454"/>
            <a:chExt cx="4510" cy="580"/>
          </a:xfrm>
        </p:grpSpPr>
        <p:grpSp>
          <p:nvGrpSpPr>
            <p:cNvPr id="33" name="组合 32"/>
            <p:cNvGrpSpPr/>
            <p:nvPr/>
          </p:nvGrpSpPr>
          <p:grpSpPr>
            <a:xfrm>
              <a:off x="564" y="512"/>
              <a:ext cx="466" cy="466"/>
              <a:chOff x="3386" y="3538"/>
              <a:chExt cx="3309" cy="3309"/>
            </a:xfrm>
          </p:grpSpPr>
          <p:sp>
            <p:nvSpPr>
              <p:cNvPr id="34" name="椭圆 33"/>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5" name="椭圆 34"/>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6" name="文本框 35"/>
            <p:cNvSpPr txBox="1"/>
            <p:nvPr/>
          </p:nvSpPr>
          <p:spPr>
            <a:xfrm>
              <a:off x="1168" y="454"/>
              <a:ext cx="3906" cy="580"/>
            </a:xfrm>
            <a:prstGeom prst="rect">
              <a:avLst/>
            </a:prstGeom>
            <a:noFill/>
          </p:spPr>
          <p:txBody>
            <a:bodyPr wrap="square" rtlCol="0">
              <a:spAutoFit/>
            </a:bodyPr>
            <a:lstStyle/>
            <a:p>
              <a:pPr algn="l"/>
              <a:r>
                <a:rPr lang="en-US" altLang="zh-CN" b="1" dirty="0">
                  <a:solidFill>
                    <a:schemeClr val="accent1">
                      <a:lumMod val="50000"/>
                    </a:schemeClr>
                  </a:solidFill>
                  <a:cs typeface="+mn-ea"/>
                  <a:sym typeface="+mn-lt"/>
                </a:rPr>
                <a:t>Enter your title </a:t>
              </a:r>
              <a:endParaRPr lang="zh-CN" altLang="en-US" b="1" dirty="0">
                <a:solidFill>
                  <a:schemeClr val="accent1">
                    <a:lumMod val="50000"/>
                  </a:schemeClr>
                </a:solidFill>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Tm="0"/>
    </mc:Choice>
    <mc:Fallback xmlns="">
      <p:transition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wipe(down)">
                                      <p:cBhvr>
                                        <p:cTn id="10" dur="500"/>
                                        <p:tgtEl>
                                          <p:spTgt spid="9"/>
                                        </p:tgtEl>
                                      </p:cBhvr>
                                    </p:animEffect>
                                  </p:childTnLst>
                                </p:cTn>
                              </p:par>
                              <p:par>
                                <p:cTn id="11" presetID="42"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fade">
                                      <p:cBhvr>
                                        <p:cTn id="13" dur="1000"/>
                                        <p:tgtEl>
                                          <p:spTgt spid="17"/>
                                        </p:tgtEl>
                                      </p:cBhvr>
                                    </p:animEffect>
                                    <p:anim calcmode="lin" valueType="num">
                                      <p:cBhvr>
                                        <p:cTn id="14" dur="1000" fill="hold"/>
                                        <p:tgtEl>
                                          <p:spTgt spid="17"/>
                                        </p:tgtEl>
                                        <p:attrNameLst>
                                          <p:attrName>ppt_x</p:attrName>
                                        </p:attrNameLst>
                                      </p:cBhvr>
                                      <p:tavLst>
                                        <p:tav tm="0">
                                          <p:val>
                                            <p:strVal val="#ppt_x"/>
                                          </p:val>
                                        </p:tav>
                                        <p:tav tm="100000">
                                          <p:val>
                                            <p:strVal val="#ppt_x"/>
                                          </p:val>
                                        </p:tav>
                                      </p:tavLst>
                                    </p:anim>
                                    <p:anim calcmode="lin" valueType="num">
                                      <p:cBhvr>
                                        <p:cTn id="15" dur="1000" fill="hold"/>
                                        <p:tgtEl>
                                          <p:spTgt spid="17"/>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1000"/>
                                        <p:tgtEl>
                                          <p:spTgt spid="23"/>
                                        </p:tgtEl>
                                      </p:cBhvr>
                                    </p:animEffect>
                                    <p:anim calcmode="lin" valueType="num">
                                      <p:cBhvr>
                                        <p:cTn id="19" dur="1000" fill="hold"/>
                                        <p:tgtEl>
                                          <p:spTgt spid="23"/>
                                        </p:tgtEl>
                                        <p:attrNameLst>
                                          <p:attrName>ppt_x</p:attrName>
                                        </p:attrNameLst>
                                      </p:cBhvr>
                                      <p:tavLst>
                                        <p:tav tm="0">
                                          <p:val>
                                            <p:strVal val="#ppt_x"/>
                                          </p:val>
                                        </p:tav>
                                        <p:tav tm="100000">
                                          <p:val>
                                            <p:strVal val="#ppt_x"/>
                                          </p:val>
                                        </p:tav>
                                      </p:tavLst>
                                    </p:anim>
                                    <p:anim calcmode="lin" valueType="num">
                                      <p:cBhvr>
                                        <p:cTn id="20" dur="1000" fill="hold"/>
                                        <p:tgtEl>
                                          <p:spTgt spid="23"/>
                                        </p:tgtEl>
                                        <p:attrNameLst>
                                          <p:attrName>ppt_y</p:attrName>
                                        </p:attrNameLst>
                                      </p:cBhvr>
                                      <p:tavLst>
                                        <p:tav tm="0">
                                          <p:val>
                                            <p:strVal val="#ppt_y+.1"/>
                                          </p:val>
                                        </p:tav>
                                        <p:tav tm="100000">
                                          <p:val>
                                            <p:strVal val="#ppt_y"/>
                                          </p:val>
                                        </p:tav>
                                      </p:tavLst>
                                    </p:anim>
                                  </p:childTnLst>
                                </p:cTn>
                              </p:par>
                            </p:childTnLst>
                          </p:cTn>
                        </p:par>
                        <p:par>
                          <p:cTn id="21" fill="hold">
                            <p:stCondLst>
                              <p:cond delay="500"/>
                            </p:stCondLst>
                            <p:childTnLst>
                              <p:par>
                                <p:cTn id="22" presetID="22" presetClass="entr" presetSubtype="4"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wipe(down)">
                                      <p:cBhvr>
                                        <p:cTn id="24" dur="500"/>
                                        <p:tgtEl>
                                          <p:spTgt spid="10"/>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5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down)">
                                      <p:cBhvr>
                                        <p:cTn id="30" dur="500"/>
                                        <p:tgtEl>
                                          <p:spTgt spid="12"/>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wipe(down)">
                                      <p:cBhvr>
                                        <p:cTn id="33" dur="500"/>
                                        <p:tgtEl>
                                          <p:spTgt spid="13"/>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wipe(down)">
                                      <p:cBhvr>
                                        <p:cTn id="36" dur="500"/>
                                        <p:tgtEl>
                                          <p:spTgt spid="14"/>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wipe(down)">
                                      <p:cBhvr>
                                        <p:cTn id="39" dur="500"/>
                                        <p:tgtEl>
                                          <p:spTgt spid="15"/>
                                        </p:tgtEl>
                                      </p:cBhvr>
                                    </p:animEffect>
                                  </p:childTnLst>
                                </p:cTn>
                              </p:par>
                            </p:childTnLst>
                          </p:cTn>
                        </p:par>
                        <p:par>
                          <p:cTn id="40" fill="hold">
                            <p:stCondLst>
                              <p:cond delay="1000"/>
                            </p:stCondLst>
                            <p:childTnLst>
                              <p:par>
                                <p:cTn id="41" presetID="22" presetClass="entr" presetSubtype="8" fill="hold" grpId="0" nodeType="after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wipe(left)">
                                      <p:cBhvr>
                                        <p:cTn id="43" dur="500"/>
                                        <p:tgtEl>
                                          <p:spTgt spid="16"/>
                                        </p:tgtEl>
                                      </p:cBhvr>
                                    </p:animEffect>
                                  </p:childTnLst>
                                </p:cTn>
                              </p:par>
                            </p:childTnLst>
                          </p:cTn>
                        </p:par>
                        <p:par>
                          <p:cTn id="44" fill="hold">
                            <p:stCondLst>
                              <p:cond delay="1500"/>
                            </p:stCondLst>
                            <p:childTnLst>
                              <p:par>
                                <p:cTn id="45" presetID="42" presetClass="entr" presetSubtype="0" fill="hold" grpId="0" nodeType="afterEffect">
                                  <p:stCondLst>
                                    <p:cond delay="0"/>
                                  </p:stCondLst>
                                  <p:iterate type="wd">
                                    <p:tmPct val="10000"/>
                                  </p:iterate>
                                  <p:childTnLst>
                                    <p:set>
                                      <p:cBhvr>
                                        <p:cTn id="46" dur="1" fill="hold">
                                          <p:stCondLst>
                                            <p:cond delay="0"/>
                                          </p:stCondLst>
                                        </p:cTn>
                                        <p:tgtEl>
                                          <p:spTgt spid="31"/>
                                        </p:tgtEl>
                                        <p:attrNameLst>
                                          <p:attrName>style.visibility</p:attrName>
                                        </p:attrNameLst>
                                      </p:cBhvr>
                                      <p:to>
                                        <p:strVal val="visible"/>
                                      </p:to>
                                    </p:set>
                                    <p:animEffect transition="in" filter="fade">
                                      <p:cBhvr>
                                        <p:cTn id="47" dur="250"/>
                                        <p:tgtEl>
                                          <p:spTgt spid="31"/>
                                        </p:tgtEl>
                                      </p:cBhvr>
                                    </p:animEffect>
                                    <p:anim calcmode="lin" valueType="num">
                                      <p:cBhvr>
                                        <p:cTn id="48" dur="250" fill="hold"/>
                                        <p:tgtEl>
                                          <p:spTgt spid="31"/>
                                        </p:tgtEl>
                                        <p:attrNameLst>
                                          <p:attrName>ppt_x</p:attrName>
                                        </p:attrNameLst>
                                      </p:cBhvr>
                                      <p:tavLst>
                                        <p:tav tm="0">
                                          <p:val>
                                            <p:strVal val="#ppt_x"/>
                                          </p:val>
                                        </p:tav>
                                        <p:tav tm="100000">
                                          <p:val>
                                            <p:strVal val="#ppt_x"/>
                                          </p:val>
                                        </p:tav>
                                      </p:tavLst>
                                    </p:anim>
                                    <p:anim calcmode="lin" valueType="num">
                                      <p:cBhvr>
                                        <p:cTn id="49" dur="250" fill="hold"/>
                                        <p:tgtEl>
                                          <p:spTgt spid="31"/>
                                        </p:tgtEl>
                                        <p:attrNameLst>
                                          <p:attrName>ppt_y</p:attrName>
                                        </p:attrNameLst>
                                      </p:cBhvr>
                                      <p:tavLst>
                                        <p:tav tm="0">
                                          <p:val>
                                            <p:strVal val="#ppt_y+.1"/>
                                          </p:val>
                                        </p:tav>
                                        <p:tav tm="100000">
                                          <p:val>
                                            <p:strVal val="#ppt_y"/>
                                          </p:val>
                                        </p:tav>
                                      </p:tavLst>
                                    </p:anim>
                                  </p:childTnLst>
                                </p:cTn>
                              </p:par>
                              <p:par>
                                <p:cTn id="50" presetID="1" presetClass="entr" presetSubtype="0" fill="hold" grpId="1" nodeType="withEffect">
                                  <p:stCondLst>
                                    <p:cond delay="0"/>
                                  </p:stCondLst>
                                  <p:iterate type="wd">
                                    <p:tmAbs val="0"/>
                                  </p:iterate>
                                  <p:childTnLst>
                                    <p:set>
                                      <p:cBhvr>
                                        <p:cTn id="51" dur="1" fill="hold">
                                          <p:stCondLst>
                                            <p:cond delay="999"/>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0" grpId="0" bldLvl="0" animBg="1" autoUpdateAnimBg="0"/>
      <p:bldP spid="11" grpId="0" bldLvl="0" animBg="1" autoUpdateAnimBg="0"/>
      <p:bldP spid="12" grpId="0" bldLvl="0" animBg="1" autoUpdateAnimBg="0"/>
      <p:bldP spid="13" grpId="0" bldLvl="0" animBg="1" autoUpdateAnimBg="0"/>
      <p:bldP spid="14" grpId="0" bldLvl="0" animBg="1" autoUpdateAnimBg="0"/>
      <p:bldP spid="15" grpId="0" bldLvl="0" animBg="1" autoUpdateAnimBg="0"/>
      <p:bldP spid="16" grpId="0" bldLvl="0" animBg="1"/>
      <p:bldP spid="31" grpId="0"/>
      <p:bldP spid="31"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64261"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93AC7FD0-264F-4020-BB15-C1C7AFFFEA9C}"/>
              </a:ext>
            </a:extLst>
          </p:cNvPr>
          <p:cNvGrpSpPr>
            <a:grpSpLocks noChangeAspect="1"/>
          </p:cNvGrpSpPr>
          <p:nvPr>
            <p:custDataLst>
              <p:tags r:id="rId2"/>
            </p:custDataLst>
          </p:nvPr>
        </p:nvGrpSpPr>
        <p:grpSpPr>
          <a:xfrm>
            <a:off x="834571" y="1079500"/>
            <a:ext cx="10684328" cy="4483257"/>
            <a:chOff x="834571" y="1079500"/>
            <a:chExt cx="10684328" cy="4483257"/>
          </a:xfrm>
        </p:grpSpPr>
        <p:sp>
          <p:nvSpPr>
            <p:cNvPr id="8" name="iṧḻîde">
              <a:extLst>
                <a:ext uri="{FF2B5EF4-FFF2-40B4-BE49-F238E27FC236}">
                  <a16:creationId xmlns:a16="http://schemas.microsoft.com/office/drawing/2014/main" id="{A3FE393C-F58C-4F10-AD43-5BBA35EB3E68}"/>
                </a:ext>
              </a:extLst>
            </p:cNvPr>
            <p:cNvSpPr/>
            <p:nvPr/>
          </p:nvSpPr>
          <p:spPr>
            <a:xfrm>
              <a:off x="834571" y="1333500"/>
              <a:ext cx="3334658" cy="4229257"/>
            </a:xfrm>
            <a:prstGeom prst="rect">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en-GB" sz="1400" b="1" dirty="0">
                <a:solidFill>
                  <a:schemeClr val="tx1">
                    <a:lumMod val="85000"/>
                    <a:lumOff val="15000"/>
                  </a:schemeClr>
                </a:solidFill>
              </a:endParaRPr>
            </a:p>
          </p:txBody>
        </p:sp>
        <p:sp>
          <p:nvSpPr>
            <p:cNvPr id="5" name="i$ļídê">
              <a:extLst>
                <a:ext uri="{FF2B5EF4-FFF2-40B4-BE49-F238E27FC236}">
                  <a16:creationId xmlns:a16="http://schemas.microsoft.com/office/drawing/2014/main" id="{EC2E88C8-CA53-4C30-A461-9C043B724671}"/>
                </a:ext>
              </a:extLst>
            </p:cNvPr>
            <p:cNvSpPr txBox="1"/>
            <p:nvPr/>
          </p:nvSpPr>
          <p:spPr>
            <a:xfrm>
              <a:off x="5216524" y="1079500"/>
              <a:ext cx="5558313" cy="954107"/>
            </a:xfrm>
            <a:prstGeom prst="rect">
              <a:avLst/>
            </a:prstGeom>
            <a:noFill/>
          </p:spPr>
          <p:txBody>
            <a:bodyPr wrap="square" rtlCol="0">
              <a:spAutoFit/>
            </a:bodyPr>
            <a:lstStyle/>
            <a:p>
              <a:r>
                <a:rPr lang="zh-CN" altLang="en-US" sz="2800" b="1" dirty="0"/>
                <a:t>课堂观察 起源于百年前兴起的</a:t>
              </a:r>
              <a:endParaRPr lang="en-US" altLang="zh-CN" sz="2800" b="1" dirty="0"/>
            </a:p>
            <a:p>
              <a:r>
                <a:rPr lang="zh-CN" altLang="en-US" sz="2800" b="1" dirty="0">
                  <a:solidFill>
                    <a:schemeClr val="accent1"/>
                  </a:solidFill>
                </a:rPr>
                <a:t>科学主义</a:t>
              </a:r>
              <a:r>
                <a:rPr lang="zh-CN" altLang="en-US" sz="2800" b="1" dirty="0"/>
                <a:t>思潮</a:t>
              </a:r>
              <a:r>
                <a:rPr lang="en-US" altLang="zh-CN" sz="2800" b="1" dirty="0"/>
                <a:t>.</a:t>
              </a:r>
            </a:p>
          </p:txBody>
        </p:sp>
        <p:sp>
          <p:nvSpPr>
            <p:cNvPr id="6" name="îṧľíḋè">
              <a:extLst>
                <a:ext uri="{FF2B5EF4-FFF2-40B4-BE49-F238E27FC236}">
                  <a16:creationId xmlns:a16="http://schemas.microsoft.com/office/drawing/2014/main" id="{CCC9F0B0-A511-4F65-BA03-FDF5C07F858B}"/>
                </a:ext>
              </a:extLst>
            </p:cNvPr>
            <p:cNvSpPr txBox="1"/>
            <p:nvPr/>
          </p:nvSpPr>
          <p:spPr>
            <a:xfrm>
              <a:off x="5216524" y="3916405"/>
              <a:ext cx="6302375" cy="1208023"/>
            </a:xfrm>
            <a:prstGeom prst="rect">
              <a:avLst/>
            </a:prstGeom>
            <a:noFill/>
          </p:spPr>
          <p:txBody>
            <a:bodyPr wrap="square" rtlCol="0">
              <a:spAutoFit/>
            </a:bodyPr>
            <a:lstStyle/>
            <a:p>
              <a:pPr>
                <a:lnSpc>
                  <a:spcPct val="150000"/>
                </a:lnSpc>
              </a:pPr>
              <a:r>
                <a:rPr lang="en-US" altLang="zh-CN" sz="1200" dirty="0">
                  <a:solidFill>
                    <a:schemeClr val="bg1">
                      <a:lumMod val="50000"/>
                    </a:schemeClr>
                  </a:solidFill>
                </a:rPr>
                <a:t>    20</a:t>
              </a:r>
              <a:r>
                <a:rPr lang="zh-CN" altLang="en-US" sz="1200" dirty="0">
                  <a:solidFill>
                    <a:schemeClr val="bg1">
                      <a:lumMod val="50000"/>
                    </a:schemeClr>
                  </a:solidFill>
                </a:rPr>
                <a:t>世纪二三十年代，自然科学与心理实验室中的观察、社会学和人类学研究中对特定群体对象的观察等研究，影响了教育领域的研究者，他们开始试图通过观察的方法研究课堂。</a:t>
              </a:r>
              <a:endParaRPr lang="en-US" altLang="zh-CN" sz="1200" dirty="0">
                <a:solidFill>
                  <a:schemeClr val="bg1">
                    <a:lumMod val="50000"/>
                  </a:schemeClr>
                </a:solidFill>
              </a:endParaRPr>
            </a:p>
            <a:p>
              <a:pPr>
                <a:lnSpc>
                  <a:spcPct val="150000"/>
                </a:lnSpc>
              </a:pPr>
              <a:endParaRPr lang="en-US" altLang="zh-CN" sz="1200" dirty="0">
                <a:solidFill>
                  <a:schemeClr val="bg1">
                    <a:lumMod val="50000"/>
                  </a:schemeClr>
                </a:solidFill>
              </a:endParaRPr>
            </a:p>
            <a:p>
              <a:pPr>
                <a:lnSpc>
                  <a:spcPct val="150000"/>
                </a:lnSpc>
              </a:pPr>
              <a:r>
                <a:rPr lang="en-US" altLang="zh-CN" sz="1400" dirty="0">
                  <a:solidFill>
                    <a:schemeClr val="bg1">
                      <a:lumMod val="50000"/>
                    </a:schemeClr>
                  </a:solidFill>
                </a:rPr>
                <a:t>20</a:t>
              </a:r>
              <a:r>
                <a:rPr lang="zh-CN" altLang="en-US" sz="1400" dirty="0">
                  <a:solidFill>
                    <a:schemeClr val="bg1">
                      <a:lumMod val="50000"/>
                    </a:schemeClr>
                  </a:solidFill>
                </a:rPr>
                <a:t>世纪</a:t>
              </a:r>
              <a:r>
                <a:rPr lang="en-US" altLang="zh-CN" sz="1400" dirty="0">
                  <a:solidFill>
                    <a:schemeClr val="bg1">
                      <a:lumMod val="50000"/>
                    </a:schemeClr>
                  </a:solidFill>
                </a:rPr>
                <a:t>50</a:t>
              </a:r>
              <a:r>
                <a:rPr lang="zh-CN" altLang="en-US" sz="1400" dirty="0">
                  <a:solidFill>
                    <a:schemeClr val="bg1">
                      <a:lumMod val="50000"/>
                    </a:schemeClr>
                  </a:solidFill>
                </a:rPr>
                <a:t>年代，课堂观察才真正出现在教育研究领域中。</a:t>
              </a:r>
              <a:endParaRPr lang="en-US" altLang="zh-CN" sz="1400" dirty="0">
                <a:solidFill>
                  <a:schemeClr val="bg1">
                    <a:lumMod val="50000"/>
                  </a:schemeClr>
                </a:solidFill>
              </a:endParaRPr>
            </a:p>
          </p:txBody>
        </p:sp>
        <p:cxnSp>
          <p:nvCxnSpPr>
            <p:cNvPr id="7" name="直接连接符 6">
              <a:extLst>
                <a:ext uri="{FF2B5EF4-FFF2-40B4-BE49-F238E27FC236}">
                  <a16:creationId xmlns:a16="http://schemas.microsoft.com/office/drawing/2014/main" id="{B7C91E3C-D601-4532-B9E5-A52C63B32EF8}"/>
                </a:ext>
              </a:extLst>
            </p:cNvPr>
            <p:cNvCxnSpPr>
              <a:cxnSpLocks/>
            </p:cNvCxnSpPr>
            <p:nvPr/>
          </p:nvCxnSpPr>
          <p:spPr>
            <a:xfrm>
              <a:off x="5314443" y="2306863"/>
              <a:ext cx="414670" cy="0"/>
            </a:xfrm>
            <a:prstGeom prst="line">
              <a:avLst/>
            </a:prstGeom>
            <a:ln w="25400" cap="flat">
              <a:solidFill>
                <a:schemeClr val="accent1"/>
              </a:solidFill>
              <a:bevel/>
            </a:ln>
          </p:spPr>
          <p:style>
            <a:lnRef idx="1">
              <a:schemeClr val="accent1"/>
            </a:lnRef>
            <a:fillRef idx="0">
              <a:schemeClr val="accent1"/>
            </a:fillRef>
            <a:effectRef idx="0">
              <a:schemeClr val="accent1"/>
            </a:effectRef>
            <a:fontRef idx="minor">
              <a:schemeClr val="tx1"/>
            </a:fontRef>
          </p:style>
        </p:cxnSp>
      </p:grpSp>
      <p:grpSp>
        <p:nvGrpSpPr>
          <p:cNvPr id="10" name="#41923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C5F21449-64E9-47EE-87C7-99DE1CAD6FF9}"/>
              </a:ext>
            </a:extLst>
          </p:cNvPr>
          <p:cNvGrpSpPr>
            <a:grpSpLocks noChangeAspect="1"/>
          </p:cNvGrpSpPr>
          <p:nvPr>
            <p:custDataLst>
              <p:tags r:id="rId3"/>
            </p:custDataLst>
          </p:nvPr>
        </p:nvGrpSpPr>
        <p:grpSpPr>
          <a:xfrm>
            <a:off x="238613" y="1556553"/>
            <a:ext cx="4074088" cy="3669864"/>
            <a:chOff x="4058956" y="2349936"/>
            <a:chExt cx="4074088" cy="3669864"/>
          </a:xfrm>
        </p:grpSpPr>
        <p:sp>
          <p:nvSpPr>
            <p:cNvPr id="11" name="íSľiďé">
              <a:extLst>
                <a:ext uri="{FF2B5EF4-FFF2-40B4-BE49-F238E27FC236}">
                  <a16:creationId xmlns:a16="http://schemas.microsoft.com/office/drawing/2014/main" id="{96CF2D3A-0271-41CF-88EF-841F44BB36DC}"/>
                </a:ext>
              </a:extLst>
            </p:cNvPr>
            <p:cNvSpPr/>
            <p:nvPr/>
          </p:nvSpPr>
          <p:spPr bwMode="auto">
            <a:xfrm>
              <a:off x="4058956" y="2349936"/>
              <a:ext cx="4074088" cy="3651909"/>
            </a:xfrm>
            <a:custGeom>
              <a:avLst/>
              <a:gdLst>
                <a:gd name="T0" fmla="*/ 1592 w 1592"/>
                <a:gd name="T1" fmla="*/ 796 h 1429"/>
                <a:gd name="T2" fmla="*/ 1277 w 1592"/>
                <a:gd name="T3" fmla="*/ 1429 h 1429"/>
                <a:gd name="T4" fmla="*/ 315 w 1592"/>
                <a:gd name="T5" fmla="*/ 1429 h 1429"/>
                <a:gd name="T6" fmla="*/ 0 w 1592"/>
                <a:gd name="T7" fmla="*/ 796 h 1429"/>
                <a:gd name="T8" fmla="*/ 796 w 1592"/>
                <a:gd name="T9" fmla="*/ 0 h 1429"/>
                <a:gd name="T10" fmla="*/ 1592 w 1592"/>
                <a:gd name="T11" fmla="*/ 796 h 1429"/>
              </a:gdLst>
              <a:ahLst/>
              <a:cxnLst>
                <a:cxn ang="0">
                  <a:pos x="T0" y="T1"/>
                </a:cxn>
                <a:cxn ang="0">
                  <a:pos x="T2" y="T3"/>
                </a:cxn>
                <a:cxn ang="0">
                  <a:pos x="T4" y="T5"/>
                </a:cxn>
                <a:cxn ang="0">
                  <a:pos x="T6" y="T7"/>
                </a:cxn>
                <a:cxn ang="0">
                  <a:pos x="T8" y="T9"/>
                </a:cxn>
                <a:cxn ang="0">
                  <a:pos x="T10" y="T11"/>
                </a:cxn>
              </a:cxnLst>
              <a:rect l="0" t="0" r="r" b="b"/>
              <a:pathLst>
                <a:path w="1592" h="1429">
                  <a:moveTo>
                    <a:pt x="1592" y="796"/>
                  </a:moveTo>
                  <a:cubicBezTo>
                    <a:pt x="1592" y="1054"/>
                    <a:pt x="1468" y="1284"/>
                    <a:pt x="1277" y="1429"/>
                  </a:cubicBezTo>
                  <a:cubicBezTo>
                    <a:pt x="315" y="1429"/>
                    <a:pt x="315" y="1429"/>
                    <a:pt x="315" y="1429"/>
                  </a:cubicBezTo>
                  <a:cubicBezTo>
                    <a:pt x="124" y="1284"/>
                    <a:pt x="0" y="1054"/>
                    <a:pt x="0" y="796"/>
                  </a:cubicBezTo>
                  <a:cubicBezTo>
                    <a:pt x="0" y="356"/>
                    <a:pt x="357" y="0"/>
                    <a:pt x="796" y="0"/>
                  </a:cubicBezTo>
                  <a:cubicBezTo>
                    <a:pt x="1235" y="0"/>
                    <a:pt x="1592" y="356"/>
                    <a:pt x="1592" y="796"/>
                  </a:cubicBezTo>
                  <a:close/>
                </a:path>
              </a:pathLst>
            </a:custGeom>
            <a:solidFill>
              <a:schemeClr val="tx2">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nvGrpSpPr>
            <p:cNvPr id="12" name="íṡḷïḋê">
              <a:extLst>
                <a:ext uri="{FF2B5EF4-FFF2-40B4-BE49-F238E27FC236}">
                  <a16:creationId xmlns:a16="http://schemas.microsoft.com/office/drawing/2014/main" id="{DC1AEDEC-59EA-41DB-ACE2-9C5D96603BD3}"/>
                </a:ext>
              </a:extLst>
            </p:cNvPr>
            <p:cNvGrpSpPr/>
            <p:nvPr/>
          </p:nvGrpSpPr>
          <p:grpSpPr>
            <a:xfrm>
              <a:off x="4357875" y="2835440"/>
              <a:ext cx="3476251" cy="3184360"/>
              <a:chOff x="4386703" y="2949740"/>
              <a:chExt cx="3476251" cy="3184360"/>
            </a:xfrm>
          </p:grpSpPr>
          <p:sp>
            <p:nvSpPr>
              <p:cNvPr id="13" name="işḷîḑê">
                <a:extLst>
                  <a:ext uri="{FF2B5EF4-FFF2-40B4-BE49-F238E27FC236}">
                    <a16:creationId xmlns:a16="http://schemas.microsoft.com/office/drawing/2014/main" id="{34424373-1FCE-46FD-ADD1-4788D80B34FF}"/>
                  </a:ext>
                </a:extLst>
              </p:cNvPr>
              <p:cNvSpPr/>
              <p:nvPr/>
            </p:nvSpPr>
            <p:spPr bwMode="auto">
              <a:xfrm>
                <a:off x="6502003" y="3051840"/>
                <a:ext cx="194593" cy="175374"/>
              </a:xfrm>
              <a:custGeom>
                <a:avLst/>
                <a:gdLst>
                  <a:gd name="T0" fmla="*/ 2 w 162"/>
                  <a:gd name="T1" fmla="*/ 34 h 146"/>
                  <a:gd name="T2" fmla="*/ 60 w 162"/>
                  <a:gd name="T3" fmla="*/ 0 h 146"/>
                  <a:gd name="T4" fmla="*/ 133 w 162"/>
                  <a:gd name="T5" fmla="*/ 27 h 146"/>
                  <a:gd name="T6" fmla="*/ 162 w 162"/>
                  <a:gd name="T7" fmla="*/ 127 h 146"/>
                  <a:gd name="T8" fmla="*/ 71 w 162"/>
                  <a:gd name="T9" fmla="*/ 146 h 146"/>
                  <a:gd name="T10" fmla="*/ 0 w 162"/>
                  <a:gd name="T11" fmla="*/ 90 h 146"/>
                  <a:gd name="T12" fmla="*/ 2 w 162"/>
                  <a:gd name="T13" fmla="*/ 34 h 146"/>
                </a:gdLst>
                <a:ahLst/>
                <a:cxnLst>
                  <a:cxn ang="0">
                    <a:pos x="T0" y="T1"/>
                  </a:cxn>
                  <a:cxn ang="0">
                    <a:pos x="T2" y="T3"/>
                  </a:cxn>
                  <a:cxn ang="0">
                    <a:pos x="T4" y="T5"/>
                  </a:cxn>
                  <a:cxn ang="0">
                    <a:pos x="T6" y="T7"/>
                  </a:cxn>
                  <a:cxn ang="0">
                    <a:pos x="T8" y="T9"/>
                  </a:cxn>
                  <a:cxn ang="0">
                    <a:pos x="T10" y="T11"/>
                  </a:cxn>
                  <a:cxn ang="0">
                    <a:pos x="T12" y="T13"/>
                  </a:cxn>
                </a:cxnLst>
                <a:rect l="0" t="0" r="r" b="b"/>
                <a:pathLst>
                  <a:path w="162" h="146">
                    <a:moveTo>
                      <a:pt x="2" y="34"/>
                    </a:moveTo>
                    <a:lnTo>
                      <a:pt x="60" y="0"/>
                    </a:lnTo>
                    <a:lnTo>
                      <a:pt x="133" y="27"/>
                    </a:lnTo>
                    <a:lnTo>
                      <a:pt x="162" y="127"/>
                    </a:lnTo>
                    <a:lnTo>
                      <a:pt x="71" y="146"/>
                    </a:lnTo>
                    <a:lnTo>
                      <a:pt x="0" y="90"/>
                    </a:lnTo>
                    <a:lnTo>
                      <a:pt x="2" y="34"/>
                    </a:ln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 name="ïšḻïďe">
                <a:extLst>
                  <a:ext uri="{FF2B5EF4-FFF2-40B4-BE49-F238E27FC236}">
                    <a16:creationId xmlns:a16="http://schemas.microsoft.com/office/drawing/2014/main" id="{6CC66B88-198C-4626-8918-E653C0CB33C4}"/>
                  </a:ext>
                </a:extLst>
              </p:cNvPr>
              <p:cNvSpPr/>
              <p:nvPr/>
            </p:nvSpPr>
            <p:spPr bwMode="auto">
              <a:xfrm>
                <a:off x="6136840" y="3084273"/>
                <a:ext cx="536933" cy="490086"/>
              </a:xfrm>
              <a:custGeom>
                <a:avLst/>
                <a:gdLst>
                  <a:gd name="T0" fmla="*/ 186 w 215"/>
                  <a:gd name="T1" fmla="*/ 182 h 196"/>
                  <a:gd name="T2" fmla="*/ 187 w 215"/>
                  <a:gd name="T3" fmla="*/ 181 h 196"/>
                  <a:gd name="T4" fmla="*/ 167 w 215"/>
                  <a:gd name="T5" fmla="*/ 140 h 196"/>
                  <a:gd name="T6" fmla="*/ 159 w 215"/>
                  <a:gd name="T7" fmla="*/ 183 h 196"/>
                  <a:gd name="T8" fmla="*/ 106 w 215"/>
                  <a:gd name="T9" fmla="*/ 130 h 196"/>
                  <a:gd name="T10" fmla="*/ 64 w 215"/>
                  <a:gd name="T11" fmla="*/ 133 h 196"/>
                  <a:gd name="T12" fmla="*/ 20 w 215"/>
                  <a:gd name="T13" fmla="*/ 138 h 196"/>
                  <a:gd name="T14" fmla="*/ 31 w 215"/>
                  <a:gd name="T15" fmla="*/ 172 h 196"/>
                  <a:gd name="T16" fmla="*/ 2 w 215"/>
                  <a:gd name="T17" fmla="*/ 117 h 196"/>
                  <a:gd name="T18" fmla="*/ 53 w 215"/>
                  <a:gd name="T19" fmla="*/ 20 h 196"/>
                  <a:gd name="T20" fmla="*/ 137 w 215"/>
                  <a:gd name="T21" fmla="*/ 4 h 196"/>
                  <a:gd name="T22" fmla="*/ 157 w 215"/>
                  <a:gd name="T23" fmla="*/ 9 h 196"/>
                  <a:gd name="T24" fmla="*/ 178 w 215"/>
                  <a:gd name="T25" fmla="*/ 23 h 196"/>
                  <a:gd name="T26" fmla="*/ 196 w 215"/>
                  <a:gd name="T27" fmla="*/ 47 h 196"/>
                  <a:gd name="T28" fmla="*/ 210 w 215"/>
                  <a:gd name="T29" fmla="*/ 91 h 196"/>
                  <a:gd name="T30" fmla="*/ 214 w 215"/>
                  <a:gd name="T31" fmla="*/ 137 h 196"/>
                  <a:gd name="T32" fmla="*/ 196 w 215"/>
                  <a:gd name="T33" fmla="*/ 196 h 196"/>
                  <a:gd name="T34" fmla="*/ 186 w 215"/>
                  <a:gd name="T35" fmla="*/ 182 h 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196">
                    <a:moveTo>
                      <a:pt x="186" y="182"/>
                    </a:moveTo>
                    <a:cubicBezTo>
                      <a:pt x="186" y="182"/>
                      <a:pt x="187" y="182"/>
                      <a:pt x="187" y="181"/>
                    </a:cubicBezTo>
                    <a:cubicBezTo>
                      <a:pt x="196" y="172"/>
                      <a:pt x="187" y="138"/>
                      <a:pt x="167" y="140"/>
                    </a:cubicBezTo>
                    <a:cubicBezTo>
                      <a:pt x="148" y="143"/>
                      <a:pt x="162" y="183"/>
                      <a:pt x="159" y="183"/>
                    </a:cubicBezTo>
                    <a:cubicBezTo>
                      <a:pt x="157" y="183"/>
                      <a:pt x="115" y="141"/>
                      <a:pt x="106" y="130"/>
                    </a:cubicBezTo>
                    <a:cubicBezTo>
                      <a:pt x="96" y="120"/>
                      <a:pt x="82" y="129"/>
                      <a:pt x="64" y="133"/>
                    </a:cubicBezTo>
                    <a:cubicBezTo>
                      <a:pt x="47" y="137"/>
                      <a:pt x="20" y="138"/>
                      <a:pt x="20" y="138"/>
                    </a:cubicBezTo>
                    <a:cubicBezTo>
                      <a:pt x="20" y="138"/>
                      <a:pt x="19" y="141"/>
                      <a:pt x="31" y="172"/>
                    </a:cubicBezTo>
                    <a:cubicBezTo>
                      <a:pt x="31" y="172"/>
                      <a:pt x="4" y="150"/>
                      <a:pt x="2" y="117"/>
                    </a:cubicBezTo>
                    <a:cubicBezTo>
                      <a:pt x="0" y="83"/>
                      <a:pt x="12" y="47"/>
                      <a:pt x="53" y="20"/>
                    </a:cubicBezTo>
                    <a:cubicBezTo>
                      <a:pt x="81" y="1"/>
                      <a:pt x="112" y="0"/>
                      <a:pt x="137" y="4"/>
                    </a:cubicBezTo>
                    <a:cubicBezTo>
                      <a:pt x="144" y="5"/>
                      <a:pt x="151" y="7"/>
                      <a:pt x="157" y="9"/>
                    </a:cubicBezTo>
                    <a:cubicBezTo>
                      <a:pt x="165" y="12"/>
                      <a:pt x="172" y="17"/>
                      <a:pt x="178" y="23"/>
                    </a:cubicBezTo>
                    <a:cubicBezTo>
                      <a:pt x="186" y="30"/>
                      <a:pt x="191" y="38"/>
                      <a:pt x="196" y="47"/>
                    </a:cubicBezTo>
                    <a:cubicBezTo>
                      <a:pt x="203" y="61"/>
                      <a:pt x="207" y="76"/>
                      <a:pt x="210" y="91"/>
                    </a:cubicBezTo>
                    <a:cubicBezTo>
                      <a:pt x="212" y="106"/>
                      <a:pt x="215" y="121"/>
                      <a:pt x="214" y="137"/>
                    </a:cubicBezTo>
                    <a:cubicBezTo>
                      <a:pt x="212" y="158"/>
                      <a:pt x="204" y="177"/>
                      <a:pt x="196" y="196"/>
                    </a:cubicBezTo>
                    <a:cubicBezTo>
                      <a:pt x="194" y="194"/>
                      <a:pt x="186" y="182"/>
                      <a:pt x="186" y="182"/>
                    </a:cubicBezTo>
                    <a:close/>
                  </a:path>
                </a:pathLst>
              </a:custGeom>
              <a:solidFill>
                <a:srgbClr val="303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 name="ïṣ1ídé">
                <a:extLst>
                  <a:ext uri="{FF2B5EF4-FFF2-40B4-BE49-F238E27FC236}">
                    <a16:creationId xmlns:a16="http://schemas.microsoft.com/office/drawing/2014/main" id="{46CCAE74-FD0D-4D73-9CBE-91FD827D384B}"/>
                  </a:ext>
                </a:extLst>
              </p:cNvPr>
              <p:cNvSpPr/>
              <p:nvPr/>
            </p:nvSpPr>
            <p:spPr bwMode="auto">
              <a:xfrm>
                <a:off x="6244948" y="3095083"/>
                <a:ext cx="284683" cy="329127"/>
              </a:xfrm>
              <a:custGeom>
                <a:avLst/>
                <a:gdLst>
                  <a:gd name="T0" fmla="*/ 102 w 114"/>
                  <a:gd name="T1" fmla="*/ 11 h 132"/>
                  <a:gd name="T2" fmla="*/ 114 w 114"/>
                  <a:gd name="T3" fmla="*/ 5 h 132"/>
                  <a:gd name="T4" fmla="*/ 97 w 114"/>
                  <a:gd name="T5" fmla="*/ 0 h 132"/>
                  <a:gd name="T6" fmla="*/ 86 w 114"/>
                  <a:gd name="T7" fmla="*/ 2 h 132"/>
                  <a:gd name="T8" fmla="*/ 25 w 114"/>
                  <a:gd name="T9" fmla="*/ 31 h 132"/>
                  <a:gd name="T10" fmla="*/ 0 w 114"/>
                  <a:gd name="T11" fmla="*/ 130 h 132"/>
                  <a:gd name="T12" fmla="*/ 0 w 114"/>
                  <a:gd name="T13" fmla="*/ 132 h 132"/>
                  <a:gd name="T14" fmla="*/ 4 w 114"/>
                  <a:gd name="T15" fmla="*/ 132 h 132"/>
                  <a:gd name="T16" fmla="*/ 4 w 114"/>
                  <a:gd name="T17" fmla="*/ 130 h 132"/>
                  <a:gd name="T18" fmla="*/ 28 w 114"/>
                  <a:gd name="T19" fmla="*/ 34 h 132"/>
                  <a:gd name="T20" fmla="*/ 86 w 114"/>
                  <a:gd name="T21" fmla="*/ 6 h 132"/>
                  <a:gd name="T22" fmla="*/ 108 w 114"/>
                  <a:gd name="T23" fmla="*/ 3 h 132"/>
                  <a:gd name="T24" fmla="*/ 100 w 114"/>
                  <a:gd name="T25" fmla="*/ 8 h 132"/>
                  <a:gd name="T26" fmla="*/ 63 w 114"/>
                  <a:gd name="T27" fmla="*/ 40 h 132"/>
                  <a:gd name="T28" fmla="*/ 34 w 114"/>
                  <a:gd name="T29" fmla="*/ 91 h 132"/>
                  <a:gd name="T30" fmla="*/ 28 w 114"/>
                  <a:gd name="T31" fmla="*/ 114 h 132"/>
                  <a:gd name="T32" fmla="*/ 24 w 114"/>
                  <a:gd name="T33" fmla="*/ 128 h 132"/>
                  <a:gd name="T34" fmla="*/ 28 w 114"/>
                  <a:gd name="T35" fmla="*/ 127 h 132"/>
                  <a:gd name="T36" fmla="*/ 32 w 114"/>
                  <a:gd name="T37" fmla="*/ 115 h 132"/>
                  <a:gd name="T38" fmla="*/ 38 w 114"/>
                  <a:gd name="T39" fmla="*/ 92 h 132"/>
                  <a:gd name="T40" fmla="*/ 66 w 114"/>
                  <a:gd name="T41" fmla="*/ 43 h 132"/>
                  <a:gd name="T42" fmla="*/ 102 w 114"/>
                  <a:gd name="T43" fmla="*/ 1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32">
                    <a:moveTo>
                      <a:pt x="102" y="11"/>
                    </a:moveTo>
                    <a:cubicBezTo>
                      <a:pt x="106" y="9"/>
                      <a:pt x="109" y="7"/>
                      <a:pt x="114" y="5"/>
                    </a:cubicBezTo>
                    <a:cubicBezTo>
                      <a:pt x="108" y="3"/>
                      <a:pt x="103" y="1"/>
                      <a:pt x="97" y="0"/>
                    </a:cubicBezTo>
                    <a:cubicBezTo>
                      <a:pt x="93" y="1"/>
                      <a:pt x="90" y="1"/>
                      <a:pt x="86" y="2"/>
                    </a:cubicBezTo>
                    <a:cubicBezTo>
                      <a:pt x="63" y="4"/>
                      <a:pt x="40" y="13"/>
                      <a:pt x="25" y="31"/>
                    </a:cubicBezTo>
                    <a:cubicBezTo>
                      <a:pt x="2" y="59"/>
                      <a:pt x="0" y="97"/>
                      <a:pt x="0" y="130"/>
                    </a:cubicBezTo>
                    <a:cubicBezTo>
                      <a:pt x="0" y="131"/>
                      <a:pt x="0" y="132"/>
                      <a:pt x="0" y="132"/>
                    </a:cubicBezTo>
                    <a:cubicBezTo>
                      <a:pt x="2" y="132"/>
                      <a:pt x="3" y="132"/>
                      <a:pt x="4" y="132"/>
                    </a:cubicBezTo>
                    <a:cubicBezTo>
                      <a:pt x="4" y="131"/>
                      <a:pt x="4" y="131"/>
                      <a:pt x="4" y="130"/>
                    </a:cubicBezTo>
                    <a:cubicBezTo>
                      <a:pt x="4" y="97"/>
                      <a:pt x="7" y="60"/>
                      <a:pt x="28" y="34"/>
                    </a:cubicBezTo>
                    <a:cubicBezTo>
                      <a:pt x="43" y="16"/>
                      <a:pt x="64" y="8"/>
                      <a:pt x="86" y="6"/>
                    </a:cubicBezTo>
                    <a:cubicBezTo>
                      <a:pt x="93" y="5"/>
                      <a:pt x="101" y="4"/>
                      <a:pt x="108" y="3"/>
                    </a:cubicBezTo>
                    <a:cubicBezTo>
                      <a:pt x="105" y="5"/>
                      <a:pt x="102" y="6"/>
                      <a:pt x="100" y="8"/>
                    </a:cubicBezTo>
                    <a:cubicBezTo>
                      <a:pt x="87" y="18"/>
                      <a:pt x="74" y="29"/>
                      <a:pt x="63" y="40"/>
                    </a:cubicBezTo>
                    <a:cubicBezTo>
                      <a:pt x="50" y="54"/>
                      <a:pt x="40" y="73"/>
                      <a:pt x="34" y="91"/>
                    </a:cubicBezTo>
                    <a:cubicBezTo>
                      <a:pt x="32" y="98"/>
                      <a:pt x="30" y="106"/>
                      <a:pt x="28" y="114"/>
                    </a:cubicBezTo>
                    <a:cubicBezTo>
                      <a:pt x="27" y="119"/>
                      <a:pt x="25" y="124"/>
                      <a:pt x="24" y="128"/>
                    </a:cubicBezTo>
                    <a:cubicBezTo>
                      <a:pt x="25" y="128"/>
                      <a:pt x="27" y="128"/>
                      <a:pt x="28" y="127"/>
                    </a:cubicBezTo>
                    <a:cubicBezTo>
                      <a:pt x="30" y="123"/>
                      <a:pt x="31" y="119"/>
                      <a:pt x="32" y="115"/>
                    </a:cubicBezTo>
                    <a:cubicBezTo>
                      <a:pt x="34" y="107"/>
                      <a:pt x="35" y="99"/>
                      <a:pt x="38" y="92"/>
                    </a:cubicBezTo>
                    <a:cubicBezTo>
                      <a:pt x="44" y="75"/>
                      <a:pt x="54" y="56"/>
                      <a:pt x="66" y="43"/>
                    </a:cubicBezTo>
                    <a:cubicBezTo>
                      <a:pt x="77" y="32"/>
                      <a:pt x="89" y="21"/>
                      <a:pt x="102" y="11"/>
                    </a:cubicBezTo>
                    <a:close/>
                  </a:path>
                </a:pathLst>
              </a:custGeom>
              <a:solidFill>
                <a:srgbClr val="414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iṧļïďe">
                <a:extLst>
                  <a:ext uri="{FF2B5EF4-FFF2-40B4-BE49-F238E27FC236}">
                    <a16:creationId xmlns:a16="http://schemas.microsoft.com/office/drawing/2014/main" id="{397626F5-74DD-4170-B821-412C614792EA}"/>
                  </a:ext>
                </a:extLst>
              </p:cNvPr>
              <p:cNvSpPr/>
              <p:nvPr/>
            </p:nvSpPr>
            <p:spPr bwMode="auto">
              <a:xfrm>
                <a:off x="6455155" y="3121510"/>
                <a:ext cx="111711" cy="351950"/>
              </a:xfrm>
              <a:custGeom>
                <a:avLst/>
                <a:gdLst>
                  <a:gd name="T0" fmla="*/ 45 w 45"/>
                  <a:gd name="T1" fmla="*/ 3 h 141"/>
                  <a:gd name="T2" fmla="*/ 41 w 45"/>
                  <a:gd name="T3" fmla="*/ 0 h 141"/>
                  <a:gd name="T4" fmla="*/ 34 w 45"/>
                  <a:gd name="T5" fmla="*/ 27 h 141"/>
                  <a:gd name="T6" fmla="*/ 10 w 45"/>
                  <a:gd name="T7" fmla="*/ 107 h 141"/>
                  <a:gd name="T8" fmla="*/ 0 w 45"/>
                  <a:gd name="T9" fmla="*/ 138 h 141"/>
                  <a:gd name="T10" fmla="*/ 4 w 45"/>
                  <a:gd name="T11" fmla="*/ 141 h 141"/>
                  <a:gd name="T12" fmla="*/ 14 w 45"/>
                  <a:gd name="T13" fmla="*/ 108 h 141"/>
                  <a:gd name="T14" fmla="*/ 38 w 45"/>
                  <a:gd name="T15" fmla="*/ 28 h 141"/>
                  <a:gd name="T16" fmla="*/ 45 w 45"/>
                  <a:gd name="T17" fmla="*/ 3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5" h="141">
                    <a:moveTo>
                      <a:pt x="45" y="3"/>
                    </a:moveTo>
                    <a:cubicBezTo>
                      <a:pt x="44" y="2"/>
                      <a:pt x="42" y="1"/>
                      <a:pt x="41" y="0"/>
                    </a:cubicBezTo>
                    <a:cubicBezTo>
                      <a:pt x="38" y="9"/>
                      <a:pt x="36" y="17"/>
                      <a:pt x="34" y="27"/>
                    </a:cubicBezTo>
                    <a:cubicBezTo>
                      <a:pt x="27" y="54"/>
                      <a:pt x="19" y="81"/>
                      <a:pt x="10" y="107"/>
                    </a:cubicBezTo>
                    <a:cubicBezTo>
                      <a:pt x="7" y="117"/>
                      <a:pt x="3" y="127"/>
                      <a:pt x="0" y="138"/>
                    </a:cubicBezTo>
                    <a:cubicBezTo>
                      <a:pt x="1" y="139"/>
                      <a:pt x="2" y="140"/>
                      <a:pt x="4" y="141"/>
                    </a:cubicBezTo>
                    <a:cubicBezTo>
                      <a:pt x="6" y="130"/>
                      <a:pt x="11" y="119"/>
                      <a:pt x="14" y="108"/>
                    </a:cubicBezTo>
                    <a:cubicBezTo>
                      <a:pt x="23" y="82"/>
                      <a:pt x="31" y="55"/>
                      <a:pt x="38" y="28"/>
                    </a:cubicBezTo>
                    <a:cubicBezTo>
                      <a:pt x="40" y="19"/>
                      <a:pt x="42" y="11"/>
                      <a:pt x="45" y="3"/>
                    </a:cubicBezTo>
                    <a:close/>
                  </a:path>
                </a:pathLst>
              </a:custGeom>
              <a:solidFill>
                <a:srgbClr val="414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îś1ïḓe">
                <a:extLst>
                  <a:ext uri="{FF2B5EF4-FFF2-40B4-BE49-F238E27FC236}">
                    <a16:creationId xmlns:a16="http://schemas.microsoft.com/office/drawing/2014/main" id="{193CBD0C-C835-4DDB-861F-07F82AA0CCC7}"/>
                  </a:ext>
                </a:extLst>
              </p:cNvPr>
              <p:cNvSpPr/>
              <p:nvPr/>
            </p:nvSpPr>
            <p:spPr bwMode="auto">
              <a:xfrm>
                <a:off x="6596897" y="3157545"/>
                <a:ext cx="30030" cy="386784"/>
              </a:xfrm>
              <a:custGeom>
                <a:avLst/>
                <a:gdLst>
                  <a:gd name="T0" fmla="*/ 7 w 12"/>
                  <a:gd name="T1" fmla="*/ 24 h 155"/>
                  <a:gd name="T2" fmla="*/ 4 w 12"/>
                  <a:gd name="T3" fmla="*/ 5 h 155"/>
                  <a:gd name="T4" fmla="*/ 0 w 12"/>
                  <a:gd name="T5" fmla="*/ 0 h 155"/>
                  <a:gd name="T6" fmla="*/ 0 w 12"/>
                  <a:gd name="T7" fmla="*/ 2 h 155"/>
                  <a:gd name="T8" fmla="*/ 3 w 12"/>
                  <a:gd name="T9" fmla="*/ 25 h 155"/>
                  <a:gd name="T10" fmla="*/ 8 w 12"/>
                  <a:gd name="T11" fmla="*/ 70 h 155"/>
                  <a:gd name="T12" fmla="*/ 8 w 12"/>
                  <a:gd name="T13" fmla="*/ 93 h 155"/>
                  <a:gd name="T14" fmla="*/ 6 w 12"/>
                  <a:gd name="T15" fmla="*/ 133 h 155"/>
                  <a:gd name="T16" fmla="*/ 3 w 12"/>
                  <a:gd name="T17" fmla="*/ 152 h 155"/>
                  <a:gd name="T18" fmla="*/ 2 w 12"/>
                  <a:gd name="T19" fmla="*/ 153 h 155"/>
                  <a:gd name="T20" fmla="*/ 3 w 12"/>
                  <a:gd name="T21" fmla="*/ 155 h 155"/>
                  <a:gd name="T22" fmla="*/ 4 w 12"/>
                  <a:gd name="T23" fmla="*/ 153 h 155"/>
                  <a:gd name="T24" fmla="*/ 9 w 12"/>
                  <a:gd name="T25" fmla="*/ 138 h 155"/>
                  <a:gd name="T26" fmla="*/ 12 w 12"/>
                  <a:gd name="T27" fmla="*/ 93 h 155"/>
                  <a:gd name="T28" fmla="*/ 12 w 12"/>
                  <a:gd name="T29" fmla="*/ 70 h 155"/>
                  <a:gd name="T30" fmla="*/ 7 w 12"/>
                  <a:gd name="T31" fmla="*/ 24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 h="155">
                    <a:moveTo>
                      <a:pt x="7" y="24"/>
                    </a:moveTo>
                    <a:cubicBezTo>
                      <a:pt x="6" y="18"/>
                      <a:pt x="4" y="11"/>
                      <a:pt x="4" y="5"/>
                    </a:cubicBezTo>
                    <a:cubicBezTo>
                      <a:pt x="3" y="3"/>
                      <a:pt x="1" y="1"/>
                      <a:pt x="0" y="0"/>
                    </a:cubicBezTo>
                    <a:cubicBezTo>
                      <a:pt x="0" y="0"/>
                      <a:pt x="0" y="1"/>
                      <a:pt x="0" y="2"/>
                    </a:cubicBezTo>
                    <a:cubicBezTo>
                      <a:pt x="0" y="10"/>
                      <a:pt x="2" y="19"/>
                      <a:pt x="3" y="25"/>
                    </a:cubicBezTo>
                    <a:cubicBezTo>
                      <a:pt x="6" y="40"/>
                      <a:pt x="7" y="55"/>
                      <a:pt x="8" y="70"/>
                    </a:cubicBezTo>
                    <a:cubicBezTo>
                      <a:pt x="8" y="78"/>
                      <a:pt x="8" y="86"/>
                      <a:pt x="8" y="93"/>
                    </a:cubicBezTo>
                    <a:cubicBezTo>
                      <a:pt x="8" y="107"/>
                      <a:pt x="7" y="120"/>
                      <a:pt x="6" y="133"/>
                    </a:cubicBezTo>
                    <a:cubicBezTo>
                      <a:pt x="7" y="141"/>
                      <a:pt x="7" y="149"/>
                      <a:pt x="3" y="152"/>
                    </a:cubicBezTo>
                    <a:cubicBezTo>
                      <a:pt x="3" y="153"/>
                      <a:pt x="2" y="153"/>
                      <a:pt x="2" y="153"/>
                    </a:cubicBezTo>
                    <a:cubicBezTo>
                      <a:pt x="2" y="153"/>
                      <a:pt x="2" y="154"/>
                      <a:pt x="3" y="155"/>
                    </a:cubicBezTo>
                    <a:cubicBezTo>
                      <a:pt x="3" y="154"/>
                      <a:pt x="4" y="154"/>
                      <a:pt x="4" y="153"/>
                    </a:cubicBezTo>
                    <a:cubicBezTo>
                      <a:pt x="6" y="149"/>
                      <a:pt x="8" y="144"/>
                      <a:pt x="9" y="138"/>
                    </a:cubicBezTo>
                    <a:cubicBezTo>
                      <a:pt x="11" y="123"/>
                      <a:pt x="12" y="108"/>
                      <a:pt x="12" y="93"/>
                    </a:cubicBezTo>
                    <a:cubicBezTo>
                      <a:pt x="12" y="86"/>
                      <a:pt x="12" y="78"/>
                      <a:pt x="12" y="70"/>
                    </a:cubicBezTo>
                    <a:cubicBezTo>
                      <a:pt x="11" y="55"/>
                      <a:pt x="10" y="39"/>
                      <a:pt x="7" y="24"/>
                    </a:cubicBezTo>
                    <a:close/>
                  </a:path>
                </a:pathLst>
              </a:custGeom>
              <a:solidFill>
                <a:srgbClr val="414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îṧļiḋé">
                <a:extLst>
                  <a:ext uri="{FF2B5EF4-FFF2-40B4-BE49-F238E27FC236}">
                    <a16:creationId xmlns:a16="http://schemas.microsoft.com/office/drawing/2014/main" id="{406F0C45-AC42-4923-87A0-700E0F72E8FC}"/>
                  </a:ext>
                </a:extLst>
              </p:cNvPr>
              <p:cNvSpPr/>
              <p:nvPr/>
            </p:nvSpPr>
            <p:spPr bwMode="auto">
              <a:xfrm>
                <a:off x="6189693" y="3099888"/>
                <a:ext cx="154954" cy="329127"/>
              </a:xfrm>
              <a:custGeom>
                <a:avLst/>
                <a:gdLst>
                  <a:gd name="T0" fmla="*/ 4 w 62"/>
                  <a:gd name="T1" fmla="*/ 111 h 132"/>
                  <a:gd name="T2" fmla="*/ 14 w 62"/>
                  <a:gd name="T3" fmla="*/ 61 h 132"/>
                  <a:gd name="T4" fmla="*/ 44 w 62"/>
                  <a:gd name="T5" fmla="*/ 15 h 132"/>
                  <a:gd name="T6" fmla="*/ 62 w 62"/>
                  <a:gd name="T7" fmla="*/ 0 h 132"/>
                  <a:gd name="T8" fmla="*/ 49 w 62"/>
                  <a:gd name="T9" fmla="*/ 5 h 132"/>
                  <a:gd name="T10" fmla="*/ 41 w 62"/>
                  <a:gd name="T11" fmla="*/ 12 h 132"/>
                  <a:gd name="T12" fmla="*/ 10 w 62"/>
                  <a:gd name="T13" fmla="*/ 60 h 132"/>
                  <a:gd name="T14" fmla="*/ 1 w 62"/>
                  <a:gd name="T15" fmla="*/ 110 h 132"/>
                  <a:gd name="T16" fmla="*/ 0 w 62"/>
                  <a:gd name="T17" fmla="*/ 119 h 132"/>
                  <a:gd name="T18" fmla="*/ 2 w 62"/>
                  <a:gd name="T19" fmla="*/ 132 h 132"/>
                  <a:gd name="T20" fmla="*/ 6 w 62"/>
                  <a:gd name="T21" fmla="*/ 132 h 132"/>
                  <a:gd name="T22" fmla="*/ 4 w 62"/>
                  <a:gd name="T23" fmla="*/ 119 h 132"/>
                  <a:gd name="T24" fmla="*/ 4 w 62"/>
                  <a:gd name="T25" fmla="*/ 11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132">
                    <a:moveTo>
                      <a:pt x="4" y="111"/>
                    </a:moveTo>
                    <a:cubicBezTo>
                      <a:pt x="6" y="95"/>
                      <a:pt x="8" y="75"/>
                      <a:pt x="14" y="61"/>
                    </a:cubicBezTo>
                    <a:cubicBezTo>
                      <a:pt x="22" y="44"/>
                      <a:pt x="31" y="28"/>
                      <a:pt x="44" y="15"/>
                    </a:cubicBezTo>
                    <a:cubicBezTo>
                      <a:pt x="49" y="9"/>
                      <a:pt x="55" y="4"/>
                      <a:pt x="62" y="0"/>
                    </a:cubicBezTo>
                    <a:cubicBezTo>
                      <a:pt x="57" y="1"/>
                      <a:pt x="53" y="3"/>
                      <a:pt x="49" y="5"/>
                    </a:cubicBezTo>
                    <a:cubicBezTo>
                      <a:pt x="46" y="7"/>
                      <a:pt x="43" y="10"/>
                      <a:pt x="41" y="12"/>
                    </a:cubicBezTo>
                    <a:cubicBezTo>
                      <a:pt x="28" y="26"/>
                      <a:pt x="18" y="42"/>
                      <a:pt x="10" y="60"/>
                    </a:cubicBezTo>
                    <a:cubicBezTo>
                      <a:pt x="4" y="74"/>
                      <a:pt x="2" y="95"/>
                      <a:pt x="1" y="110"/>
                    </a:cubicBezTo>
                    <a:cubicBezTo>
                      <a:pt x="0" y="113"/>
                      <a:pt x="0" y="116"/>
                      <a:pt x="0" y="119"/>
                    </a:cubicBezTo>
                    <a:cubicBezTo>
                      <a:pt x="0" y="123"/>
                      <a:pt x="1" y="128"/>
                      <a:pt x="2" y="132"/>
                    </a:cubicBezTo>
                    <a:cubicBezTo>
                      <a:pt x="3" y="132"/>
                      <a:pt x="4" y="132"/>
                      <a:pt x="6" y="132"/>
                    </a:cubicBezTo>
                    <a:cubicBezTo>
                      <a:pt x="5" y="128"/>
                      <a:pt x="4" y="123"/>
                      <a:pt x="4" y="119"/>
                    </a:cubicBezTo>
                    <a:cubicBezTo>
                      <a:pt x="4" y="116"/>
                      <a:pt x="4" y="113"/>
                      <a:pt x="4" y="111"/>
                    </a:cubicBezTo>
                    <a:close/>
                  </a:path>
                </a:pathLst>
              </a:custGeom>
              <a:solidFill>
                <a:srgbClr val="414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iŝlïďê">
                <a:extLst>
                  <a:ext uri="{FF2B5EF4-FFF2-40B4-BE49-F238E27FC236}">
                    <a16:creationId xmlns:a16="http://schemas.microsoft.com/office/drawing/2014/main" id="{22763C8C-6152-4C81-AC3D-ADEC796D66E5}"/>
                  </a:ext>
                </a:extLst>
              </p:cNvPr>
              <p:cNvSpPr/>
              <p:nvPr/>
            </p:nvSpPr>
            <p:spPr bwMode="auto">
              <a:xfrm>
                <a:off x="6574074" y="3137126"/>
                <a:ext cx="13213" cy="306304"/>
              </a:xfrm>
              <a:custGeom>
                <a:avLst/>
                <a:gdLst>
                  <a:gd name="T0" fmla="*/ 1 w 5"/>
                  <a:gd name="T1" fmla="*/ 121 h 123"/>
                  <a:gd name="T2" fmla="*/ 5 w 5"/>
                  <a:gd name="T3" fmla="*/ 123 h 123"/>
                  <a:gd name="T4" fmla="*/ 5 w 5"/>
                  <a:gd name="T5" fmla="*/ 99 h 123"/>
                  <a:gd name="T6" fmla="*/ 5 w 5"/>
                  <a:gd name="T7" fmla="*/ 93 h 123"/>
                  <a:gd name="T8" fmla="*/ 4 w 5"/>
                  <a:gd name="T9" fmla="*/ 61 h 123"/>
                  <a:gd name="T10" fmla="*/ 4 w 5"/>
                  <a:gd name="T11" fmla="*/ 19 h 123"/>
                  <a:gd name="T12" fmla="*/ 5 w 5"/>
                  <a:gd name="T13" fmla="*/ 4 h 123"/>
                  <a:gd name="T14" fmla="*/ 3 w 5"/>
                  <a:gd name="T15" fmla="*/ 2 h 123"/>
                  <a:gd name="T16" fmla="*/ 1 w 5"/>
                  <a:gd name="T17" fmla="*/ 0 h 123"/>
                  <a:gd name="T18" fmla="*/ 1 w 5"/>
                  <a:gd name="T19" fmla="*/ 1 h 123"/>
                  <a:gd name="T20" fmla="*/ 0 w 5"/>
                  <a:gd name="T21" fmla="*/ 19 h 123"/>
                  <a:gd name="T22" fmla="*/ 0 w 5"/>
                  <a:gd name="T23" fmla="*/ 61 h 123"/>
                  <a:gd name="T24" fmla="*/ 1 w 5"/>
                  <a:gd name="T25" fmla="*/ 93 h 123"/>
                  <a:gd name="T26" fmla="*/ 1 w 5"/>
                  <a:gd name="T27" fmla="*/ 99 h 123"/>
                  <a:gd name="T28" fmla="*/ 1 w 5"/>
                  <a:gd name="T29" fmla="*/ 121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 h="123">
                    <a:moveTo>
                      <a:pt x="1" y="121"/>
                    </a:moveTo>
                    <a:cubicBezTo>
                      <a:pt x="2" y="121"/>
                      <a:pt x="3" y="122"/>
                      <a:pt x="5" y="123"/>
                    </a:cubicBezTo>
                    <a:cubicBezTo>
                      <a:pt x="5" y="115"/>
                      <a:pt x="5" y="106"/>
                      <a:pt x="5" y="99"/>
                    </a:cubicBezTo>
                    <a:cubicBezTo>
                      <a:pt x="5" y="97"/>
                      <a:pt x="5" y="95"/>
                      <a:pt x="5" y="93"/>
                    </a:cubicBezTo>
                    <a:cubicBezTo>
                      <a:pt x="5" y="82"/>
                      <a:pt x="5" y="72"/>
                      <a:pt x="4" y="61"/>
                    </a:cubicBezTo>
                    <a:cubicBezTo>
                      <a:pt x="4" y="47"/>
                      <a:pt x="4" y="33"/>
                      <a:pt x="4" y="19"/>
                    </a:cubicBezTo>
                    <a:cubicBezTo>
                      <a:pt x="4" y="14"/>
                      <a:pt x="5" y="9"/>
                      <a:pt x="5" y="4"/>
                    </a:cubicBezTo>
                    <a:cubicBezTo>
                      <a:pt x="4" y="3"/>
                      <a:pt x="4" y="2"/>
                      <a:pt x="3" y="2"/>
                    </a:cubicBezTo>
                    <a:cubicBezTo>
                      <a:pt x="3" y="1"/>
                      <a:pt x="2" y="1"/>
                      <a:pt x="1" y="0"/>
                    </a:cubicBezTo>
                    <a:cubicBezTo>
                      <a:pt x="1" y="1"/>
                      <a:pt x="1" y="1"/>
                      <a:pt x="1" y="1"/>
                    </a:cubicBezTo>
                    <a:cubicBezTo>
                      <a:pt x="1" y="7"/>
                      <a:pt x="0" y="13"/>
                      <a:pt x="0" y="19"/>
                    </a:cubicBezTo>
                    <a:cubicBezTo>
                      <a:pt x="0" y="33"/>
                      <a:pt x="0" y="47"/>
                      <a:pt x="0" y="61"/>
                    </a:cubicBezTo>
                    <a:cubicBezTo>
                      <a:pt x="1" y="72"/>
                      <a:pt x="1" y="82"/>
                      <a:pt x="1" y="93"/>
                    </a:cubicBezTo>
                    <a:cubicBezTo>
                      <a:pt x="1" y="95"/>
                      <a:pt x="1" y="97"/>
                      <a:pt x="1" y="99"/>
                    </a:cubicBezTo>
                    <a:cubicBezTo>
                      <a:pt x="1" y="106"/>
                      <a:pt x="1" y="113"/>
                      <a:pt x="1" y="121"/>
                    </a:cubicBezTo>
                    <a:close/>
                  </a:path>
                </a:pathLst>
              </a:custGeom>
              <a:solidFill>
                <a:srgbClr val="414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iṣḷíďé">
                <a:extLst>
                  <a:ext uri="{FF2B5EF4-FFF2-40B4-BE49-F238E27FC236}">
                    <a16:creationId xmlns:a16="http://schemas.microsoft.com/office/drawing/2014/main" id="{800BA0B3-8CB6-47EC-8C80-9B1B759BA59C}"/>
                  </a:ext>
                </a:extLst>
              </p:cNvPr>
              <p:cNvSpPr/>
              <p:nvPr/>
            </p:nvSpPr>
            <p:spPr bwMode="auto">
              <a:xfrm>
                <a:off x="6386688" y="3116705"/>
                <a:ext cx="170569" cy="289488"/>
              </a:xfrm>
              <a:custGeom>
                <a:avLst/>
                <a:gdLst>
                  <a:gd name="T0" fmla="*/ 4 w 68"/>
                  <a:gd name="T1" fmla="*/ 116 h 116"/>
                  <a:gd name="T2" fmla="*/ 22 w 68"/>
                  <a:gd name="T3" fmla="*/ 62 h 116"/>
                  <a:gd name="T4" fmla="*/ 46 w 68"/>
                  <a:gd name="T5" fmla="*/ 27 h 116"/>
                  <a:gd name="T6" fmla="*/ 68 w 68"/>
                  <a:gd name="T7" fmla="*/ 2 h 116"/>
                  <a:gd name="T8" fmla="*/ 65 w 68"/>
                  <a:gd name="T9" fmla="*/ 0 h 116"/>
                  <a:gd name="T10" fmla="*/ 43 w 68"/>
                  <a:gd name="T11" fmla="*/ 25 h 116"/>
                  <a:gd name="T12" fmla="*/ 19 w 68"/>
                  <a:gd name="T13" fmla="*/ 61 h 116"/>
                  <a:gd name="T14" fmla="*/ 0 w 68"/>
                  <a:gd name="T15" fmla="*/ 114 h 116"/>
                  <a:gd name="T16" fmla="*/ 4 w 68"/>
                  <a:gd name="T17" fmla="*/ 116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8" h="116">
                    <a:moveTo>
                      <a:pt x="4" y="116"/>
                    </a:moveTo>
                    <a:cubicBezTo>
                      <a:pt x="10" y="98"/>
                      <a:pt x="14" y="79"/>
                      <a:pt x="22" y="62"/>
                    </a:cubicBezTo>
                    <a:cubicBezTo>
                      <a:pt x="29" y="49"/>
                      <a:pt x="36" y="38"/>
                      <a:pt x="46" y="27"/>
                    </a:cubicBezTo>
                    <a:cubicBezTo>
                      <a:pt x="53" y="19"/>
                      <a:pt x="61" y="10"/>
                      <a:pt x="68" y="2"/>
                    </a:cubicBezTo>
                    <a:cubicBezTo>
                      <a:pt x="67" y="1"/>
                      <a:pt x="66" y="1"/>
                      <a:pt x="65" y="0"/>
                    </a:cubicBezTo>
                    <a:cubicBezTo>
                      <a:pt x="57" y="8"/>
                      <a:pt x="50" y="17"/>
                      <a:pt x="43" y="25"/>
                    </a:cubicBezTo>
                    <a:cubicBezTo>
                      <a:pt x="33" y="36"/>
                      <a:pt x="25" y="47"/>
                      <a:pt x="19" y="61"/>
                    </a:cubicBezTo>
                    <a:cubicBezTo>
                      <a:pt x="10" y="78"/>
                      <a:pt x="6" y="96"/>
                      <a:pt x="0" y="114"/>
                    </a:cubicBezTo>
                    <a:cubicBezTo>
                      <a:pt x="1" y="114"/>
                      <a:pt x="3" y="115"/>
                      <a:pt x="4" y="116"/>
                    </a:cubicBezTo>
                    <a:close/>
                  </a:path>
                </a:pathLst>
              </a:custGeom>
              <a:solidFill>
                <a:srgbClr val="414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 name="iSḻïďe">
                <a:extLst>
                  <a:ext uri="{FF2B5EF4-FFF2-40B4-BE49-F238E27FC236}">
                    <a16:creationId xmlns:a16="http://schemas.microsoft.com/office/drawing/2014/main" id="{83CC2A58-E981-466E-B6A6-117B941788FC}"/>
                  </a:ext>
                </a:extLst>
              </p:cNvPr>
              <p:cNvSpPr/>
              <p:nvPr/>
            </p:nvSpPr>
            <p:spPr bwMode="auto">
              <a:xfrm>
                <a:off x="6467168" y="2949740"/>
                <a:ext cx="696692" cy="866060"/>
              </a:xfrm>
              <a:custGeom>
                <a:avLst/>
                <a:gdLst>
                  <a:gd name="T0" fmla="*/ 275 w 279"/>
                  <a:gd name="T1" fmla="*/ 281 h 347"/>
                  <a:gd name="T2" fmla="*/ 263 w 279"/>
                  <a:gd name="T3" fmla="*/ 347 h 347"/>
                  <a:gd name="T4" fmla="*/ 125 w 279"/>
                  <a:gd name="T5" fmla="*/ 278 h 347"/>
                  <a:gd name="T6" fmla="*/ 124 w 279"/>
                  <a:gd name="T7" fmla="*/ 250 h 347"/>
                  <a:gd name="T8" fmla="*/ 97 w 279"/>
                  <a:gd name="T9" fmla="*/ 217 h 347"/>
                  <a:gd name="T10" fmla="*/ 96 w 279"/>
                  <a:gd name="T11" fmla="*/ 166 h 347"/>
                  <a:gd name="T12" fmla="*/ 78 w 279"/>
                  <a:gd name="T13" fmla="*/ 145 h 347"/>
                  <a:gd name="T14" fmla="*/ 64 w 279"/>
                  <a:gd name="T15" fmla="*/ 101 h 347"/>
                  <a:gd name="T16" fmla="*/ 64 w 279"/>
                  <a:gd name="T17" fmla="*/ 101 h 347"/>
                  <a:gd name="T18" fmla="*/ 60 w 279"/>
                  <a:gd name="T19" fmla="*/ 68 h 347"/>
                  <a:gd name="T20" fmla="*/ 25 w 279"/>
                  <a:gd name="T21" fmla="*/ 63 h 347"/>
                  <a:gd name="T22" fmla="*/ 5 w 279"/>
                  <a:gd name="T23" fmla="*/ 58 h 347"/>
                  <a:gd name="T24" fmla="*/ 5 w 279"/>
                  <a:gd name="T25" fmla="*/ 58 h 347"/>
                  <a:gd name="T26" fmla="*/ 25 w 279"/>
                  <a:gd name="T27" fmla="*/ 17 h 347"/>
                  <a:gd name="T28" fmla="*/ 140 w 279"/>
                  <a:gd name="T29" fmla="*/ 36 h 347"/>
                  <a:gd name="T30" fmla="*/ 176 w 279"/>
                  <a:gd name="T31" fmla="*/ 92 h 347"/>
                  <a:gd name="T32" fmla="*/ 187 w 279"/>
                  <a:gd name="T33" fmla="*/ 134 h 347"/>
                  <a:gd name="T34" fmla="*/ 231 w 279"/>
                  <a:gd name="T35" fmla="*/ 161 h 347"/>
                  <a:gd name="T36" fmla="*/ 236 w 279"/>
                  <a:gd name="T37" fmla="*/ 226 h 347"/>
                  <a:gd name="T38" fmla="*/ 275 w 279"/>
                  <a:gd name="T39" fmla="*/ 281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79" h="347">
                    <a:moveTo>
                      <a:pt x="275" y="281"/>
                    </a:moveTo>
                    <a:cubicBezTo>
                      <a:pt x="279" y="304"/>
                      <a:pt x="265" y="340"/>
                      <a:pt x="263" y="347"/>
                    </a:cubicBezTo>
                    <a:cubicBezTo>
                      <a:pt x="230" y="324"/>
                      <a:pt x="168" y="297"/>
                      <a:pt x="125" y="278"/>
                    </a:cubicBezTo>
                    <a:cubicBezTo>
                      <a:pt x="126" y="272"/>
                      <a:pt x="127" y="262"/>
                      <a:pt x="124" y="250"/>
                    </a:cubicBezTo>
                    <a:cubicBezTo>
                      <a:pt x="121" y="231"/>
                      <a:pt x="104" y="237"/>
                      <a:pt x="97" y="217"/>
                    </a:cubicBezTo>
                    <a:cubicBezTo>
                      <a:pt x="90" y="197"/>
                      <a:pt x="101" y="188"/>
                      <a:pt x="96" y="166"/>
                    </a:cubicBezTo>
                    <a:cubicBezTo>
                      <a:pt x="94" y="155"/>
                      <a:pt x="86" y="150"/>
                      <a:pt x="78" y="145"/>
                    </a:cubicBezTo>
                    <a:cubicBezTo>
                      <a:pt x="75" y="130"/>
                      <a:pt x="71" y="115"/>
                      <a:pt x="64" y="101"/>
                    </a:cubicBezTo>
                    <a:cubicBezTo>
                      <a:pt x="64" y="101"/>
                      <a:pt x="64" y="101"/>
                      <a:pt x="64" y="101"/>
                    </a:cubicBezTo>
                    <a:cubicBezTo>
                      <a:pt x="66" y="90"/>
                      <a:pt x="68" y="79"/>
                      <a:pt x="60" y="68"/>
                    </a:cubicBezTo>
                    <a:cubicBezTo>
                      <a:pt x="46" y="48"/>
                      <a:pt x="28" y="61"/>
                      <a:pt x="25" y="63"/>
                    </a:cubicBezTo>
                    <a:cubicBezTo>
                      <a:pt x="19" y="61"/>
                      <a:pt x="12" y="59"/>
                      <a:pt x="5" y="58"/>
                    </a:cubicBezTo>
                    <a:cubicBezTo>
                      <a:pt x="5" y="58"/>
                      <a:pt x="5" y="58"/>
                      <a:pt x="5" y="58"/>
                    </a:cubicBezTo>
                    <a:cubicBezTo>
                      <a:pt x="5" y="58"/>
                      <a:pt x="0" y="34"/>
                      <a:pt x="25" y="17"/>
                    </a:cubicBezTo>
                    <a:cubicBezTo>
                      <a:pt x="51" y="0"/>
                      <a:pt x="112" y="10"/>
                      <a:pt x="140" y="36"/>
                    </a:cubicBezTo>
                    <a:cubicBezTo>
                      <a:pt x="167" y="61"/>
                      <a:pt x="175" y="74"/>
                      <a:pt x="176" y="92"/>
                    </a:cubicBezTo>
                    <a:cubicBezTo>
                      <a:pt x="177" y="109"/>
                      <a:pt x="178" y="125"/>
                      <a:pt x="187" y="134"/>
                    </a:cubicBezTo>
                    <a:cubicBezTo>
                      <a:pt x="196" y="142"/>
                      <a:pt x="222" y="143"/>
                      <a:pt x="231" y="161"/>
                    </a:cubicBezTo>
                    <a:cubicBezTo>
                      <a:pt x="240" y="180"/>
                      <a:pt x="226" y="206"/>
                      <a:pt x="236" y="226"/>
                    </a:cubicBezTo>
                    <a:cubicBezTo>
                      <a:pt x="246" y="246"/>
                      <a:pt x="271" y="256"/>
                      <a:pt x="275" y="281"/>
                    </a:cubicBezTo>
                    <a:close/>
                  </a:path>
                </a:pathLst>
              </a:custGeom>
              <a:solidFill>
                <a:srgbClr val="303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 name="ïś1îdè">
                <a:extLst>
                  <a:ext uri="{FF2B5EF4-FFF2-40B4-BE49-F238E27FC236}">
                    <a16:creationId xmlns:a16="http://schemas.microsoft.com/office/drawing/2014/main" id="{330CD9AE-767A-4849-8102-34FBC7C24C70}"/>
                  </a:ext>
                </a:extLst>
              </p:cNvPr>
              <p:cNvSpPr/>
              <p:nvPr/>
            </p:nvSpPr>
            <p:spPr bwMode="auto">
              <a:xfrm>
                <a:off x="6636536" y="3222410"/>
                <a:ext cx="175374" cy="436033"/>
              </a:xfrm>
              <a:custGeom>
                <a:avLst/>
                <a:gdLst>
                  <a:gd name="T0" fmla="*/ 70 w 70"/>
                  <a:gd name="T1" fmla="*/ 166 h 175"/>
                  <a:gd name="T2" fmla="*/ 66 w 70"/>
                  <a:gd name="T3" fmla="*/ 132 h 175"/>
                  <a:gd name="T4" fmla="*/ 53 w 70"/>
                  <a:gd name="T5" fmla="*/ 112 h 175"/>
                  <a:gd name="T6" fmla="*/ 45 w 70"/>
                  <a:gd name="T7" fmla="*/ 100 h 175"/>
                  <a:gd name="T8" fmla="*/ 41 w 70"/>
                  <a:gd name="T9" fmla="*/ 71 h 175"/>
                  <a:gd name="T10" fmla="*/ 41 w 70"/>
                  <a:gd name="T11" fmla="*/ 66 h 175"/>
                  <a:gd name="T12" fmla="*/ 0 w 70"/>
                  <a:gd name="T13" fmla="*/ 0 h 175"/>
                  <a:gd name="T14" fmla="*/ 2 w 70"/>
                  <a:gd name="T15" fmla="*/ 6 h 175"/>
                  <a:gd name="T16" fmla="*/ 37 w 70"/>
                  <a:gd name="T17" fmla="*/ 66 h 175"/>
                  <a:gd name="T18" fmla="*/ 37 w 70"/>
                  <a:gd name="T19" fmla="*/ 71 h 175"/>
                  <a:gd name="T20" fmla="*/ 42 w 70"/>
                  <a:gd name="T21" fmla="*/ 102 h 175"/>
                  <a:gd name="T22" fmla="*/ 50 w 70"/>
                  <a:gd name="T23" fmla="*/ 114 h 175"/>
                  <a:gd name="T24" fmla="*/ 62 w 70"/>
                  <a:gd name="T25" fmla="*/ 133 h 175"/>
                  <a:gd name="T26" fmla="*/ 66 w 70"/>
                  <a:gd name="T27" fmla="*/ 166 h 175"/>
                  <a:gd name="T28" fmla="*/ 65 w 70"/>
                  <a:gd name="T29" fmla="*/ 171 h 175"/>
                  <a:gd name="T30" fmla="*/ 65 w 70"/>
                  <a:gd name="T31" fmla="*/ 173 h 175"/>
                  <a:gd name="T32" fmla="*/ 69 w 70"/>
                  <a:gd name="T33" fmla="*/ 175 h 175"/>
                  <a:gd name="T34" fmla="*/ 69 w 70"/>
                  <a:gd name="T35" fmla="*/ 171 h 175"/>
                  <a:gd name="T36" fmla="*/ 70 w 70"/>
                  <a:gd name="T37" fmla="*/ 166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175">
                    <a:moveTo>
                      <a:pt x="70" y="166"/>
                    </a:moveTo>
                    <a:cubicBezTo>
                      <a:pt x="70" y="154"/>
                      <a:pt x="69" y="143"/>
                      <a:pt x="66" y="132"/>
                    </a:cubicBezTo>
                    <a:cubicBezTo>
                      <a:pt x="63" y="124"/>
                      <a:pt x="58" y="118"/>
                      <a:pt x="53" y="112"/>
                    </a:cubicBezTo>
                    <a:cubicBezTo>
                      <a:pt x="50" y="108"/>
                      <a:pt x="48" y="104"/>
                      <a:pt x="45" y="100"/>
                    </a:cubicBezTo>
                    <a:cubicBezTo>
                      <a:pt x="40" y="91"/>
                      <a:pt x="40" y="82"/>
                      <a:pt x="41" y="71"/>
                    </a:cubicBezTo>
                    <a:cubicBezTo>
                      <a:pt x="41" y="70"/>
                      <a:pt x="41" y="68"/>
                      <a:pt x="41" y="66"/>
                    </a:cubicBezTo>
                    <a:cubicBezTo>
                      <a:pt x="43" y="31"/>
                      <a:pt x="31" y="12"/>
                      <a:pt x="0" y="0"/>
                    </a:cubicBezTo>
                    <a:cubicBezTo>
                      <a:pt x="0" y="2"/>
                      <a:pt x="1" y="4"/>
                      <a:pt x="2" y="6"/>
                    </a:cubicBezTo>
                    <a:cubicBezTo>
                      <a:pt x="29" y="17"/>
                      <a:pt x="39" y="34"/>
                      <a:pt x="37" y="66"/>
                    </a:cubicBezTo>
                    <a:cubicBezTo>
                      <a:pt x="37" y="68"/>
                      <a:pt x="37" y="69"/>
                      <a:pt x="37" y="71"/>
                    </a:cubicBezTo>
                    <a:cubicBezTo>
                      <a:pt x="36" y="82"/>
                      <a:pt x="36" y="92"/>
                      <a:pt x="42" y="102"/>
                    </a:cubicBezTo>
                    <a:cubicBezTo>
                      <a:pt x="44" y="107"/>
                      <a:pt x="47" y="110"/>
                      <a:pt x="50" y="114"/>
                    </a:cubicBezTo>
                    <a:cubicBezTo>
                      <a:pt x="55" y="120"/>
                      <a:pt x="59" y="126"/>
                      <a:pt x="62" y="133"/>
                    </a:cubicBezTo>
                    <a:cubicBezTo>
                      <a:pt x="65" y="143"/>
                      <a:pt x="66" y="155"/>
                      <a:pt x="66" y="166"/>
                    </a:cubicBezTo>
                    <a:cubicBezTo>
                      <a:pt x="66" y="168"/>
                      <a:pt x="66" y="169"/>
                      <a:pt x="65" y="171"/>
                    </a:cubicBezTo>
                    <a:cubicBezTo>
                      <a:pt x="65" y="172"/>
                      <a:pt x="65" y="172"/>
                      <a:pt x="65" y="173"/>
                    </a:cubicBezTo>
                    <a:cubicBezTo>
                      <a:pt x="66" y="174"/>
                      <a:pt x="68" y="174"/>
                      <a:pt x="69" y="175"/>
                    </a:cubicBezTo>
                    <a:cubicBezTo>
                      <a:pt x="69" y="173"/>
                      <a:pt x="69" y="172"/>
                      <a:pt x="69" y="171"/>
                    </a:cubicBezTo>
                    <a:cubicBezTo>
                      <a:pt x="70" y="170"/>
                      <a:pt x="70" y="168"/>
                      <a:pt x="70" y="166"/>
                    </a:cubicBezTo>
                    <a:close/>
                  </a:path>
                </a:pathLst>
              </a:custGeom>
              <a:solidFill>
                <a:srgbClr val="414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 name="ïS1îḍe">
                <a:extLst>
                  <a:ext uri="{FF2B5EF4-FFF2-40B4-BE49-F238E27FC236}">
                    <a16:creationId xmlns:a16="http://schemas.microsoft.com/office/drawing/2014/main" id="{ED43903A-5C82-45B1-A051-382177FD5EBC}"/>
                  </a:ext>
                </a:extLst>
              </p:cNvPr>
              <p:cNvSpPr/>
              <p:nvPr/>
            </p:nvSpPr>
            <p:spPr bwMode="auto">
              <a:xfrm>
                <a:off x="6509209" y="2986976"/>
                <a:ext cx="37237" cy="115314"/>
              </a:xfrm>
              <a:custGeom>
                <a:avLst/>
                <a:gdLst>
                  <a:gd name="T0" fmla="*/ 4 w 15"/>
                  <a:gd name="T1" fmla="*/ 19 h 46"/>
                  <a:gd name="T2" fmla="*/ 12 w 15"/>
                  <a:gd name="T3" fmla="*/ 0 h 46"/>
                  <a:gd name="T4" fmla="*/ 8 w 15"/>
                  <a:gd name="T5" fmla="*/ 2 h 46"/>
                  <a:gd name="T6" fmla="*/ 3 w 15"/>
                  <a:gd name="T7" fmla="*/ 6 h 46"/>
                  <a:gd name="T8" fmla="*/ 0 w 15"/>
                  <a:gd name="T9" fmla="*/ 19 h 46"/>
                  <a:gd name="T10" fmla="*/ 11 w 15"/>
                  <a:gd name="T11" fmla="*/ 46 h 46"/>
                  <a:gd name="T12" fmla="*/ 15 w 15"/>
                  <a:gd name="T13" fmla="*/ 44 h 46"/>
                  <a:gd name="T14" fmla="*/ 4 w 15"/>
                  <a:gd name="T15" fmla="*/ 19 h 4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46">
                    <a:moveTo>
                      <a:pt x="4" y="19"/>
                    </a:moveTo>
                    <a:cubicBezTo>
                      <a:pt x="4" y="11"/>
                      <a:pt x="7" y="5"/>
                      <a:pt x="12" y="0"/>
                    </a:cubicBezTo>
                    <a:cubicBezTo>
                      <a:pt x="11" y="1"/>
                      <a:pt x="10" y="1"/>
                      <a:pt x="8" y="2"/>
                    </a:cubicBezTo>
                    <a:cubicBezTo>
                      <a:pt x="6" y="3"/>
                      <a:pt x="4" y="5"/>
                      <a:pt x="3" y="6"/>
                    </a:cubicBezTo>
                    <a:cubicBezTo>
                      <a:pt x="1" y="10"/>
                      <a:pt x="0" y="14"/>
                      <a:pt x="0" y="19"/>
                    </a:cubicBezTo>
                    <a:cubicBezTo>
                      <a:pt x="0" y="29"/>
                      <a:pt x="5" y="39"/>
                      <a:pt x="11" y="46"/>
                    </a:cubicBezTo>
                    <a:cubicBezTo>
                      <a:pt x="12" y="45"/>
                      <a:pt x="14" y="45"/>
                      <a:pt x="15" y="44"/>
                    </a:cubicBezTo>
                    <a:cubicBezTo>
                      <a:pt x="9" y="38"/>
                      <a:pt x="4" y="28"/>
                      <a:pt x="4" y="19"/>
                    </a:cubicBezTo>
                    <a:close/>
                  </a:path>
                </a:pathLst>
              </a:custGeom>
              <a:solidFill>
                <a:srgbClr val="414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 name="îŝľîḋè">
                <a:extLst>
                  <a:ext uri="{FF2B5EF4-FFF2-40B4-BE49-F238E27FC236}">
                    <a16:creationId xmlns:a16="http://schemas.microsoft.com/office/drawing/2014/main" id="{6F03F980-B5C0-4A22-8750-35042D718B86}"/>
                  </a:ext>
                </a:extLst>
              </p:cNvPr>
              <p:cNvSpPr/>
              <p:nvPr/>
            </p:nvSpPr>
            <p:spPr bwMode="auto">
              <a:xfrm>
                <a:off x="6564465" y="3000190"/>
                <a:ext cx="589786" cy="736331"/>
              </a:xfrm>
              <a:custGeom>
                <a:avLst/>
                <a:gdLst>
                  <a:gd name="T0" fmla="*/ 231 w 236"/>
                  <a:gd name="T1" fmla="*/ 263 h 295"/>
                  <a:gd name="T2" fmla="*/ 205 w 236"/>
                  <a:gd name="T3" fmla="*/ 222 h 295"/>
                  <a:gd name="T4" fmla="*/ 183 w 236"/>
                  <a:gd name="T5" fmla="*/ 180 h 295"/>
                  <a:gd name="T6" fmla="*/ 184 w 236"/>
                  <a:gd name="T7" fmla="*/ 167 h 295"/>
                  <a:gd name="T8" fmla="*/ 180 w 236"/>
                  <a:gd name="T9" fmla="*/ 135 h 295"/>
                  <a:gd name="T10" fmla="*/ 157 w 236"/>
                  <a:gd name="T11" fmla="*/ 124 h 295"/>
                  <a:gd name="T12" fmla="*/ 142 w 236"/>
                  <a:gd name="T13" fmla="*/ 119 h 295"/>
                  <a:gd name="T14" fmla="*/ 123 w 236"/>
                  <a:gd name="T15" fmla="*/ 80 h 295"/>
                  <a:gd name="T16" fmla="*/ 57 w 236"/>
                  <a:gd name="T17" fmla="*/ 5 h 295"/>
                  <a:gd name="T18" fmla="*/ 9 w 236"/>
                  <a:gd name="T19" fmla="*/ 13 h 295"/>
                  <a:gd name="T20" fmla="*/ 1 w 236"/>
                  <a:gd name="T21" fmla="*/ 37 h 295"/>
                  <a:gd name="T22" fmla="*/ 5 w 236"/>
                  <a:gd name="T23" fmla="*/ 37 h 295"/>
                  <a:gd name="T24" fmla="*/ 12 w 236"/>
                  <a:gd name="T25" fmla="*/ 16 h 295"/>
                  <a:gd name="T26" fmla="*/ 56 w 236"/>
                  <a:gd name="T27" fmla="*/ 9 h 295"/>
                  <a:gd name="T28" fmla="*/ 119 w 236"/>
                  <a:gd name="T29" fmla="*/ 80 h 295"/>
                  <a:gd name="T30" fmla="*/ 140 w 236"/>
                  <a:gd name="T31" fmla="*/ 123 h 295"/>
                  <a:gd name="T32" fmla="*/ 156 w 236"/>
                  <a:gd name="T33" fmla="*/ 128 h 295"/>
                  <a:gd name="T34" fmla="*/ 177 w 236"/>
                  <a:gd name="T35" fmla="*/ 138 h 295"/>
                  <a:gd name="T36" fmla="*/ 180 w 236"/>
                  <a:gd name="T37" fmla="*/ 166 h 295"/>
                  <a:gd name="T38" fmla="*/ 179 w 236"/>
                  <a:gd name="T39" fmla="*/ 180 h 295"/>
                  <a:gd name="T40" fmla="*/ 203 w 236"/>
                  <a:gd name="T41" fmla="*/ 225 h 295"/>
                  <a:gd name="T42" fmla="*/ 227 w 236"/>
                  <a:gd name="T43" fmla="*/ 264 h 295"/>
                  <a:gd name="T44" fmla="*/ 233 w 236"/>
                  <a:gd name="T45" fmla="*/ 295 h 295"/>
                  <a:gd name="T46" fmla="*/ 236 w 236"/>
                  <a:gd name="T47" fmla="*/ 283 h 295"/>
                  <a:gd name="T48" fmla="*/ 231 w 236"/>
                  <a:gd name="T49" fmla="*/ 263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95">
                    <a:moveTo>
                      <a:pt x="231" y="263"/>
                    </a:moveTo>
                    <a:cubicBezTo>
                      <a:pt x="226" y="245"/>
                      <a:pt x="218" y="233"/>
                      <a:pt x="205" y="222"/>
                    </a:cubicBezTo>
                    <a:cubicBezTo>
                      <a:pt x="192" y="210"/>
                      <a:pt x="183" y="199"/>
                      <a:pt x="183" y="180"/>
                    </a:cubicBezTo>
                    <a:cubicBezTo>
                      <a:pt x="183" y="176"/>
                      <a:pt x="183" y="172"/>
                      <a:pt x="184" y="167"/>
                    </a:cubicBezTo>
                    <a:cubicBezTo>
                      <a:pt x="185" y="156"/>
                      <a:pt x="187" y="144"/>
                      <a:pt x="180" y="135"/>
                    </a:cubicBezTo>
                    <a:cubicBezTo>
                      <a:pt x="174" y="128"/>
                      <a:pt x="165" y="126"/>
                      <a:pt x="157" y="124"/>
                    </a:cubicBezTo>
                    <a:cubicBezTo>
                      <a:pt x="152" y="123"/>
                      <a:pt x="146" y="122"/>
                      <a:pt x="142" y="119"/>
                    </a:cubicBezTo>
                    <a:cubicBezTo>
                      <a:pt x="128" y="111"/>
                      <a:pt x="125" y="97"/>
                      <a:pt x="123" y="80"/>
                    </a:cubicBezTo>
                    <a:cubicBezTo>
                      <a:pt x="119" y="39"/>
                      <a:pt x="96" y="13"/>
                      <a:pt x="57" y="5"/>
                    </a:cubicBezTo>
                    <a:cubicBezTo>
                      <a:pt x="34" y="0"/>
                      <a:pt x="18" y="3"/>
                      <a:pt x="9" y="13"/>
                    </a:cubicBezTo>
                    <a:cubicBezTo>
                      <a:pt x="4" y="19"/>
                      <a:pt x="0" y="29"/>
                      <a:pt x="1" y="37"/>
                    </a:cubicBezTo>
                    <a:cubicBezTo>
                      <a:pt x="2" y="37"/>
                      <a:pt x="3" y="37"/>
                      <a:pt x="5" y="37"/>
                    </a:cubicBezTo>
                    <a:cubicBezTo>
                      <a:pt x="4" y="30"/>
                      <a:pt x="8" y="21"/>
                      <a:pt x="12" y="16"/>
                    </a:cubicBezTo>
                    <a:cubicBezTo>
                      <a:pt x="20" y="6"/>
                      <a:pt x="35" y="4"/>
                      <a:pt x="56" y="9"/>
                    </a:cubicBezTo>
                    <a:cubicBezTo>
                      <a:pt x="94" y="17"/>
                      <a:pt x="115" y="40"/>
                      <a:pt x="119" y="80"/>
                    </a:cubicBezTo>
                    <a:cubicBezTo>
                      <a:pt x="121" y="98"/>
                      <a:pt x="125" y="114"/>
                      <a:pt x="140" y="123"/>
                    </a:cubicBezTo>
                    <a:cubicBezTo>
                      <a:pt x="145" y="126"/>
                      <a:pt x="151" y="127"/>
                      <a:pt x="156" y="128"/>
                    </a:cubicBezTo>
                    <a:cubicBezTo>
                      <a:pt x="164" y="130"/>
                      <a:pt x="172" y="132"/>
                      <a:pt x="177" y="138"/>
                    </a:cubicBezTo>
                    <a:cubicBezTo>
                      <a:pt x="183" y="145"/>
                      <a:pt x="181" y="156"/>
                      <a:pt x="180" y="166"/>
                    </a:cubicBezTo>
                    <a:cubicBezTo>
                      <a:pt x="179" y="171"/>
                      <a:pt x="179" y="176"/>
                      <a:pt x="179" y="180"/>
                    </a:cubicBezTo>
                    <a:cubicBezTo>
                      <a:pt x="180" y="201"/>
                      <a:pt x="189" y="213"/>
                      <a:pt x="203" y="225"/>
                    </a:cubicBezTo>
                    <a:cubicBezTo>
                      <a:pt x="215" y="236"/>
                      <a:pt x="222" y="247"/>
                      <a:pt x="227" y="264"/>
                    </a:cubicBezTo>
                    <a:cubicBezTo>
                      <a:pt x="230" y="274"/>
                      <a:pt x="232" y="285"/>
                      <a:pt x="233" y="295"/>
                    </a:cubicBezTo>
                    <a:cubicBezTo>
                      <a:pt x="234" y="291"/>
                      <a:pt x="235" y="287"/>
                      <a:pt x="236" y="283"/>
                    </a:cubicBezTo>
                    <a:cubicBezTo>
                      <a:pt x="234" y="276"/>
                      <a:pt x="233" y="269"/>
                      <a:pt x="231" y="263"/>
                    </a:cubicBezTo>
                    <a:close/>
                  </a:path>
                </a:pathLst>
              </a:custGeom>
              <a:solidFill>
                <a:srgbClr val="414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 name="í$ḻîḑe">
                <a:extLst>
                  <a:ext uri="{FF2B5EF4-FFF2-40B4-BE49-F238E27FC236}">
                    <a16:creationId xmlns:a16="http://schemas.microsoft.com/office/drawing/2014/main" id="{89876189-C7D3-4D76-A258-529840EC0658}"/>
                  </a:ext>
                </a:extLst>
              </p:cNvPr>
              <p:cNvSpPr/>
              <p:nvPr/>
            </p:nvSpPr>
            <p:spPr bwMode="auto">
              <a:xfrm>
                <a:off x="6626927" y="3134724"/>
                <a:ext cx="294293" cy="571768"/>
              </a:xfrm>
              <a:custGeom>
                <a:avLst/>
                <a:gdLst>
                  <a:gd name="T0" fmla="*/ 118 w 118"/>
                  <a:gd name="T1" fmla="*/ 213 h 229"/>
                  <a:gd name="T2" fmla="*/ 118 w 118"/>
                  <a:gd name="T3" fmla="*/ 203 h 229"/>
                  <a:gd name="T4" fmla="*/ 102 w 118"/>
                  <a:gd name="T5" fmla="*/ 162 h 229"/>
                  <a:gd name="T6" fmla="*/ 99 w 118"/>
                  <a:gd name="T7" fmla="*/ 159 h 229"/>
                  <a:gd name="T8" fmla="*/ 87 w 118"/>
                  <a:gd name="T9" fmla="*/ 141 h 229"/>
                  <a:gd name="T10" fmla="*/ 87 w 118"/>
                  <a:gd name="T11" fmla="*/ 119 h 229"/>
                  <a:gd name="T12" fmla="*/ 87 w 118"/>
                  <a:gd name="T13" fmla="*/ 116 h 229"/>
                  <a:gd name="T14" fmla="*/ 88 w 118"/>
                  <a:gd name="T15" fmla="*/ 112 h 229"/>
                  <a:gd name="T16" fmla="*/ 87 w 118"/>
                  <a:gd name="T17" fmla="*/ 94 h 229"/>
                  <a:gd name="T18" fmla="*/ 70 w 118"/>
                  <a:gd name="T19" fmla="*/ 82 h 229"/>
                  <a:gd name="T20" fmla="*/ 63 w 118"/>
                  <a:gd name="T21" fmla="*/ 78 h 229"/>
                  <a:gd name="T22" fmla="*/ 46 w 118"/>
                  <a:gd name="T23" fmla="*/ 58 h 229"/>
                  <a:gd name="T24" fmla="*/ 45 w 118"/>
                  <a:gd name="T25" fmla="*/ 47 h 229"/>
                  <a:gd name="T26" fmla="*/ 43 w 118"/>
                  <a:gd name="T27" fmla="*/ 31 h 229"/>
                  <a:gd name="T28" fmla="*/ 23 w 118"/>
                  <a:gd name="T29" fmla="*/ 6 h 229"/>
                  <a:gd name="T30" fmla="*/ 5 w 118"/>
                  <a:gd name="T31" fmla="*/ 1 h 229"/>
                  <a:gd name="T32" fmla="*/ 0 w 118"/>
                  <a:gd name="T33" fmla="*/ 0 h 229"/>
                  <a:gd name="T34" fmla="*/ 1 w 118"/>
                  <a:gd name="T35" fmla="*/ 5 h 229"/>
                  <a:gd name="T36" fmla="*/ 5 w 118"/>
                  <a:gd name="T37" fmla="*/ 5 h 229"/>
                  <a:gd name="T38" fmla="*/ 21 w 118"/>
                  <a:gd name="T39" fmla="*/ 9 h 229"/>
                  <a:gd name="T40" fmla="*/ 39 w 118"/>
                  <a:gd name="T41" fmla="*/ 33 h 229"/>
                  <a:gd name="T42" fmla="*/ 41 w 118"/>
                  <a:gd name="T43" fmla="*/ 48 h 229"/>
                  <a:gd name="T44" fmla="*/ 42 w 118"/>
                  <a:gd name="T45" fmla="*/ 59 h 229"/>
                  <a:gd name="T46" fmla="*/ 61 w 118"/>
                  <a:gd name="T47" fmla="*/ 82 h 229"/>
                  <a:gd name="T48" fmla="*/ 69 w 118"/>
                  <a:gd name="T49" fmla="*/ 85 h 229"/>
                  <a:gd name="T50" fmla="*/ 84 w 118"/>
                  <a:gd name="T51" fmla="*/ 96 h 229"/>
                  <a:gd name="T52" fmla="*/ 84 w 118"/>
                  <a:gd name="T53" fmla="*/ 111 h 229"/>
                  <a:gd name="T54" fmla="*/ 83 w 118"/>
                  <a:gd name="T55" fmla="*/ 115 h 229"/>
                  <a:gd name="T56" fmla="*/ 83 w 118"/>
                  <a:gd name="T57" fmla="*/ 119 h 229"/>
                  <a:gd name="T58" fmla="*/ 83 w 118"/>
                  <a:gd name="T59" fmla="*/ 143 h 229"/>
                  <a:gd name="T60" fmla="*/ 97 w 118"/>
                  <a:gd name="T61" fmla="*/ 162 h 229"/>
                  <a:gd name="T62" fmla="*/ 99 w 118"/>
                  <a:gd name="T63" fmla="*/ 164 h 229"/>
                  <a:gd name="T64" fmla="*/ 114 w 118"/>
                  <a:gd name="T65" fmla="*/ 203 h 229"/>
                  <a:gd name="T66" fmla="*/ 114 w 118"/>
                  <a:gd name="T67" fmla="*/ 213 h 229"/>
                  <a:gd name="T68" fmla="*/ 114 w 118"/>
                  <a:gd name="T69" fmla="*/ 227 h 229"/>
                  <a:gd name="T70" fmla="*/ 118 w 118"/>
                  <a:gd name="T71" fmla="*/ 229 h 229"/>
                  <a:gd name="T72" fmla="*/ 118 w 118"/>
                  <a:gd name="T73" fmla="*/ 213 h 2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18" h="229">
                    <a:moveTo>
                      <a:pt x="118" y="213"/>
                    </a:moveTo>
                    <a:cubicBezTo>
                      <a:pt x="118" y="209"/>
                      <a:pt x="118" y="206"/>
                      <a:pt x="118" y="203"/>
                    </a:cubicBezTo>
                    <a:cubicBezTo>
                      <a:pt x="117" y="185"/>
                      <a:pt x="112" y="173"/>
                      <a:pt x="102" y="162"/>
                    </a:cubicBezTo>
                    <a:cubicBezTo>
                      <a:pt x="99" y="159"/>
                      <a:pt x="99" y="159"/>
                      <a:pt x="99" y="159"/>
                    </a:cubicBezTo>
                    <a:cubicBezTo>
                      <a:pt x="94" y="154"/>
                      <a:pt x="89" y="149"/>
                      <a:pt x="87" y="141"/>
                    </a:cubicBezTo>
                    <a:cubicBezTo>
                      <a:pt x="84" y="134"/>
                      <a:pt x="85" y="127"/>
                      <a:pt x="87" y="119"/>
                    </a:cubicBezTo>
                    <a:cubicBezTo>
                      <a:pt x="87" y="118"/>
                      <a:pt x="87" y="117"/>
                      <a:pt x="87" y="116"/>
                    </a:cubicBezTo>
                    <a:cubicBezTo>
                      <a:pt x="87" y="114"/>
                      <a:pt x="88" y="113"/>
                      <a:pt x="88" y="112"/>
                    </a:cubicBezTo>
                    <a:cubicBezTo>
                      <a:pt x="89" y="106"/>
                      <a:pt x="90" y="100"/>
                      <a:pt x="87" y="94"/>
                    </a:cubicBezTo>
                    <a:cubicBezTo>
                      <a:pt x="84" y="88"/>
                      <a:pt x="77" y="85"/>
                      <a:pt x="70" y="82"/>
                    </a:cubicBezTo>
                    <a:cubicBezTo>
                      <a:pt x="68" y="81"/>
                      <a:pt x="65" y="79"/>
                      <a:pt x="63" y="78"/>
                    </a:cubicBezTo>
                    <a:cubicBezTo>
                      <a:pt x="56" y="74"/>
                      <a:pt x="48" y="68"/>
                      <a:pt x="46" y="58"/>
                    </a:cubicBezTo>
                    <a:cubicBezTo>
                      <a:pt x="45" y="55"/>
                      <a:pt x="45" y="51"/>
                      <a:pt x="45" y="47"/>
                    </a:cubicBezTo>
                    <a:cubicBezTo>
                      <a:pt x="45" y="42"/>
                      <a:pt x="45" y="37"/>
                      <a:pt x="43" y="31"/>
                    </a:cubicBezTo>
                    <a:cubicBezTo>
                      <a:pt x="39" y="21"/>
                      <a:pt x="32" y="12"/>
                      <a:pt x="23" y="6"/>
                    </a:cubicBezTo>
                    <a:cubicBezTo>
                      <a:pt x="18" y="2"/>
                      <a:pt x="11" y="2"/>
                      <a:pt x="5" y="1"/>
                    </a:cubicBezTo>
                    <a:cubicBezTo>
                      <a:pt x="3" y="1"/>
                      <a:pt x="1" y="1"/>
                      <a:pt x="0" y="0"/>
                    </a:cubicBezTo>
                    <a:cubicBezTo>
                      <a:pt x="0" y="2"/>
                      <a:pt x="1" y="3"/>
                      <a:pt x="1" y="5"/>
                    </a:cubicBezTo>
                    <a:cubicBezTo>
                      <a:pt x="2" y="5"/>
                      <a:pt x="4" y="5"/>
                      <a:pt x="5" y="5"/>
                    </a:cubicBezTo>
                    <a:cubicBezTo>
                      <a:pt x="11" y="5"/>
                      <a:pt x="16" y="6"/>
                      <a:pt x="21" y="9"/>
                    </a:cubicBezTo>
                    <a:cubicBezTo>
                      <a:pt x="29" y="15"/>
                      <a:pt x="35" y="23"/>
                      <a:pt x="39" y="33"/>
                    </a:cubicBezTo>
                    <a:cubicBezTo>
                      <a:pt x="41" y="38"/>
                      <a:pt x="41" y="42"/>
                      <a:pt x="41" y="48"/>
                    </a:cubicBezTo>
                    <a:cubicBezTo>
                      <a:pt x="41" y="51"/>
                      <a:pt x="41" y="55"/>
                      <a:pt x="42" y="59"/>
                    </a:cubicBezTo>
                    <a:cubicBezTo>
                      <a:pt x="45" y="70"/>
                      <a:pt x="54" y="77"/>
                      <a:pt x="61" y="82"/>
                    </a:cubicBezTo>
                    <a:cubicBezTo>
                      <a:pt x="63" y="83"/>
                      <a:pt x="66" y="84"/>
                      <a:pt x="69" y="85"/>
                    </a:cubicBezTo>
                    <a:cubicBezTo>
                      <a:pt x="75" y="88"/>
                      <a:pt x="81" y="91"/>
                      <a:pt x="84" y="96"/>
                    </a:cubicBezTo>
                    <a:cubicBezTo>
                      <a:pt x="86" y="100"/>
                      <a:pt x="85" y="106"/>
                      <a:pt x="84" y="111"/>
                    </a:cubicBezTo>
                    <a:cubicBezTo>
                      <a:pt x="84" y="113"/>
                      <a:pt x="83" y="114"/>
                      <a:pt x="83" y="115"/>
                    </a:cubicBezTo>
                    <a:cubicBezTo>
                      <a:pt x="83" y="116"/>
                      <a:pt x="83" y="117"/>
                      <a:pt x="83" y="119"/>
                    </a:cubicBezTo>
                    <a:cubicBezTo>
                      <a:pt x="81" y="127"/>
                      <a:pt x="80" y="135"/>
                      <a:pt x="83" y="143"/>
                    </a:cubicBezTo>
                    <a:cubicBezTo>
                      <a:pt x="85" y="151"/>
                      <a:pt x="91" y="157"/>
                      <a:pt x="97" y="162"/>
                    </a:cubicBezTo>
                    <a:cubicBezTo>
                      <a:pt x="99" y="164"/>
                      <a:pt x="99" y="164"/>
                      <a:pt x="99" y="164"/>
                    </a:cubicBezTo>
                    <a:cubicBezTo>
                      <a:pt x="109" y="175"/>
                      <a:pt x="113" y="186"/>
                      <a:pt x="114" y="203"/>
                    </a:cubicBezTo>
                    <a:cubicBezTo>
                      <a:pt x="114" y="206"/>
                      <a:pt x="114" y="209"/>
                      <a:pt x="114" y="213"/>
                    </a:cubicBezTo>
                    <a:cubicBezTo>
                      <a:pt x="114" y="218"/>
                      <a:pt x="113" y="223"/>
                      <a:pt x="114" y="227"/>
                    </a:cubicBezTo>
                    <a:cubicBezTo>
                      <a:pt x="115" y="228"/>
                      <a:pt x="116" y="229"/>
                      <a:pt x="118" y="229"/>
                    </a:cubicBezTo>
                    <a:cubicBezTo>
                      <a:pt x="117" y="224"/>
                      <a:pt x="118" y="218"/>
                      <a:pt x="118" y="213"/>
                    </a:cubicBezTo>
                    <a:close/>
                  </a:path>
                </a:pathLst>
              </a:custGeom>
              <a:solidFill>
                <a:srgbClr val="414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 name="ísľíďê">
                <a:extLst>
                  <a:ext uri="{FF2B5EF4-FFF2-40B4-BE49-F238E27FC236}">
                    <a16:creationId xmlns:a16="http://schemas.microsoft.com/office/drawing/2014/main" id="{84E6EFD7-54EA-4011-83E2-798FB31C6FA9}"/>
                  </a:ext>
                </a:extLst>
              </p:cNvPr>
              <p:cNvSpPr/>
              <p:nvPr/>
            </p:nvSpPr>
            <p:spPr bwMode="auto">
              <a:xfrm>
                <a:off x="6606506" y="3089078"/>
                <a:ext cx="407205" cy="659455"/>
              </a:xfrm>
              <a:custGeom>
                <a:avLst/>
                <a:gdLst>
                  <a:gd name="T0" fmla="*/ 160 w 163"/>
                  <a:gd name="T1" fmla="*/ 229 h 264"/>
                  <a:gd name="T2" fmla="*/ 160 w 163"/>
                  <a:gd name="T3" fmla="*/ 225 h 264"/>
                  <a:gd name="T4" fmla="*/ 157 w 163"/>
                  <a:gd name="T5" fmla="*/ 194 h 264"/>
                  <a:gd name="T6" fmla="*/ 138 w 163"/>
                  <a:gd name="T7" fmla="*/ 177 h 264"/>
                  <a:gd name="T8" fmla="*/ 118 w 163"/>
                  <a:gd name="T9" fmla="*/ 157 h 264"/>
                  <a:gd name="T10" fmla="*/ 117 w 163"/>
                  <a:gd name="T11" fmla="*/ 134 h 264"/>
                  <a:gd name="T12" fmla="*/ 101 w 163"/>
                  <a:gd name="T13" fmla="*/ 94 h 264"/>
                  <a:gd name="T14" fmla="*/ 91 w 163"/>
                  <a:gd name="T15" fmla="*/ 89 h 264"/>
                  <a:gd name="T16" fmla="*/ 74 w 163"/>
                  <a:gd name="T17" fmla="*/ 76 h 264"/>
                  <a:gd name="T18" fmla="*/ 71 w 163"/>
                  <a:gd name="T19" fmla="*/ 55 h 264"/>
                  <a:gd name="T20" fmla="*/ 69 w 163"/>
                  <a:gd name="T21" fmla="*/ 38 h 264"/>
                  <a:gd name="T22" fmla="*/ 45 w 163"/>
                  <a:gd name="T23" fmla="*/ 6 h 264"/>
                  <a:gd name="T24" fmla="*/ 0 w 163"/>
                  <a:gd name="T25" fmla="*/ 7 h 264"/>
                  <a:gd name="T26" fmla="*/ 3 w 163"/>
                  <a:gd name="T27" fmla="*/ 10 h 264"/>
                  <a:gd name="T28" fmla="*/ 43 w 163"/>
                  <a:gd name="T29" fmla="*/ 9 h 264"/>
                  <a:gd name="T30" fmla="*/ 65 w 163"/>
                  <a:gd name="T31" fmla="*/ 39 h 264"/>
                  <a:gd name="T32" fmla="*/ 67 w 163"/>
                  <a:gd name="T33" fmla="*/ 56 h 264"/>
                  <a:gd name="T34" fmla="*/ 71 w 163"/>
                  <a:gd name="T35" fmla="*/ 77 h 264"/>
                  <a:gd name="T36" fmla="*/ 89 w 163"/>
                  <a:gd name="T37" fmla="*/ 93 h 264"/>
                  <a:gd name="T38" fmla="*/ 99 w 163"/>
                  <a:gd name="T39" fmla="*/ 98 h 264"/>
                  <a:gd name="T40" fmla="*/ 113 w 163"/>
                  <a:gd name="T41" fmla="*/ 134 h 264"/>
                  <a:gd name="T42" fmla="*/ 114 w 163"/>
                  <a:gd name="T43" fmla="*/ 158 h 264"/>
                  <a:gd name="T44" fmla="*/ 136 w 163"/>
                  <a:gd name="T45" fmla="*/ 181 h 264"/>
                  <a:gd name="T46" fmla="*/ 154 w 163"/>
                  <a:gd name="T47" fmla="*/ 196 h 264"/>
                  <a:gd name="T48" fmla="*/ 156 w 163"/>
                  <a:gd name="T49" fmla="*/ 224 h 264"/>
                  <a:gd name="T50" fmla="*/ 156 w 163"/>
                  <a:gd name="T51" fmla="*/ 228 h 264"/>
                  <a:gd name="T52" fmla="*/ 156 w 163"/>
                  <a:gd name="T53" fmla="*/ 262 h 264"/>
                  <a:gd name="T54" fmla="*/ 160 w 163"/>
                  <a:gd name="T55" fmla="*/ 264 h 264"/>
                  <a:gd name="T56" fmla="*/ 160 w 163"/>
                  <a:gd name="T57" fmla="*/ 229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63" h="264">
                    <a:moveTo>
                      <a:pt x="160" y="229"/>
                    </a:moveTo>
                    <a:cubicBezTo>
                      <a:pt x="160" y="225"/>
                      <a:pt x="160" y="225"/>
                      <a:pt x="160" y="225"/>
                    </a:cubicBezTo>
                    <a:cubicBezTo>
                      <a:pt x="162" y="214"/>
                      <a:pt x="163" y="203"/>
                      <a:pt x="157" y="194"/>
                    </a:cubicBezTo>
                    <a:cubicBezTo>
                      <a:pt x="153" y="186"/>
                      <a:pt x="145" y="182"/>
                      <a:pt x="138" y="177"/>
                    </a:cubicBezTo>
                    <a:cubicBezTo>
                      <a:pt x="129" y="172"/>
                      <a:pt x="121" y="168"/>
                      <a:pt x="118" y="157"/>
                    </a:cubicBezTo>
                    <a:cubicBezTo>
                      <a:pt x="117" y="149"/>
                      <a:pt x="117" y="142"/>
                      <a:pt x="117" y="134"/>
                    </a:cubicBezTo>
                    <a:cubicBezTo>
                      <a:pt x="118" y="120"/>
                      <a:pt x="119" y="106"/>
                      <a:pt x="101" y="94"/>
                    </a:cubicBezTo>
                    <a:cubicBezTo>
                      <a:pt x="98" y="92"/>
                      <a:pt x="94" y="91"/>
                      <a:pt x="91" y="89"/>
                    </a:cubicBezTo>
                    <a:cubicBezTo>
                      <a:pt x="84" y="86"/>
                      <a:pt x="77" y="83"/>
                      <a:pt x="74" y="76"/>
                    </a:cubicBezTo>
                    <a:cubicBezTo>
                      <a:pt x="72" y="69"/>
                      <a:pt x="71" y="62"/>
                      <a:pt x="71" y="55"/>
                    </a:cubicBezTo>
                    <a:cubicBezTo>
                      <a:pt x="71" y="50"/>
                      <a:pt x="70" y="44"/>
                      <a:pt x="69" y="38"/>
                    </a:cubicBezTo>
                    <a:cubicBezTo>
                      <a:pt x="66" y="27"/>
                      <a:pt x="58" y="12"/>
                      <a:pt x="45" y="6"/>
                    </a:cubicBezTo>
                    <a:cubicBezTo>
                      <a:pt x="35" y="1"/>
                      <a:pt x="11" y="0"/>
                      <a:pt x="0" y="7"/>
                    </a:cubicBezTo>
                    <a:cubicBezTo>
                      <a:pt x="1" y="8"/>
                      <a:pt x="2" y="9"/>
                      <a:pt x="3" y="10"/>
                    </a:cubicBezTo>
                    <a:cubicBezTo>
                      <a:pt x="13" y="4"/>
                      <a:pt x="34" y="5"/>
                      <a:pt x="43" y="9"/>
                    </a:cubicBezTo>
                    <a:cubicBezTo>
                      <a:pt x="55" y="15"/>
                      <a:pt x="62" y="29"/>
                      <a:pt x="65" y="39"/>
                    </a:cubicBezTo>
                    <a:cubicBezTo>
                      <a:pt x="66" y="45"/>
                      <a:pt x="67" y="50"/>
                      <a:pt x="67" y="56"/>
                    </a:cubicBezTo>
                    <a:cubicBezTo>
                      <a:pt x="67" y="63"/>
                      <a:pt x="68" y="70"/>
                      <a:pt x="71" y="77"/>
                    </a:cubicBezTo>
                    <a:cubicBezTo>
                      <a:pt x="74" y="86"/>
                      <a:pt x="82" y="90"/>
                      <a:pt x="89" y="93"/>
                    </a:cubicBezTo>
                    <a:cubicBezTo>
                      <a:pt x="93" y="94"/>
                      <a:pt x="96" y="96"/>
                      <a:pt x="99" y="98"/>
                    </a:cubicBezTo>
                    <a:cubicBezTo>
                      <a:pt x="115" y="108"/>
                      <a:pt x="114" y="120"/>
                      <a:pt x="113" y="134"/>
                    </a:cubicBezTo>
                    <a:cubicBezTo>
                      <a:pt x="113" y="142"/>
                      <a:pt x="113" y="150"/>
                      <a:pt x="114" y="158"/>
                    </a:cubicBezTo>
                    <a:cubicBezTo>
                      <a:pt x="117" y="170"/>
                      <a:pt x="127" y="176"/>
                      <a:pt x="136" y="181"/>
                    </a:cubicBezTo>
                    <a:cubicBezTo>
                      <a:pt x="143" y="185"/>
                      <a:pt x="150" y="189"/>
                      <a:pt x="154" y="196"/>
                    </a:cubicBezTo>
                    <a:cubicBezTo>
                      <a:pt x="159" y="204"/>
                      <a:pt x="158" y="214"/>
                      <a:pt x="156" y="224"/>
                    </a:cubicBezTo>
                    <a:cubicBezTo>
                      <a:pt x="156" y="228"/>
                      <a:pt x="156" y="228"/>
                      <a:pt x="156" y="228"/>
                    </a:cubicBezTo>
                    <a:cubicBezTo>
                      <a:pt x="155" y="239"/>
                      <a:pt x="154" y="250"/>
                      <a:pt x="156" y="262"/>
                    </a:cubicBezTo>
                    <a:cubicBezTo>
                      <a:pt x="157" y="262"/>
                      <a:pt x="159" y="263"/>
                      <a:pt x="160" y="264"/>
                    </a:cubicBezTo>
                    <a:cubicBezTo>
                      <a:pt x="158" y="252"/>
                      <a:pt x="159" y="240"/>
                      <a:pt x="160" y="229"/>
                    </a:cubicBezTo>
                    <a:close/>
                  </a:path>
                </a:pathLst>
              </a:custGeom>
              <a:solidFill>
                <a:srgbClr val="4141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 name="íṣḷîḋê">
                <a:extLst>
                  <a:ext uri="{FF2B5EF4-FFF2-40B4-BE49-F238E27FC236}">
                    <a16:creationId xmlns:a16="http://schemas.microsoft.com/office/drawing/2014/main" id="{821BC4DF-E2FA-4044-A79B-1DB6BB55557A}"/>
                  </a:ext>
                </a:extLst>
              </p:cNvPr>
              <p:cNvSpPr/>
              <p:nvPr/>
            </p:nvSpPr>
            <p:spPr bwMode="auto">
              <a:xfrm>
                <a:off x="6187291" y="3373760"/>
                <a:ext cx="474471" cy="541738"/>
              </a:xfrm>
              <a:custGeom>
                <a:avLst/>
                <a:gdLst>
                  <a:gd name="T0" fmla="*/ 77 w 190"/>
                  <a:gd name="T1" fmla="*/ 157 h 217"/>
                  <a:gd name="T2" fmla="*/ 115 w 190"/>
                  <a:gd name="T3" fmla="*/ 180 h 217"/>
                  <a:gd name="T4" fmla="*/ 141 w 190"/>
                  <a:gd name="T5" fmla="*/ 122 h 217"/>
                  <a:gd name="T6" fmla="*/ 100 w 190"/>
                  <a:gd name="T7" fmla="*/ 161 h 217"/>
                  <a:gd name="T8" fmla="*/ 77 w 190"/>
                  <a:gd name="T9" fmla="*/ 157 h 217"/>
                  <a:gd name="T10" fmla="*/ 162 w 190"/>
                  <a:gd name="T11" fmla="*/ 60 h 217"/>
                  <a:gd name="T12" fmla="*/ 153 w 190"/>
                  <a:gd name="T13" fmla="*/ 40 h 217"/>
                  <a:gd name="T14" fmla="*/ 153 w 190"/>
                  <a:gd name="T15" fmla="*/ 55 h 217"/>
                  <a:gd name="T16" fmla="*/ 151 w 190"/>
                  <a:gd name="T17" fmla="*/ 62 h 217"/>
                  <a:gd name="T18" fmla="*/ 162 w 190"/>
                  <a:gd name="T19" fmla="*/ 60 h 217"/>
                  <a:gd name="T20" fmla="*/ 147 w 190"/>
                  <a:gd name="T21" fmla="*/ 24 h 217"/>
                  <a:gd name="T22" fmla="*/ 167 w 190"/>
                  <a:gd name="T23" fmla="*/ 65 h 217"/>
                  <a:gd name="T24" fmla="*/ 166 w 190"/>
                  <a:gd name="T25" fmla="*/ 66 h 217"/>
                  <a:gd name="T26" fmla="*/ 155 w 190"/>
                  <a:gd name="T27" fmla="*/ 79 h 217"/>
                  <a:gd name="T28" fmla="*/ 171 w 190"/>
                  <a:gd name="T29" fmla="*/ 97 h 217"/>
                  <a:gd name="T30" fmla="*/ 167 w 190"/>
                  <a:gd name="T31" fmla="*/ 67 h 217"/>
                  <a:gd name="T32" fmla="*/ 188 w 190"/>
                  <a:gd name="T33" fmla="*/ 89 h 217"/>
                  <a:gd name="T34" fmla="*/ 189 w 190"/>
                  <a:gd name="T35" fmla="*/ 89 h 217"/>
                  <a:gd name="T36" fmla="*/ 190 w 190"/>
                  <a:gd name="T37" fmla="*/ 101 h 217"/>
                  <a:gd name="T38" fmla="*/ 190 w 190"/>
                  <a:gd name="T39" fmla="*/ 102 h 217"/>
                  <a:gd name="T40" fmla="*/ 190 w 190"/>
                  <a:gd name="T41" fmla="*/ 102 h 217"/>
                  <a:gd name="T42" fmla="*/ 120 w 190"/>
                  <a:gd name="T43" fmla="*/ 214 h 217"/>
                  <a:gd name="T44" fmla="*/ 75 w 190"/>
                  <a:gd name="T45" fmla="*/ 156 h 217"/>
                  <a:gd name="T46" fmla="*/ 63 w 190"/>
                  <a:gd name="T47" fmla="*/ 149 h 217"/>
                  <a:gd name="T48" fmla="*/ 34 w 190"/>
                  <a:gd name="T49" fmla="*/ 116 h 217"/>
                  <a:gd name="T50" fmla="*/ 26 w 190"/>
                  <a:gd name="T51" fmla="*/ 101 h 217"/>
                  <a:gd name="T52" fmla="*/ 23 w 190"/>
                  <a:gd name="T53" fmla="*/ 92 h 217"/>
                  <a:gd name="T54" fmla="*/ 20 w 190"/>
                  <a:gd name="T55" fmla="*/ 83 h 217"/>
                  <a:gd name="T56" fmla="*/ 0 w 190"/>
                  <a:gd name="T57" fmla="*/ 22 h 217"/>
                  <a:gd name="T58" fmla="*/ 44 w 190"/>
                  <a:gd name="T59" fmla="*/ 17 h 217"/>
                  <a:gd name="T60" fmla="*/ 94 w 190"/>
                  <a:gd name="T61" fmla="*/ 10 h 217"/>
                  <a:gd name="T62" fmla="*/ 139 w 190"/>
                  <a:gd name="T63" fmla="*/ 67 h 217"/>
                  <a:gd name="T64" fmla="*/ 147 w 190"/>
                  <a:gd name="T65" fmla="*/ 24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90" h="217">
                    <a:moveTo>
                      <a:pt x="77" y="157"/>
                    </a:moveTo>
                    <a:cubicBezTo>
                      <a:pt x="77" y="157"/>
                      <a:pt x="94" y="184"/>
                      <a:pt x="115" y="180"/>
                    </a:cubicBezTo>
                    <a:cubicBezTo>
                      <a:pt x="136" y="177"/>
                      <a:pt x="141" y="122"/>
                      <a:pt x="141" y="122"/>
                    </a:cubicBezTo>
                    <a:cubicBezTo>
                      <a:pt x="141" y="122"/>
                      <a:pt x="128" y="160"/>
                      <a:pt x="100" y="161"/>
                    </a:cubicBezTo>
                    <a:cubicBezTo>
                      <a:pt x="92" y="161"/>
                      <a:pt x="84" y="160"/>
                      <a:pt x="77" y="157"/>
                    </a:cubicBezTo>
                    <a:close/>
                    <a:moveTo>
                      <a:pt x="162" y="60"/>
                    </a:moveTo>
                    <a:cubicBezTo>
                      <a:pt x="166" y="54"/>
                      <a:pt x="158" y="38"/>
                      <a:pt x="153" y="40"/>
                    </a:cubicBezTo>
                    <a:cubicBezTo>
                      <a:pt x="147" y="42"/>
                      <a:pt x="150" y="52"/>
                      <a:pt x="153" y="55"/>
                    </a:cubicBezTo>
                    <a:cubicBezTo>
                      <a:pt x="155" y="58"/>
                      <a:pt x="151" y="61"/>
                      <a:pt x="151" y="62"/>
                    </a:cubicBezTo>
                    <a:cubicBezTo>
                      <a:pt x="153" y="72"/>
                      <a:pt x="158" y="66"/>
                      <a:pt x="162" y="60"/>
                    </a:cubicBezTo>
                    <a:close/>
                    <a:moveTo>
                      <a:pt x="147" y="24"/>
                    </a:moveTo>
                    <a:cubicBezTo>
                      <a:pt x="167" y="22"/>
                      <a:pt x="176" y="56"/>
                      <a:pt x="167" y="65"/>
                    </a:cubicBezTo>
                    <a:cubicBezTo>
                      <a:pt x="167" y="66"/>
                      <a:pt x="166" y="66"/>
                      <a:pt x="166" y="66"/>
                    </a:cubicBezTo>
                    <a:cubicBezTo>
                      <a:pt x="158" y="74"/>
                      <a:pt x="155" y="77"/>
                      <a:pt x="155" y="79"/>
                    </a:cubicBezTo>
                    <a:cubicBezTo>
                      <a:pt x="154" y="80"/>
                      <a:pt x="168" y="98"/>
                      <a:pt x="171" y="97"/>
                    </a:cubicBezTo>
                    <a:cubicBezTo>
                      <a:pt x="173" y="95"/>
                      <a:pt x="170" y="73"/>
                      <a:pt x="167" y="67"/>
                    </a:cubicBezTo>
                    <a:cubicBezTo>
                      <a:pt x="169" y="71"/>
                      <a:pt x="179" y="86"/>
                      <a:pt x="188" y="89"/>
                    </a:cubicBezTo>
                    <a:cubicBezTo>
                      <a:pt x="188" y="89"/>
                      <a:pt x="188" y="89"/>
                      <a:pt x="189" y="89"/>
                    </a:cubicBezTo>
                    <a:cubicBezTo>
                      <a:pt x="189" y="94"/>
                      <a:pt x="189" y="98"/>
                      <a:pt x="190" y="101"/>
                    </a:cubicBezTo>
                    <a:cubicBezTo>
                      <a:pt x="190" y="102"/>
                      <a:pt x="190" y="102"/>
                      <a:pt x="190" y="102"/>
                    </a:cubicBezTo>
                    <a:cubicBezTo>
                      <a:pt x="190" y="102"/>
                      <a:pt x="190" y="102"/>
                      <a:pt x="190" y="102"/>
                    </a:cubicBezTo>
                    <a:cubicBezTo>
                      <a:pt x="186" y="109"/>
                      <a:pt x="150" y="209"/>
                      <a:pt x="120" y="214"/>
                    </a:cubicBezTo>
                    <a:cubicBezTo>
                      <a:pt x="98" y="217"/>
                      <a:pt x="87" y="184"/>
                      <a:pt x="75" y="156"/>
                    </a:cubicBezTo>
                    <a:cubicBezTo>
                      <a:pt x="71" y="154"/>
                      <a:pt x="67" y="152"/>
                      <a:pt x="63" y="149"/>
                    </a:cubicBezTo>
                    <a:cubicBezTo>
                      <a:pt x="52" y="141"/>
                      <a:pt x="42" y="130"/>
                      <a:pt x="34" y="116"/>
                    </a:cubicBezTo>
                    <a:cubicBezTo>
                      <a:pt x="31" y="111"/>
                      <a:pt x="29" y="106"/>
                      <a:pt x="26" y="101"/>
                    </a:cubicBezTo>
                    <a:cubicBezTo>
                      <a:pt x="25" y="98"/>
                      <a:pt x="24" y="95"/>
                      <a:pt x="23" y="92"/>
                    </a:cubicBezTo>
                    <a:cubicBezTo>
                      <a:pt x="22" y="89"/>
                      <a:pt x="21" y="86"/>
                      <a:pt x="20" y="83"/>
                    </a:cubicBezTo>
                    <a:cubicBezTo>
                      <a:pt x="8" y="52"/>
                      <a:pt x="0" y="22"/>
                      <a:pt x="0" y="22"/>
                    </a:cubicBezTo>
                    <a:cubicBezTo>
                      <a:pt x="0" y="22"/>
                      <a:pt x="27" y="21"/>
                      <a:pt x="44" y="17"/>
                    </a:cubicBezTo>
                    <a:cubicBezTo>
                      <a:pt x="62" y="13"/>
                      <a:pt x="85" y="0"/>
                      <a:pt x="94" y="10"/>
                    </a:cubicBezTo>
                    <a:cubicBezTo>
                      <a:pt x="104" y="20"/>
                      <a:pt x="137" y="67"/>
                      <a:pt x="139" y="67"/>
                    </a:cubicBezTo>
                    <a:cubicBezTo>
                      <a:pt x="142" y="67"/>
                      <a:pt x="128" y="27"/>
                      <a:pt x="147" y="24"/>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íṩḷïdê">
                <a:extLst>
                  <a:ext uri="{FF2B5EF4-FFF2-40B4-BE49-F238E27FC236}">
                    <a16:creationId xmlns:a16="http://schemas.microsoft.com/office/drawing/2014/main" id="{6AD47135-85C6-4B14-A168-FB749650433D}"/>
                  </a:ext>
                </a:extLst>
              </p:cNvPr>
              <p:cNvSpPr/>
              <p:nvPr/>
            </p:nvSpPr>
            <p:spPr bwMode="auto">
              <a:xfrm>
                <a:off x="7059355" y="5437408"/>
                <a:ext cx="303902" cy="335133"/>
              </a:xfrm>
              <a:custGeom>
                <a:avLst/>
                <a:gdLst>
                  <a:gd name="T0" fmla="*/ 122 w 122"/>
                  <a:gd name="T1" fmla="*/ 134 h 134"/>
                  <a:gd name="T2" fmla="*/ 0 w 122"/>
                  <a:gd name="T3" fmla="*/ 132 h 134"/>
                  <a:gd name="T4" fmla="*/ 0 w 122"/>
                  <a:gd name="T5" fmla="*/ 132 h 134"/>
                  <a:gd name="T6" fmla="*/ 36 w 122"/>
                  <a:gd name="T7" fmla="*/ 123 h 134"/>
                  <a:gd name="T8" fmla="*/ 73 w 122"/>
                  <a:gd name="T9" fmla="*/ 13 h 134"/>
                  <a:gd name="T10" fmla="*/ 76 w 122"/>
                  <a:gd name="T11" fmla="*/ 0 h 134"/>
                  <a:gd name="T12" fmla="*/ 77 w 122"/>
                  <a:gd name="T13" fmla="*/ 0 h 134"/>
                  <a:gd name="T14" fmla="*/ 122 w 122"/>
                  <a:gd name="T15" fmla="*/ 134 h 13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34">
                    <a:moveTo>
                      <a:pt x="122" y="134"/>
                    </a:moveTo>
                    <a:cubicBezTo>
                      <a:pt x="0" y="132"/>
                      <a:pt x="0" y="132"/>
                      <a:pt x="0" y="132"/>
                    </a:cubicBezTo>
                    <a:cubicBezTo>
                      <a:pt x="0" y="132"/>
                      <a:pt x="0" y="132"/>
                      <a:pt x="0" y="132"/>
                    </a:cubicBezTo>
                    <a:cubicBezTo>
                      <a:pt x="17" y="130"/>
                      <a:pt x="31" y="128"/>
                      <a:pt x="36" y="123"/>
                    </a:cubicBezTo>
                    <a:cubicBezTo>
                      <a:pt x="53" y="109"/>
                      <a:pt x="67" y="42"/>
                      <a:pt x="73" y="13"/>
                    </a:cubicBezTo>
                    <a:cubicBezTo>
                      <a:pt x="74" y="6"/>
                      <a:pt x="75" y="2"/>
                      <a:pt x="76" y="0"/>
                    </a:cubicBezTo>
                    <a:cubicBezTo>
                      <a:pt x="77" y="0"/>
                      <a:pt x="77" y="0"/>
                      <a:pt x="77" y="0"/>
                    </a:cubicBezTo>
                    <a:lnTo>
                      <a:pt x="122" y="134"/>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ïṩlîďe">
                <a:extLst>
                  <a:ext uri="{FF2B5EF4-FFF2-40B4-BE49-F238E27FC236}">
                    <a16:creationId xmlns:a16="http://schemas.microsoft.com/office/drawing/2014/main" id="{687350D6-99AA-4AF1-9EAA-FA087477D520}"/>
                  </a:ext>
                </a:extLst>
              </p:cNvPr>
              <p:cNvSpPr/>
              <p:nvPr/>
            </p:nvSpPr>
            <p:spPr bwMode="auto">
              <a:xfrm>
                <a:off x="7059355" y="5638008"/>
                <a:ext cx="213812" cy="132131"/>
              </a:xfrm>
              <a:custGeom>
                <a:avLst/>
                <a:gdLst>
                  <a:gd name="T0" fmla="*/ 57 w 86"/>
                  <a:gd name="T1" fmla="*/ 0 h 53"/>
                  <a:gd name="T2" fmla="*/ 36 w 86"/>
                  <a:gd name="T3" fmla="*/ 43 h 53"/>
                  <a:gd name="T4" fmla="*/ 0 w 86"/>
                  <a:gd name="T5" fmla="*/ 52 h 53"/>
                  <a:gd name="T6" fmla="*/ 0 w 86"/>
                  <a:gd name="T7" fmla="*/ 52 h 53"/>
                  <a:gd name="T8" fmla="*/ 86 w 86"/>
                  <a:gd name="T9" fmla="*/ 53 h 53"/>
                  <a:gd name="T10" fmla="*/ 57 w 86"/>
                  <a:gd name="T11" fmla="*/ 0 h 53"/>
                </a:gdLst>
                <a:ahLst/>
                <a:cxnLst>
                  <a:cxn ang="0">
                    <a:pos x="T0" y="T1"/>
                  </a:cxn>
                  <a:cxn ang="0">
                    <a:pos x="T2" y="T3"/>
                  </a:cxn>
                  <a:cxn ang="0">
                    <a:pos x="T4" y="T5"/>
                  </a:cxn>
                  <a:cxn ang="0">
                    <a:pos x="T6" y="T7"/>
                  </a:cxn>
                  <a:cxn ang="0">
                    <a:pos x="T8" y="T9"/>
                  </a:cxn>
                  <a:cxn ang="0">
                    <a:pos x="T10" y="T11"/>
                  </a:cxn>
                </a:cxnLst>
                <a:rect l="0" t="0" r="r" b="b"/>
                <a:pathLst>
                  <a:path w="86" h="53">
                    <a:moveTo>
                      <a:pt x="57" y="0"/>
                    </a:moveTo>
                    <a:cubicBezTo>
                      <a:pt x="51" y="20"/>
                      <a:pt x="44" y="37"/>
                      <a:pt x="36" y="43"/>
                    </a:cubicBezTo>
                    <a:cubicBezTo>
                      <a:pt x="31" y="48"/>
                      <a:pt x="17" y="50"/>
                      <a:pt x="0" y="52"/>
                    </a:cubicBezTo>
                    <a:cubicBezTo>
                      <a:pt x="0" y="52"/>
                      <a:pt x="0" y="52"/>
                      <a:pt x="0" y="52"/>
                    </a:cubicBezTo>
                    <a:cubicBezTo>
                      <a:pt x="86" y="53"/>
                      <a:pt x="86" y="53"/>
                      <a:pt x="86" y="53"/>
                    </a:cubicBezTo>
                    <a:lnTo>
                      <a:pt x="57" y="0"/>
                    </a:ln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iṥḷîḑê">
                <a:extLst>
                  <a:ext uri="{FF2B5EF4-FFF2-40B4-BE49-F238E27FC236}">
                    <a16:creationId xmlns:a16="http://schemas.microsoft.com/office/drawing/2014/main" id="{7CD9FA83-6ECD-44F1-8CB3-60E0A72B0F6B}"/>
                  </a:ext>
                </a:extLst>
              </p:cNvPr>
              <p:cNvSpPr/>
              <p:nvPr/>
            </p:nvSpPr>
            <p:spPr bwMode="auto">
              <a:xfrm>
                <a:off x="6966863" y="4274654"/>
                <a:ext cx="141741" cy="1028221"/>
              </a:xfrm>
              <a:custGeom>
                <a:avLst/>
                <a:gdLst>
                  <a:gd name="T0" fmla="*/ 28 w 57"/>
                  <a:gd name="T1" fmla="*/ 223 h 412"/>
                  <a:gd name="T2" fmla="*/ 57 w 57"/>
                  <a:gd name="T3" fmla="*/ 313 h 412"/>
                  <a:gd name="T4" fmla="*/ 38 w 57"/>
                  <a:gd name="T5" fmla="*/ 412 h 412"/>
                  <a:gd name="T6" fmla="*/ 31 w 57"/>
                  <a:gd name="T7" fmla="*/ 342 h 412"/>
                  <a:gd name="T8" fmla="*/ 30 w 57"/>
                  <a:gd name="T9" fmla="*/ 337 h 412"/>
                  <a:gd name="T10" fmla="*/ 26 w 57"/>
                  <a:gd name="T11" fmla="*/ 316 h 412"/>
                  <a:gd name="T12" fmla="*/ 6 w 57"/>
                  <a:gd name="T13" fmla="*/ 243 h 412"/>
                  <a:gd name="T14" fmla="*/ 6 w 57"/>
                  <a:gd name="T15" fmla="*/ 0 h 412"/>
                  <a:gd name="T16" fmla="*/ 33 w 57"/>
                  <a:gd name="T17" fmla="*/ 75 h 412"/>
                  <a:gd name="T18" fmla="*/ 28 w 57"/>
                  <a:gd name="T19" fmla="*/ 223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 h="412">
                    <a:moveTo>
                      <a:pt x="28" y="223"/>
                    </a:moveTo>
                    <a:cubicBezTo>
                      <a:pt x="30" y="237"/>
                      <a:pt x="53" y="300"/>
                      <a:pt x="57" y="313"/>
                    </a:cubicBezTo>
                    <a:cubicBezTo>
                      <a:pt x="50" y="350"/>
                      <a:pt x="43" y="388"/>
                      <a:pt x="38" y="412"/>
                    </a:cubicBezTo>
                    <a:cubicBezTo>
                      <a:pt x="37" y="401"/>
                      <a:pt x="33" y="365"/>
                      <a:pt x="31" y="342"/>
                    </a:cubicBezTo>
                    <a:cubicBezTo>
                      <a:pt x="31" y="340"/>
                      <a:pt x="30" y="339"/>
                      <a:pt x="30" y="337"/>
                    </a:cubicBezTo>
                    <a:cubicBezTo>
                      <a:pt x="30" y="331"/>
                      <a:pt x="28" y="324"/>
                      <a:pt x="26" y="316"/>
                    </a:cubicBezTo>
                    <a:cubicBezTo>
                      <a:pt x="21" y="293"/>
                      <a:pt x="10" y="265"/>
                      <a:pt x="6" y="243"/>
                    </a:cubicBezTo>
                    <a:cubicBezTo>
                      <a:pt x="0" y="213"/>
                      <a:pt x="6" y="0"/>
                      <a:pt x="6" y="0"/>
                    </a:cubicBezTo>
                    <a:cubicBezTo>
                      <a:pt x="6" y="0"/>
                      <a:pt x="18" y="34"/>
                      <a:pt x="33" y="75"/>
                    </a:cubicBezTo>
                    <a:cubicBezTo>
                      <a:pt x="32" y="89"/>
                      <a:pt x="25" y="208"/>
                      <a:pt x="28" y="223"/>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iśḷïḍê">
                <a:extLst>
                  <a:ext uri="{FF2B5EF4-FFF2-40B4-BE49-F238E27FC236}">
                    <a16:creationId xmlns:a16="http://schemas.microsoft.com/office/drawing/2014/main" id="{41BC53F0-17B9-448A-BE6E-4C7AFCAC6F6F}"/>
                  </a:ext>
                </a:extLst>
              </p:cNvPr>
              <p:cNvSpPr/>
              <p:nvPr/>
            </p:nvSpPr>
            <p:spPr bwMode="auto">
              <a:xfrm>
                <a:off x="5565073" y="4007990"/>
                <a:ext cx="452850" cy="314712"/>
              </a:xfrm>
              <a:custGeom>
                <a:avLst/>
                <a:gdLst>
                  <a:gd name="T0" fmla="*/ 171 w 181"/>
                  <a:gd name="T1" fmla="*/ 54 h 126"/>
                  <a:gd name="T2" fmla="*/ 168 w 181"/>
                  <a:gd name="T3" fmla="*/ 38 h 126"/>
                  <a:gd name="T4" fmla="*/ 80 w 181"/>
                  <a:gd name="T5" fmla="*/ 115 h 126"/>
                  <a:gd name="T6" fmla="*/ 66 w 181"/>
                  <a:gd name="T7" fmla="*/ 117 h 126"/>
                  <a:gd name="T8" fmla="*/ 66 w 181"/>
                  <a:gd name="T9" fmla="*/ 117 h 126"/>
                  <a:gd name="T10" fmla="*/ 66 w 181"/>
                  <a:gd name="T11" fmla="*/ 117 h 126"/>
                  <a:gd name="T12" fmla="*/ 66 w 181"/>
                  <a:gd name="T13" fmla="*/ 117 h 126"/>
                  <a:gd name="T14" fmla="*/ 0 w 181"/>
                  <a:gd name="T15" fmla="*/ 126 h 126"/>
                  <a:gd name="T16" fmla="*/ 39 w 181"/>
                  <a:gd name="T17" fmla="*/ 107 h 126"/>
                  <a:gd name="T18" fmla="*/ 40 w 181"/>
                  <a:gd name="T19" fmla="*/ 87 h 126"/>
                  <a:gd name="T20" fmla="*/ 69 w 181"/>
                  <a:gd name="T21" fmla="*/ 90 h 126"/>
                  <a:gd name="T22" fmla="*/ 175 w 181"/>
                  <a:gd name="T23" fmla="*/ 3 h 126"/>
                  <a:gd name="T24" fmla="*/ 181 w 181"/>
                  <a:gd name="T25" fmla="*/ 43 h 126"/>
                  <a:gd name="T26" fmla="*/ 181 w 181"/>
                  <a:gd name="T27" fmla="*/ 43 h 126"/>
                  <a:gd name="T28" fmla="*/ 171 w 181"/>
                  <a:gd name="T29" fmla="*/ 54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26">
                    <a:moveTo>
                      <a:pt x="171" y="54"/>
                    </a:moveTo>
                    <a:cubicBezTo>
                      <a:pt x="171" y="48"/>
                      <a:pt x="172" y="39"/>
                      <a:pt x="168" y="38"/>
                    </a:cubicBezTo>
                    <a:cubicBezTo>
                      <a:pt x="162" y="35"/>
                      <a:pt x="80" y="115"/>
                      <a:pt x="80" y="115"/>
                    </a:cubicBezTo>
                    <a:cubicBezTo>
                      <a:pt x="66" y="117"/>
                      <a:pt x="66" y="117"/>
                      <a:pt x="66" y="117"/>
                    </a:cubicBezTo>
                    <a:cubicBezTo>
                      <a:pt x="66" y="117"/>
                      <a:pt x="66" y="117"/>
                      <a:pt x="66" y="117"/>
                    </a:cubicBezTo>
                    <a:cubicBezTo>
                      <a:pt x="66" y="117"/>
                      <a:pt x="66" y="117"/>
                      <a:pt x="66" y="117"/>
                    </a:cubicBezTo>
                    <a:cubicBezTo>
                      <a:pt x="66" y="117"/>
                      <a:pt x="66" y="117"/>
                      <a:pt x="66" y="117"/>
                    </a:cubicBezTo>
                    <a:cubicBezTo>
                      <a:pt x="0" y="126"/>
                      <a:pt x="0" y="126"/>
                      <a:pt x="0" y="126"/>
                    </a:cubicBezTo>
                    <a:cubicBezTo>
                      <a:pt x="39" y="107"/>
                      <a:pt x="39" y="107"/>
                      <a:pt x="39" y="107"/>
                    </a:cubicBezTo>
                    <a:cubicBezTo>
                      <a:pt x="40" y="87"/>
                      <a:pt x="40" y="87"/>
                      <a:pt x="40" y="87"/>
                    </a:cubicBezTo>
                    <a:cubicBezTo>
                      <a:pt x="40" y="87"/>
                      <a:pt x="66" y="89"/>
                      <a:pt x="69" y="90"/>
                    </a:cubicBezTo>
                    <a:cubicBezTo>
                      <a:pt x="73" y="90"/>
                      <a:pt x="170" y="0"/>
                      <a:pt x="175" y="3"/>
                    </a:cubicBezTo>
                    <a:cubicBezTo>
                      <a:pt x="179" y="6"/>
                      <a:pt x="181" y="43"/>
                      <a:pt x="181" y="43"/>
                    </a:cubicBezTo>
                    <a:cubicBezTo>
                      <a:pt x="181" y="43"/>
                      <a:pt x="181" y="43"/>
                      <a:pt x="181" y="43"/>
                    </a:cubicBezTo>
                    <a:cubicBezTo>
                      <a:pt x="178" y="45"/>
                      <a:pt x="173" y="49"/>
                      <a:pt x="171" y="54"/>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ïṡlíḍé">
                <a:extLst>
                  <a:ext uri="{FF2B5EF4-FFF2-40B4-BE49-F238E27FC236}">
                    <a16:creationId xmlns:a16="http://schemas.microsoft.com/office/drawing/2014/main" id="{BAC0E76F-91EF-4926-AF49-63774C53F4FE}"/>
                  </a:ext>
                </a:extLst>
              </p:cNvPr>
              <p:cNvSpPr/>
              <p:nvPr/>
            </p:nvSpPr>
            <p:spPr bwMode="auto">
              <a:xfrm>
                <a:off x="5590297" y="5388160"/>
                <a:ext cx="504501" cy="109309"/>
              </a:xfrm>
              <a:custGeom>
                <a:avLst/>
                <a:gdLst>
                  <a:gd name="T0" fmla="*/ 202 w 202"/>
                  <a:gd name="T1" fmla="*/ 0 h 44"/>
                  <a:gd name="T2" fmla="*/ 202 w 202"/>
                  <a:gd name="T3" fmla="*/ 44 h 44"/>
                  <a:gd name="T4" fmla="*/ 52 w 202"/>
                  <a:gd name="T5" fmla="*/ 44 h 44"/>
                  <a:gd name="T6" fmla="*/ 0 w 202"/>
                  <a:gd name="T7" fmla="*/ 0 h 44"/>
                  <a:gd name="T8" fmla="*/ 202 w 202"/>
                  <a:gd name="T9" fmla="*/ 0 h 44"/>
                </a:gdLst>
                <a:ahLst/>
                <a:cxnLst>
                  <a:cxn ang="0">
                    <a:pos x="T0" y="T1"/>
                  </a:cxn>
                  <a:cxn ang="0">
                    <a:pos x="T2" y="T3"/>
                  </a:cxn>
                  <a:cxn ang="0">
                    <a:pos x="T4" y="T5"/>
                  </a:cxn>
                  <a:cxn ang="0">
                    <a:pos x="T6" y="T7"/>
                  </a:cxn>
                  <a:cxn ang="0">
                    <a:pos x="T8" y="T9"/>
                  </a:cxn>
                </a:cxnLst>
                <a:rect l="0" t="0" r="r" b="b"/>
                <a:pathLst>
                  <a:path w="202" h="44">
                    <a:moveTo>
                      <a:pt x="202" y="0"/>
                    </a:moveTo>
                    <a:cubicBezTo>
                      <a:pt x="202" y="44"/>
                      <a:pt x="202" y="44"/>
                      <a:pt x="202" y="44"/>
                    </a:cubicBezTo>
                    <a:cubicBezTo>
                      <a:pt x="52" y="44"/>
                      <a:pt x="52" y="44"/>
                      <a:pt x="52" y="44"/>
                    </a:cubicBezTo>
                    <a:cubicBezTo>
                      <a:pt x="25" y="44"/>
                      <a:pt x="4" y="25"/>
                      <a:pt x="0" y="0"/>
                    </a:cubicBezTo>
                    <a:lnTo>
                      <a:pt x="202" y="0"/>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íSľîḋê">
                <a:extLst>
                  <a:ext uri="{FF2B5EF4-FFF2-40B4-BE49-F238E27FC236}">
                    <a16:creationId xmlns:a16="http://schemas.microsoft.com/office/drawing/2014/main" id="{F0B716B4-4F35-4F8F-B1B5-B3422ECFCEB2}"/>
                  </a:ext>
                </a:extLst>
              </p:cNvPr>
              <p:cNvSpPr/>
              <p:nvPr/>
            </p:nvSpPr>
            <p:spPr bwMode="auto">
              <a:xfrm>
                <a:off x="5345253" y="5277651"/>
                <a:ext cx="762758" cy="110510"/>
              </a:xfrm>
              <a:custGeom>
                <a:avLst/>
                <a:gdLst>
                  <a:gd name="T0" fmla="*/ 305 w 305"/>
                  <a:gd name="T1" fmla="*/ 0 h 44"/>
                  <a:gd name="T2" fmla="*/ 300 w 305"/>
                  <a:gd name="T3" fmla="*/ 25 h 44"/>
                  <a:gd name="T4" fmla="*/ 300 w 305"/>
                  <a:gd name="T5" fmla="*/ 44 h 44"/>
                  <a:gd name="T6" fmla="*/ 0 w 305"/>
                  <a:gd name="T7" fmla="*/ 44 h 44"/>
                  <a:gd name="T8" fmla="*/ 0 w 305"/>
                  <a:gd name="T9" fmla="*/ 0 h 44"/>
                  <a:gd name="T10" fmla="*/ 305 w 305"/>
                  <a:gd name="T11" fmla="*/ 0 h 44"/>
                </a:gdLst>
                <a:ahLst/>
                <a:cxnLst>
                  <a:cxn ang="0">
                    <a:pos x="T0" y="T1"/>
                  </a:cxn>
                  <a:cxn ang="0">
                    <a:pos x="T2" y="T3"/>
                  </a:cxn>
                  <a:cxn ang="0">
                    <a:pos x="T4" y="T5"/>
                  </a:cxn>
                  <a:cxn ang="0">
                    <a:pos x="T6" y="T7"/>
                  </a:cxn>
                  <a:cxn ang="0">
                    <a:pos x="T8" y="T9"/>
                  </a:cxn>
                  <a:cxn ang="0">
                    <a:pos x="T10" y="T11"/>
                  </a:cxn>
                </a:cxnLst>
                <a:rect l="0" t="0" r="r" b="b"/>
                <a:pathLst>
                  <a:path w="305" h="44">
                    <a:moveTo>
                      <a:pt x="305" y="0"/>
                    </a:moveTo>
                    <a:cubicBezTo>
                      <a:pt x="301" y="8"/>
                      <a:pt x="300" y="17"/>
                      <a:pt x="300" y="25"/>
                    </a:cubicBezTo>
                    <a:cubicBezTo>
                      <a:pt x="300" y="44"/>
                      <a:pt x="300" y="44"/>
                      <a:pt x="300" y="44"/>
                    </a:cubicBezTo>
                    <a:cubicBezTo>
                      <a:pt x="0" y="44"/>
                      <a:pt x="0" y="44"/>
                      <a:pt x="0" y="44"/>
                    </a:cubicBezTo>
                    <a:cubicBezTo>
                      <a:pt x="0" y="0"/>
                      <a:pt x="0" y="0"/>
                      <a:pt x="0" y="0"/>
                    </a:cubicBezTo>
                    <a:lnTo>
                      <a:pt x="305" y="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îṡ1iḓe">
                <a:extLst>
                  <a:ext uri="{FF2B5EF4-FFF2-40B4-BE49-F238E27FC236}">
                    <a16:creationId xmlns:a16="http://schemas.microsoft.com/office/drawing/2014/main" id="{FBBA0A2F-6BFB-49E4-9130-1092A60B1BFC}"/>
                  </a:ext>
                </a:extLst>
              </p:cNvPr>
              <p:cNvSpPr/>
              <p:nvPr/>
            </p:nvSpPr>
            <p:spPr bwMode="auto">
              <a:xfrm>
                <a:off x="5345253" y="5370142"/>
                <a:ext cx="749544" cy="18018"/>
              </a:xfrm>
              <a:prstGeom prst="rect">
                <a:avLst/>
              </a:prstGeom>
              <a:solidFill>
                <a:srgbClr val="91A8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ïṧliḋè">
                <a:extLst>
                  <a:ext uri="{FF2B5EF4-FFF2-40B4-BE49-F238E27FC236}">
                    <a16:creationId xmlns:a16="http://schemas.microsoft.com/office/drawing/2014/main" id="{0B474522-5364-4CF7-A944-4C4EF53CE74F}"/>
                  </a:ext>
                </a:extLst>
              </p:cNvPr>
              <p:cNvSpPr/>
              <p:nvPr/>
            </p:nvSpPr>
            <p:spPr bwMode="auto">
              <a:xfrm>
                <a:off x="5460569" y="5652422"/>
                <a:ext cx="1078671" cy="97297"/>
              </a:xfrm>
              <a:custGeom>
                <a:avLst/>
                <a:gdLst>
                  <a:gd name="T0" fmla="*/ 805 w 898"/>
                  <a:gd name="T1" fmla="*/ 0 h 81"/>
                  <a:gd name="T2" fmla="*/ 898 w 898"/>
                  <a:gd name="T3" fmla="*/ 0 h 81"/>
                  <a:gd name="T4" fmla="*/ 898 w 898"/>
                  <a:gd name="T5" fmla="*/ 81 h 81"/>
                  <a:gd name="T6" fmla="*/ 77 w 898"/>
                  <a:gd name="T7" fmla="*/ 81 h 81"/>
                  <a:gd name="T8" fmla="*/ 0 w 898"/>
                  <a:gd name="T9" fmla="*/ 81 h 81"/>
                  <a:gd name="T10" fmla="*/ 0 w 898"/>
                  <a:gd name="T11" fmla="*/ 0 h 81"/>
                  <a:gd name="T12" fmla="*/ 528 w 898"/>
                  <a:gd name="T13" fmla="*/ 0 h 81"/>
                  <a:gd name="T14" fmla="*/ 805 w 898"/>
                  <a:gd name="T15" fmla="*/ 0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98" h="81">
                    <a:moveTo>
                      <a:pt x="805" y="0"/>
                    </a:moveTo>
                    <a:lnTo>
                      <a:pt x="898" y="0"/>
                    </a:lnTo>
                    <a:lnTo>
                      <a:pt x="898" y="81"/>
                    </a:lnTo>
                    <a:lnTo>
                      <a:pt x="77" y="81"/>
                    </a:lnTo>
                    <a:lnTo>
                      <a:pt x="0" y="81"/>
                    </a:lnTo>
                    <a:lnTo>
                      <a:pt x="0" y="0"/>
                    </a:lnTo>
                    <a:lnTo>
                      <a:pt x="528" y="0"/>
                    </a:lnTo>
                    <a:lnTo>
                      <a:pt x="805" y="0"/>
                    </a:lnTo>
                    <a:close/>
                  </a:path>
                </a:pathLst>
              </a:custGeom>
              <a:solidFill>
                <a:srgbClr val="B4C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iṧ1iḍe">
                <a:extLst>
                  <a:ext uri="{FF2B5EF4-FFF2-40B4-BE49-F238E27FC236}">
                    <a16:creationId xmlns:a16="http://schemas.microsoft.com/office/drawing/2014/main" id="{42EA8D0A-DF5A-4B20-908F-39BB249C866F}"/>
                  </a:ext>
                </a:extLst>
              </p:cNvPr>
              <p:cNvSpPr/>
              <p:nvPr/>
            </p:nvSpPr>
            <p:spPr bwMode="auto">
              <a:xfrm>
                <a:off x="5470177" y="5659629"/>
                <a:ext cx="1061854" cy="22823"/>
              </a:xfrm>
              <a:custGeom>
                <a:avLst/>
                <a:gdLst>
                  <a:gd name="T0" fmla="*/ 792 w 884"/>
                  <a:gd name="T1" fmla="*/ 0 h 19"/>
                  <a:gd name="T2" fmla="*/ 884 w 884"/>
                  <a:gd name="T3" fmla="*/ 0 h 19"/>
                  <a:gd name="T4" fmla="*/ 884 w 884"/>
                  <a:gd name="T5" fmla="*/ 19 h 19"/>
                  <a:gd name="T6" fmla="*/ 73 w 884"/>
                  <a:gd name="T7" fmla="*/ 19 h 19"/>
                  <a:gd name="T8" fmla="*/ 0 w 884"/>
                  <a:gd name="T9" fmla="*/ 19 h 19"/>
                  <a:gd name="T10" fmla="*/ 0 w 884"/>
                  <a:gd name="T11" fmla="*/ 0 h 19"/>
                  <a:gd name="T12" fmla="*/ 518 w 884"/>
                  <a:gd name="T13" fmla="*/ 0 h 19"/>
                  <a:gd name="T14" fmla="*/ 792 w 884"/>
                  <a:gd name="T15" fmla="*/ 0 h 1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84" h="19">
                    <a:moveTo>
                      <a:pt x="792" y="0"/>
                    </a:moveTo>
                    <a:lnTo>
                      <a:pt x="884" y="0"/>
                    </a:lnTo>
                    <a:lnTo>
                      <a:pt x="884" y="19"/>
                    </a:lnTo>
                    <a:lnTo>
                      <a:pt x="73" y="19"/>
                    </a:lnTo>
                    <a:lnTo>
                      <a:pt x="0" y="19"/>
                    </a:lnTo>
                    <a:lnTo>
                      <a:pt x="0" y="0"/>
                    </a:lnTo>
                    <a:lnTo>
                      <a:pt x="518" y="0"/>
                    </a:lnTo>
                    <a:lnTo>
                      <a:pt x="792" y="0"/>
                    </a:lnTo>
                    <a:close/>
                  </a:path>
                </a:pathLst>
              </a:custGeom>
              <a:solidFill>
                <a:srgbClr val="C0D3D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iṩ1ïdê">
                <a:extLst>
                  <a:ext uri="{FF2B5EF4-FFF2-40B4-BE49-F238E27FC236}">
                    <a16:creationId xmlns:a16="http://schemas.microsoft.com/office/drawing/2014/main" id="{26F3DF5B-DBF5-4671-9CC5-E32E3E3234CD}"/>
                  </a:ext>
                </a:extLst>
              </p:cNvPr>
              <p:cNvSpPr/>
              <p:nvPr/>
            </p:nvSpPr>
            <p:spPr bwMode="auto">
              <a:xfrm>
                <a:off x="7076173" y="5390562"/>
                <a:ext cx="172972" cy="79279"/>
              </a:xfrm>
              <a:custGeom>
                <a:avLst/>
                <a:gdLst>
                  <a:gd name="T0" fmla="*/ 69 w 69"/>
                  <a:gd name="T1" fmla="*/ 17 h 32"/>
                  <a:gd name="T2" fmla="*/ 69 w 69"/>
                  <a:gd name="T3" fmla="*/ 19 h 32"/>
                  <a:gd name="T4" fmla="*/ 66 w 69"/>
                  <a:gd name="T5" fmla="*/ 32 h 32"/>
                  <a:gd name="T6" fmla="*/ 0 w 69"/>
                  <a:gd name="T7" fmla="*/ 18 h 32"/>
                  <a:gd name="T8" fmla="*/ 2 w 69"/>
                  <a:gd name="T9" fmla="*/ 0 h 32"/>
                  <a:gd name="T10" fmla="*/ 27 w 69"/>
                  <a:gd name="T11" fmla="*/ 11 h 32"/>
                  <a:gd name="T12" fmla="*/ 69 w 69"/>
                  <a:gd name="T13" fmla="*/ 17 h 32"/>
                </a:gdLst>
                <a:ahLst/>
                <a:cxnLst>
                  <a:cxn ang="0">
                    <a:pos x="T0" y="T1"/>
                  </a:cxn>
                  <a:cxn ang="0">
                    <a:pos x="T2" y="T3"/>
                  </a:cxn>
                  <a:cxn ang="0">
                    <a:pos x="T4" y="T5"/>
                  </a:cxn>
                  <a:cxn ang="0">
                    <a:pos x="T6" y="T7"/>
                  </a:cxn>
                  <a:cxn ang="0">
                    <a:pos x="T8" y="T9"/>
                  </a:cxn>
                  <a:cxn ang="0">
                    <a:pos x="T10" y="T11"/>
                  </a:cxn>
                  <a:cxn ang="0">
                    <a:pos x="T12" y="T13"/>
                  </a:cxn>
                </a:cxnLst>
                <a:rect l="0" t="0" r="r" b="b"/>
                <a:pathLst>
                  <a:path w="69" h="32">
                    <a:moveTo>
                      <a:pt x="69" y="17"/>
                    </a:moveTo>
                    <a:cubicBezTo>
                      <a:pt x="69" y="17"/>
                      <a:pt x="69" y="18"/>
                      <a:pt x="69" y="19"/>
                    </a:cubicBezTo>
                    <a:cubicBezTo>
                      <a:pt x="68" y="21"/>
                      <a:pt x="67" y="25"/>
                      <a:pt x="66" y="32"/>
                    </a:cubicBezTo>
                    <a:cubicBezTo>
                      <a:pt x="0" y="18"/>
                      <a:pt x="0" y="18"/>
                      <a:pt x="0" y="18"/>
                    </a:cubicBezTo>
                    <a:cubicBezTo>
                      <a:pt x="1" y="10"/>
                      <a:pt x="2" y="3"/>
                      <a:pt x="2" y="0"/>
                    </a:cubicBezTo>
                    <a:cubicBezTo>
                      <a:pt x="8" y="4"/>
                      <a:pt x="16" y="8"/>
                      <a:pt x="27" y="11"/>
                    </a:cubicBezTo>
                    <a:cubicBezTo>
                      <a:pt x="41" y="15"/>
                      <a:pt x="57" y="17"/>
                      <a:pt x="69" y="17"/>
                    </a:cubicBezTo>
                    <a:close/>
                  </a:path>
                </a:pathLst>
              </a:custGeom>
              <a:solidFill>
                <a:srgbClr val="EDAD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îṣ1ídê">
                <a:extLst>
                  <a:ext uri="{FF2B5EF4-FFF2-40B4-BE49-F238E27FC236}">
                    <a16:creationId xmlns:a16="http://schemas.microsoft.com/office/drawing/2014/main" id="{151DB1E7-AF4D-4CBC-9EC0-8A6502973BBD}"/>
                  </a:ext>
                </a:extLst>
              </p:cNvPr>
              <p:cNvSpPr/>
              <p:nvPr/>
            </p:nvSpPr>
            <p:spPr bwMode="auto">
              <a:xfrm>
                <a:off x="5677985" y="4492070"/>
                <a:ext cx="82883" cy="82883"/>
              </a:xfrm>
              <a:custGeom>
                <a:avLst/>
                <a:gdLst>
                  <a:gd name="T0" fmla="*/ 33 w 33"/>
                  <a:gd name="T1" fmla="*/ 0 h 33"/>
                  <a:gd name="T2" fmla="*/ 33 w 33"/>
                  <a:gd name="T3" fmla="*/ 0 h 33"/>
                  <a:gd name="T4" fmla="*/ 11 w 33"/>
                  <a:gd name="T5" fmla="*/ 33 h 33"/>
                  <a:gd name="T6" fmla="*/ 0 w 33"/>
                  <a:gd name="T7" fmla="*/ 24 h 33"/>
                  <a:gd name="T8" fmla="*/ 0 w 33"/>
                  <a:gd name="T9" fmla="*/ 24 h 33"/>
                  <a:gd name="T10" fmla="*/ 33 w 33"/>
                  <a:gd name="T11" fmla="*/ 0 h 33"/>
                </a:gdLst>
                <a:ahLst/>
                <a:cxnLst>
                  <a:cxn ang="0">
                    <a:pos x="T0" y="T1"/>
                  </a:cxn>
                  <a:cxn ang="0">
                    <a:pos x="T2" y="T3"/>
                  </a:cxn>
                  <a:cxn ang="0">
                    <a:pos x="T4" y="T5"/>
                  </a:cxn>
                  <a:cxn ang="0">
                    <a:pos x="T6" y="T7"/>
                  </a:cxn>
                  <a:cxn ang="0">
                    <a:pos x="T8" y="T9"/>
                  </a:cxn>
                  <a:cxn ang="0">
                    <a:pos x="T10" y="T11"/>
                  </a:cxn>
                </a:cxnLst>
                <a:rect l="0" t="0" r="r" b="b"/>
                <a:pathLst>
                  <a:path w="33" h="33">
                    <a:moveTo>
                      <a:pt x="33" y="0"/>
                    </a:moveTo>
                    <a:cubicBezTo>
                      <a:pt x="33" y="0"/>
                      <a:pt x="33" y="0"/>
                      <a:pt x="33" y="0"/>
                    </a:cubicBezTo>
                    <a:cubicBezTo>
                      <a:pt x="33" y="19"/>
                      <a:pt x="22" y="32"/>
                      <a:pt x="11" y="33"/>
                    </a:cubicBezTo>
                    <a:cubicBezTo>
                      <a:pt x="8" y="33"/>
                      <a:pt x="3" y="30"/>
                      <a:pt x="0" y="24"/>
                    </a:cubicBezTo>
                    <a:cubicBezTo>
                      <a:pt x="0" y="24"/>
                      <a:pt x="0" y="24"/>
                      <a:pt x="0" y="24"/>
                    </a:cubicBezTo>
                    <a:lnTo>
                      <a:pt x="33" y="0"/>
                    </a:lnTo>
                    <a:close/>
                  </a:path>
                </a:pathLst>
              </a:custGeom>
              <a:solidFill>
                <a:srgbClr val="C4CACE"/>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ïṣlïḓe">
                <a:extLst>
                  <a:ext uri="{FF2B5EF4-FFF2-40B4-BE49-F238E27FC236}">
                    <a16:creationId xmlns:a16="http://schemas.microsoft.com/office/drawing/2014/main" id="{AC2E7050-29BD-468E-968C-2B914066C0C7}"/>
                  </a:ext>
                </a:extLst>
              </p:cNvPr>
              <p:cNvSpPr/>
              <p:nvPr/>
            </p:nvSpPr>
            <p:spPr bwMode="auto">
              <a:xfrm>
                <a:off x="6504405" y="3938321"/>
                <a:ext cx="261860" cy="609005"/>
              </a:xfrm>
              <a:custGeom>
                <a:avLst/>
                <a:gdLst>
                  <a:gd name="T0" fmla="*/ 0 w 105"/>
                  <a:gd name="T1" fmla="*/ 239 h 244"/>
                  <a:gd name="T2" fmla="*/ 0 w 105"/>
                  <a:gd name="T3" fmla="*/ 238 h 244"/>
                  <a:gd name="T4" fmla="*/ 0 w 105"/>
                  <a:gd name="T5" fmla="*/ 223 h 244"/>
                  <a:gd name="T6" fmla="*/ 28 w 105"/>
                  <a:gd name="T7" fmla="*/ 24 h 244"/>
                  <a:gd name="T8" fmla="*/ 70 w 105"/>
                  <a:gd name="T9" fmla="*/ 0 h 244"/>
                  <a:gd name="T10" fmla="*/ 105 w 105"/>
                  <a:gd name="T11" fmla="*/ 57 h 244"/>
                  <a:gd name="T12" fmla="*/ 0 w 105"/>
                  <a:gd name="T13" fmla="*/ 244 h 244"/>
                  <a:gd name="T14" fmla="*/ 0 w 105"/>
                  <a:gd name="T15" fmla="*/ 239 h 2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5" h="244">
                    <a:moveTo>
                      <a:pt x="0" y="239"/>
                    </a:moveTo>
                    <a:cubicBezTo>
                      <a:pt x="0" y="239"/>
                      <a:pt x="0" y="238"/>
                      <a:pt x="0" y="238"/>
                    </a:cubicBezTo>
                    <a:cubicBezTo>
                      <a:pt x="0" y="234"/>
                      <a:pt x="0" y="229"/>
                      <a:pt x="0" y="223"/>
                    </a:cubicBezTo>
                    <a:cubicBezTo>
                      <a:pt x="4" y="180"/>
                      <a:pt x="17" y="82"/>
                      <a:pt x="28" y="24"/>
                    </a:cubicBezTo>
                    <a:cubicBezTo>
                      <a:pt x="70" y="0"/>
                      <a:pt x="70" y="0"/>
                      <a:pt x="70" y="0"/>
                    </a:cubicBezTo>
                    <a:cubicBezTo>
                      <a:pt x="72" y="3"/>
                      <a:pt x="105" y="52"/>
                      <a:pt x="105" y="57"/>
                    </a:cubicBezTo>
                    <a:cubicBezTo>
                      <a:pt x="105" y="62"/>
                      <a:pt x="9" y="228"/>
                      <a:pt x="0" y="244"/>
                    </a:cubicBezTo>
                    <a:cubicBezTo>
                      <a:pt x="0" y="242"/>
                      <a:pt x="0" y="241"/>
                      <a:pt x="0" y="239"/>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îSļîďé">
                <a:extLst>
                  <a:ext uri="{FF2B5EF4-FFF2-40B4-BE49-F238E27FC236}">
                    <a16:creationId xmlns:a16="http://schemas.microsoft.com/office/drawing/2014/main" id="{9D2848BB-FD14-4102-97DF-1CACAA144F13}"/>
                  </a:ext>
                </a:extLst>
              </p:cNvPr>
              <p:cNvSpPr/>
              <p:nvPr/>
            </p:nvSpPr>
            <p:spPr bwMode="auto">
              <a:xfrm>
                <a:off x="6207710" y="3908292"/>
                <a:ext cx="296695" cy="625822"/>
              </a:xfrm>
              <a:custGeom>
                <a:avLst/>
                <a:gdLst>
                  <a:gd name="T0" fmla="*/ 119 w 119"/>
                  <a:gd name="T1" fmla="*/ 250 h 251"/>
                  <a:gd name="T2" fmla="*/ 119 w 119"/>
                  <a:gd name="T3" fmla="*/ 251 h 251"/>
                  <a:gd name="T4" fmla="*/ 119 w 119"/>
                  <a:gd name="T5" fmla="*/ 251 h 251"/>
                  <a:gd name="T6" fmla="*/ 0 w 119"/>
                  <a:gd name="T7" fmla="*/ 37 h 251"/>
                  <a:gd name="T8" fmla="*/ 39 w 119"/>
                  <a:gd name="T9" fmla="*/ 0 h 251"/>
                  <a:gd name="T10" fmla="*/ 71 w 119"/>
                  <a:gd name="T11" fmla="*/ 11 h 251"/>
                  <a:gd name="T12" fmla="*/ 119 w 119"/>
                  <a:gd name="T13" fmla="*/ 235 h 251"/>
                  <a:gd name="T14" fmla="*/ 119 w 119"/>
                  <a:gd name="T15" fmla="*/ 235 h 251"/>
                  <a:gd name="T16" fmla="*/ 119 w 119"/>
                  <a:gd name="T17" fmla="*/ 250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9" h="251">
                    <a:moveTo>
                      <a:pt x="119" y="250"/>
                    </a:moveTo>
                    <a:cubicBezTo>
                      <a:pt x="119" y="250"/>
                      <a:pt x="119" y="251"/>
                      <a:pt x="119" y="251"/>
                    </a:cubicBezTo>
                    <a:cubicBezTo>
                      <a:pt x="119" y="251"/>
                      <a:pt x="119" y="251"/>
                      <a:pt x="119" y="251"/>
                    </a:cubicBezTo>
                    <a:cubicBezTo>
                      <a:pt x="119" y="251"/>
                      <a:pt x="4" y="47"/>
                      <a:pt x="0" y="37"/>
                    </a:cubicBezTo>
                    <a:cubicBezTo>
                      <a:pt x="0" y="33"/>
                      <a:pt x="35" y="3"/>
                      <a:pt x="39" y="0"/>
                    </a:cubicBezTo>
                    <a:cubicBezTo>
                      <a:pt x="54" y="5"/>
                      <a:pt x="68" y="10"/>
                      <a:pt x="71" y="11"/>
                    </a:cubicBezTo>
                    <a:cubicBezTo>
                      <a:pt x="119" y="235"/>
                      <a:pt x="119" y="235"/>
                      <a:pt x="119" y="235"/>
                    </a:cubicBezTo>
                    <a:cubicBezTo>
                      <a:pt x="119" y="235"/>
                      <a:pt x="119" y="235"/>
                      <a:pt x="119" y="235"/>
                    </a:cubicBezTo>
                    <a:cubicBezTo>
                      <a:pt x="119" y="241"/>
                      <a:pt x="119" y="246"/>
                      <a:pt x="119" y="250"/>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îṧlïḋé">
                <a:extLst>
                  <a:ext uri="{FF2B5EF4-FFF2-40B4-BE49-F238E27FC236}">
                    <a16:creationId xmlns:a16="http://schemas.microsoft.com/office/drawing/2014/main" id="{FDD8628E-1651-4AAC-BE70-C6BF7CC5F162}"/>
                  </a:ext>
                </a:extLst>
              </p:cNvPr>
              <p:cNvSpPr/>
              <p:nvPr/>
            </p:nvSpPr>
            <p:spPr bwMode="auto">
              <a:xfrm>
                <a:off x="5245556" y="3591177"/>
                <a:ext cx="1897884" cy="2188571"/>
              </a:xfrm>
              <a:custGeom>
                <a:avLst/>
                <a:gdLst>
                  <a:gd name="T0" fmla="*/ 727 w 760"/>
                  <a:gd name="T1" fmla="*/ 683 h 877"/>
                  <a:gd name="T2" fmla="*/ 594 w 760"/>
                  <a:gd name="T3" fmla="*/ 650 h 877"/>
                  <a:gd name="T4" fmla="*/ 715 w 760"/>
                  <a:gd name="T5" fmla="*/ 590 h 877"/>
                  <a:gd name="T6" fmla="*/ 695 w 760"/>
                  <a:gd name="T7" fmla="*/ 274 h 877"/>
                  <a:gd name="T8" fmla="*/ 752 w 760"/>
                  <a:gd name="T9" fmla="*/ 90 h 877"/>
                  <a:gd name="T10" fmla="*/ 613 w 760"/>
                  <a:gd name="T11" fmla="*/ 22 h 877"/>
                  <a:gd name="T12" fmla="*/ 614 w 760"/>
                  <a:gd name="T13" fmla="*/ 115 h 877"/>
                  <a:gd name="T14" fmla="*/ 609 w 760"/>
                  <a:gd name="T15" fmla="*/ 196 h 877"/>
                  <a:gd name="T16" fmla="*/ 504 w 760"/>
                  <a:gd name="T17" fmla="*/ 378 h 877"/>
                  <a:gd name="T18" fmla="*/ 385 w 760"/>
                  <a:gd name="T19" fmla="*/ 164 h 877"/>
                  <a:gd name="T20" fmla="*/ 384 w 760"/>
                  <a:gd name="T21" fmla="*/ 110 h 877"/>
                  <a:gd name="T22" fmla="*/ 403 w 760"/>
                  <a:gd name="T23" fmla="*/ 14 h 877"/>
                  <a:gd name="T24" fmla="*/ 399 w 760"/>
                  <a:gd name="T25" fmla="*/ 5 h 877"/>
                  <a:gd name="T26" fmla="*/ 96 w 760"/>
                  <a:gd name="T27" fmla="*/ 217 h 877"/>
                  <a:gd name="T28" fmla="*/ 184 w 760"/>
                  <a:gd name="T29" fmla="*/ 395 h 877"/>
                  <a:gd name="T30" fmla="*/ 173 w 760"/>
                  <a:gd name="T31" fmla="*/ 385 h 877"/>
                  <a:gd name="T32" fmla="*/ 194 w 760"/>
                  <a:gd name="T33" fmla="*/ 284 h 877"/>
                  <a:gd name="T34" fmla="*/ 167 w 760"/>
                  <a:gd name="T35" fmla="*/ 274 h 877"/>
                  <a:gd name="T36" fmla="*/ 197 w 760"/>
                  <a:gd name="T37" fmla="*/ 257 h 877"/>
                  <a:gd name="T38" fmla="*/ 309 w 760"/>
                  <a:gd name="T39" fmla="*/ 210 h 877"/>
                  <a:gd name="T40" fmla="*/ 311 w 760"/>
                  <a:gd name="T41" fmla="*/ 210 h 877"/>
                  <a:gd name="T42" fmla="*/ 370 w 760"/>
                  <a:gd name="T43" fmla="*/ 440 h 877"/>
                  <a:gd name="T44" fmla="*/ 415 w 760"/>
                  <a:gd name="T45" fmla="*/ 464 h 877"/>
                  <a:gd name="T46" fmla="*/ 384 w 760"/>
                  <a:gd name="T47" fmla="*/ 539 h 877"/>
                  <a:gd name="T48" fmla="*/ 368 w 760"/>
                  <a:gd name="T49" fmla="*/ 627 h 877"/>
                  <a:gd name="T50" fmla="*/ 369 w 760"/>
                  <a:gd name="T51" fmla="*/ 646 h 877"/>
                  <a:gd name="T52" fmla="*/ 396 w 760"/>
                  <a:gd name="T53" fmla="*/ 636 h 877"/>
                  <a:gd name="T54" fmla="*/ 473 w 760"/>
                  <a:gd name="T55" fmla="*/ 728 h 877"/>
                  <a:gd name="T56" fmla="*/ 518 w 760"/>
                  <a:gd name="T57" fmla="*/ 826 h 877"/>
                  <a:gd name="T58" fmla="*/ 371 w 760"/>
                  <a:gd name="T59" fmla="*/ 865 h 877"/>
                  <a:gd name="T60" fmla="*/ 547 w 760"/>
                  <a:gd name="T61" fmla="*/ 874 h 877"/>
                  <a:gd name="T62" fmla="*/ 707 w 760"/>
                  <a:gd name="T63" fmla="*/ 874 h 877"/>
                  <a:gd name="T64" fmla="*/ 726 w 760"/>
                  <a:gd name="T65" fmla="*/ 872 h 877"/>
                  <a:gd name="T66" fmla="*/ 719 w 760"/>
                  <a:gd name="T67" fmla="*/ 808 h 877"/>
                  <a:gd name="T68" fmla="*/ 735 w 760"/>
                  <a:gd name="T69" fmla="*/ 722 h 877"/>
                  <a:gd name="T70" fmla="*/ 505 w 760"/>
                  <a:gd name="T71" fmla="*/ 405 h 877"/>
                  <a:gd name="T72" fmla="*/ 505 w 760"/>
                  <a:gd name="T73" fmla="*/ 405 h 877"/>
                  <a:gd name="T74" fmla="*/ 504 w 760"/>
                  <a:gd name="T75" fmla="*/ 396 h 877"/>
                  <a:gd name="T76" fmla="*/ 524 w 760"/>
                  <a:gd name="T77" fmla="*/ 677 h 877"/>
                  <a:gd name="T78" fmla="*/ 531 w 760"/>
                  <a:gd name="T79" fmla="*/ 737 h 8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0" h="877">
                    <a:moveTo>
                      <a:pt x="722" y="709"/>
                    </a:moveTo>
                    <a:cubicBezTo>
                      <a:pt x="727" y="683"/>
                      <a:pt x="727" y="683"/>
                      <a:pt x="727" y="683"/>
                    </a:cubicBezTo>
                    <a:cubicBezTo>
                      <a:pt x="726" y="671"/>
                      <a:pt x="722" y="637"/>
                      <a:pt x="720" y="616"/>
                    </a:cubicBezTo>
                    <a:cubicBezTo>
                      <a:pt x="594" y="650"/>
                      <a:pt x="594" y="650"/>
                      <a:pt x="594" y="650"/>
                    </a:cubicBezTo>
                    <a:cubicBezTo>
                      <a:pt x="588" y="625"/>
                      <a:pt x="588" y="625"/>
                      <a:pt x="588" y="625"/>
                    </a:cubicBezTo>
                    <a:cubicBezTo>
                      <a:pt x="715" y="590"/>
                      <a:pt x="715" y="590"/>
                      <a:pt x="715" y="590"/>
                    </a:cubicBezTo>
                    <a:cubicBezTo>
                      <a:pt x="710" y="567"/>
                      <a:pt x="699" y="539"/>
                      <a:pt x="695" y="517"/>
                    </a:cubicBezTo>
                    <a:cubicBezTo>
                      <a:pt x="689" y="487"/>
                      <a:pt x="695" y="274"/>
                      <a:pt x="695" y="274"/>
                    </a:cubicBezTo>
                    <a:cubicBezTo>
                      <a:pt x="674" y="221"/>
                      <a:pt x="692" y="94"/>
                      <a:pt x="760" y="96"/>
                    </a:cubicBezTo>
                    <a:cubicBezTo>
                      <a:pt x="758" y="94"/>
                      <a:pt x="755" y="92"/>
                      <a:pt x="752" y="90"/>
                    </a:cubicBezTo>
                    <a:cubicBezTo>
                      <a:pt x="719" y="67"/>
                      <a:pt x="657" y="40"/>
                      <a:pt x="614" y="21"/>
                    </a:cubicBezTo>
                    <a:cubicBezTo>
                      <a:pt x="613" y="22"/>
                      <a:pt x="613" y="22"/>
                      <a:pt x="613" y="22"/>
                    </a:cubicBezTo>
                    <a:cubicBezTo>
                      <a:pt x="614" y="22"/>
                      <a:pt x="614" y="22"/>
                      <a:pt x="614" y="22"/>
                    </a:cubicBezTo>
                    <a:cubicBezTo>
                      <a:pt x="614" y="115"/>
                      <a:pt x="614" y="115"/>
                      <a:pt x="614" y="115"/>
                    </a:cubicBezTo>
                    <a:cubicBezTo>
                      <a:pt x="574" y="139"/>
                      <a:pt x="574" y="139"/>
                      <a:pt x="574" y="139"/>
                    </a:cubicBezTo>
                    <a:cubicBezTo>
                      <a:pt x="576" y="142"/>
                      <a:pt x="609" y="191"/>
                      <a:pt x="609" y="196"/>
                    </a:cubicBezTo>
                    <a:cubicBezTo>
                      <a:pt x="609" y="201"/>
                      <a:pt x="513" y="367"/>
                      <a:pt x="504" y="383"/>
                    </a:cubicBezTo>
                    <a:cubicBezTo>
                      <a:pt x="504" y="381"/>
                      <a:pt x="504" y="380"/>
                      <a:pt x="504" y="378"/>
                    </a:cubicBezTo>
                    <a:cubicBezTo>
                      <a:pt x="416" y="220"/>
                      <a:pt x="416" y="220"/>
                      <a:pt x="416" y="220"/>
                    </a:cubicBezTo>
                    <a:cubicBezTo>
                      <a:pt x="398" y="189"/>
                      <a:pt x="386" y="166"/>
                      <a:pt x="385" y="164"/>
                    </a:cubicBezTo>
                    <a:cubicBezTo>
                      <a:pt x="385" y="160"/>
                      <a:pt x="420" y="130"/>
                      <a:pt x="424" y="127"/>
                    </a:cubicBezTo>
                    <a:cubicBezTo>
                      <a:pt x="405" y="120"/>
                      <a:pt x="384" y="112"/>
                      <a:pt x="384" y="110"/>
                    </a:cubicBezTo>
                    <a:cubicBezTo>
                      <a:pt x="384" y="106"/>
                      <a:pt x="408" y="37"/>
                      <a:pt x="411" y="29"/>
                    </a:cubicBezTo>
                    <a:cubicBezTo>
                      <a:pt x="408" y="24"/>
                      <a:pt x="406" y="19"/>
                      <a:pt x="403" y="14"/>
                    </a:cubicBezTo>
                    <a:cubicBezTo>
                      <a:pt x="402" y="11"/>
                      <a:pt x="401" y="8"/>
                      <a:pt x="400" y="5"/>
                    </a:cubicBezTo>
                    <a:cubicBezTo>
                      <a:pt x="399" y="5"/>
                      <a:pt x="399" y="5"/>
                      <a:pt x="399" y="5"/>
                    </a:cubicBezTo>
                    <a:cubicBezTo>
                      <a:pt x="399" y="5"/>
                      <a:pt x="302" y="0"/>
                      <a:pt x="272" y="19"/>
                    </a:cubicBezTo>
                    <a:cubicBezTo>
                      <a:pt x="242" y="39"/>
                      <a:pt x="135" y="160"/>
                      <a:pt x="96" y="217"/>
                    </a:cubicBezTo>
                    <a:cubicBezTo>
                      <a:pt x="58" y="273"/>
                      <a:pt x="0" y="367"/>
                      <a:pt x="24" y="403"/>
                    </a:cubicBezTo>
                    <a:cubicBezTo>
                      <a:pt x="48" y="439"/>
                      <a:pt x="184" y="395"/>
                      <a:pt x="184" y="395"/>
                    </a:cubicBezTo>
                    <a:cubicBezTo>
                      <a:pt x="184" y="394"/>
                      <a:pt x="184" y="394"/>
                      <a:pt x="184" y="394"/>
                    </a:cubicBezTo>
                    <a:cubicBezTo>
                      <a:pt x="180" y="393"/>
                      <a:pt x="176" y="391"/>
                      <a:pt x="173" y="385"/>
                    </a:cubicBezTo>
                    <a:cubicBezTo>
                      <a:pt x="169" y="378"/>
                      <a:pt x="166" y="365"/>
                      <a:pt x="165" y="344"/>
                    </a:cubicBezTo>
                    <a:cubicBezTo>
                      <a:pt x="163" y="311"/>
                      <a:pt x="191" y="287"/>
                      <a:pt x="194" y="284"/>
                    </a:cubicBezTo>
                    <a:cubicBezTo>
                      <a:pt x="128" y="293"/>
                      <a:pt x="128" y="293"/>
                      <a:pt x="128" y="293"/>
                    </a:cubicBezTo>
                    <a:cubicBezTo>
                      <a:pt x="167" y="274"/>
                      <a:pt x="167" y="274"/>
                      <a:pt x="167" y="274"/>
                    </a:cubicBezTo>
                    <a:cubicBezTo>
                      <a:pt x="168" y="254"/>
                      <a:pt x="168" y="254"/>
                      <a:pt x="168" y="254"/>
                    </a:cubicBezTo>
                    <a:cubicBezTo>
                      <a:pt x="168" y="254"/>
                      <a:pt x="194" y="256"/>
                      <a:pt x="197" y="257"/>
                    </a:cubicBezTo>
                    <a:cubicBezTo>
                      <a:pt x="201" y="257"/>
                      <a:pt x="298" y="167"/>
                      <a:pt x="303" y="170"/>
                    </a:cubicBezTo>
                    <a:cubicBezTo>
                      <a:pt x="307" y="173"/>
                      <a:pt x="309" y="210"/>
                      <a:pt x="309" y="210"/>
                    </a:cubicBezTo>
                    <a:cubicBezTo>
                      <a:pt x="309" y="210"/>
                      <a:pt x="309" y="210"/>
                      <a:pt x="309" y="210"/>
                    </a:cubicBezTo>
                    <a:cubicBezTo>
                      <a:pt x="310" y="210"/>
                      <a:pt x="311" y="210"/>
                      <a:pt x="311" y="210"/>
                    </a:cubicBezTo>
                    <a:cubicBezTo>
                      <a:pt x="312" y="210"/>
                      <a:pt x="316" y="211"/>
                      <a:pt x="321" y="213"/>
                    </a:cubicBezTo>
                    <a:cubicBezTo>
                      <a:pt x="370" y="440"/>
                      <a:pt x="370" y="440"/>
                      <a:pt x="370" y="440"/>
                    </a:cubicBezTo>
                    <a:cubicBezTo>
                      <a:pt x="420" y="417"/>
                      <a:pt x="420" y="417"/>
                      <a:pt x="420" y="417"/>
                    </a:cubicBezTo>
                    <a:cubicBezTo>
                      <a:pt x="415" y="464"/>
                      <a:pt x="415" y="464"/>
                      <a:pt x="415" y="464"/>
                    </a:cubicBezTo>
                    <a:cubicBezTo>
                      <a:pt x="405" y="470"/>
                      <a:pt x="393" y="474"/>
                      <a:pt x="381" y="474"/>
                    </a:cubicBezTo>
                    <a:cubicBezTo>
                      <a:pt x="381" y="474"/>
                      <a:pt x="393" y="509"/>
                      <a:pt x="384" y="539"/>
                    </a:cubicBezTo>
                    <a:cubicBezTo>
                      <a:pt x="378" y="557"/>
                      <a:pt x="374" y="579"/>
                      <a:pt x="371" y="601"/>
                    </a:cubicBezTo>
                    <a:cubicBezTo>
                      <a:pt x="370" y="610"/>
                      <a:pt x="369" y="619"/>
                      <a:pt x="368" y="627"/>
                    </a:cubicBezTo>
                    <a:cubicBezTo>
                      <a:pt x="368" y="633"/>
                      <a:pt x="368" y="638"/>
                      <a:pt x="368" y="644"/>
                    </a:cubicBezTo>
                    <a:cubicBezTo>
                      <a:pt x="369" y="646"/>
                      <a:pt x="369" y="646"/>
                      <a:pt x="369" y="646"/>
                    </a:cubicBezTo>
                    <a:cubicBezTo>
                      <a:pt x="377" y="641"/>
                      <a:pt x="386" y="637"/>
                      <a:pt x="396" y="635"/>
                    </a:cubicBezTo>
                    <a:cubicBezTo>
                      <a:pt x="396" y="636"/>
                      <a:pt x="396" y="636"/>
                      <a:pt x="396" y="636"/>
                    </a:cubicBezTo>
                    <a:cubicBezTo>
                      <a:pt x="422" y="725"/>
                      <a:pt x="422" y="725"/>
                      <a:pt x="422" y="725"/>
                    </a:cubicBezTo>
                    <a:cubicBezTo>
                      <a:pt x="473" y="728"/>
                      <a:pt x="473" y="728"/>
                      <a:pt x="473" y="728"/>
                    </a:cubicBezTo>
                    <a:cubicBezTo>
                      <a:pt x="473" y="826"/>
                      <a:pt x="473" y="826"/>
                      <a:pt x="473" y="826"/>
                    </a:cubicBezTo>
                    <a:cubicBezTo>
                      <a:pt x="518" y="826"/>
                      <a:pt x="518" y="826"/>
                      <a:pt x="518" y="826"/>
                    </a:cubicBezTo>
                    <a:cubicBezTo>
                      <a:pt x="518" y="865"/>
                      <a:pt x="518" y="865"/>
                      <a:pt x="518" y="865"/>
                    </a:cubicBezTo>
                    <a:cubicBezTo>
                      <a:pt x="371" y="865"/>
                      <a:pt x="371" y="865"/>
                      <a:pt x="371" y="865"/>
                    </a:cubicBezTo>
                    <a:cubicBezTo>
                      <a:pt x="371" y="874"/>
                      <a:pt x="371" y="874"/>
                      <a:pt x="371" y="874"/>
                    </a:cubicBezTo>
                    <a:cubicBezTo>
                      <a:pt x="547" y="874"/>
                      <a:pt x="547" y="874"/>
                      <a:pt x="547" y="874"/>
                    </a:cubicBezTo>
                    <a:cubicBezTo>
                      <a:pt x="547" y="874"/>
                      <a:pt x="547" y="874"/>
                      <a:pt x="547" y="874"/>
                    </a:cubicBezTo>
                    <a:cubicBezTo>
                      <a:pt x="707" y="874"/>
                      <a:pt x="707" y="874"/>
                      <a:pt x="707" y="874"/>
                    </a:cubicBezTo>
                    <a:cubicBezTo>
                      <a:pt x="726" y="872"/>
                      <a:pt x="726" y="872"/>
                      <a:pt x="726" y="872"/>
                    </a:cubicBezTo>
                    <a:cubicBezTo>
                      <a:pt x="726" y="872"/>
                      <a:pt x="726" y="872"/>
                      <a:pt x="726" y="872"/>
                    </a:cubicBezTo>
                    <a:cubicBezTo>
                      <a:pt x="675" y="877"/>
                      <a:pt x="590" y="871"/>
                      <a:pt x="590" y="865"/>
                    </a:cubicBezTo>
                    <a:cubicBezTo>
                      <a:pt x="591" y="857"/>
                      <a:pt x="712" y="817"/>
                      <a:pt x="719" y="808"/>
                    </a:cubicBezTo>
                    <a:cubicBezTo>
                      <a:pt x="724" y="802"/>
                      <a:pt x="730" y="763"/>
                      <a:pt x="733" y="739"/>
                    </a:cubicBezTo>
                    <a:cubicBezTo>
                      <a:pt x="734" y="731"/>
                      <a:pt x="735" y="725"/>
                      <a:pt x="735" y="722"/>
                    </a:cubicBezTo>
                    <a:cubicBezTo>
                      <a:pt x="730" y="718"/>
                      <a:pt x="726" y="714"/>
                      <a:pt x="722" y="709"/>
                    </a:cubicBezTo>
                    <a:close/>
                    <a:moveTo>
                      <a:pt x="505" y="405"/>
                    </a:moveTo>
                    <a:cubicBezTo>
                      <a:pt x="505" y="403"/>
                      <a:pt x="505" y="401"/>
                      <a:pt x="505" y="399"/>
                    </a:cubicBezTo>
                    <a:cubicBezTo>
                      <a:pt x="505" y="401"/>
                      <a:pt x="505" y="403"/>
                      <a:pt x="505" y="405"/>
                    </a:cubicBezTo>
                    <a:close/>
                    <a:moveTo>
                      <a:pt x="504" y="397"/>
                    </a:moveTo>
                    <a:cubicBezTo>
                      <a:pt x="504" y="396"/>
                      <a:pt x="504" y="396"/>
                      <a:pt x="504" y="396"/>
                    </a:cubicBezTo>
                    <a:lnTo>
                      <a:pt x="504" y="397"/>
                    </a:lnTo>
                    <a:close/>
                    <a:moveTo>
                      <a:pt x="524" y="677"/>
                    </a:moveTo>
                    <a:cubicBezTo>
                      <a:pt x="524" y="677"/>
                      <a:pt x="524" y="677"/>
                      <a:pt x="524" y="677"/>
                    </a:cubicBezTo>
                    <a:cubicBezTo>
                      <a:pt x="526" y="696"/>
                      <a:pt x="529" y="717"/>
                      <a:pt x="531" y="737"/>
                    </a:cubicBezTo>
                    <a:cubicBezTo>
                      <a:pt x="529" y="717"/>
                      <a:pt x="526" y="696"/>
                      <a:pt x="524" y="677"/>
                    </a:cubicBez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îṩļíḍé">
                <a:extLst>
                  <a:ext uri="{FF2B5EF4-FFF2-40B4-BE49-F238E27FC236}">
                    <a16:creationId xmlns:a16="http://schemas.microsoft.com/office/drawing/2014/main" id="{4610457E-3041-47F0-A88B-D08CD1CC493C}"/>
                  </a:ext>
                </a:extLst>
              </p:cNvPr>
              <p:cNvSpPr/>
              <p:nvPr/>
            </p:nvSpPr>
            <p:spPr bwMode="auto">
              <a:xfrm>
                <a:off x="6164467" y="5091466"/>
                <a:ext cx="228227" cy="121321"/>
              </a:xfrm>
              <a:custGeom>
                <a:avLst/>
                <a:gdLst>
                  <a:gd name="T0" fmla="*/ 91 w 91"/>
                  <a:gd name="T1" fmla="*/ 24 h 49"/>
                  <a:gd name="T2" fmla="*/ 88 w 91"/>
                  <a:gd name="T3" fmla="*/ 38 h 49"/>
                  <a:gd name="T4" fmla="*/ 85 w 91"/>
                  <a:gd name="T5" fmla="*/ 49 h 49"/>
                  <a:gd name="T6" fmla="*/ 29 w 91"/>
                  <a:gd name="T7" fmla="*/ 34 h 49"/>
                  <a:gd name="T8" fmla="*/ 0 w 91"/>
                  <a:gd name="T9" fmla="*/ 26 h 49"/>
                  <a:gd name="T10" fmla="*/ 3 w 91"/>
                  <a:gd name="T11" fmla="*/ 0 h 49"/>
                  <a:gd name="T12" fmla="*/ 91 w 91"/>
                  <a:gd name="T13" fmla="*/ 24 h 49"/>
                </a:gdLst>
                <a:ahLst/>
                <a:cxnLst>
                  <a:cxn ang="0">
                    <a:pos x="T0" y="T1"/>
                  </a:cxn>
                  <a:cxn ang="0">
                    <a:pos x="T2" y="T3"/>
                  </a:cxn>
                  <a:cxn ang="0">
                    <a:pos x="T4" y="T5"/>
                  </a:cxn>
                  <a:cxn ang="0">
                    <a:pos x="T6" y="T7"/>
                  </a:cxn>
                  <a:cxn ang="0">
                    <a:pos x="T8" y="T9"/>
                  </a:cxn>
                  <a:cxn ang="0">
                    <a:pos x="T10" y="T11"/>
                  </a:cxn>
                  <a:cxn ang="0">
                    <a:pos x="T12" y="T13"/>
                  </a:cxn>
                </a:cxnLst>
                <a:rect l="0" t="0" r="r" b="b"/>
                <a:pathLst>
                  <a:path w="91" h="49">
                    <a:moveTo>
                      <a:pt x="91" y="24"/>
                    </a:moveTo>
                    <a:cubicBezTo>
                      <a:pt x="88" y="38"/>
                      <a:pt x="88" y="38"/>
                      <a:pt x="88" y="38"/>
                    </a:cubicBezTo>
                    <a:cubicBezTo>
                      <a:pt x="85" y="49"/>
                      <a:pt x="85" y="49"/>
                      <a:pt x="85" y="49"/>
                    </a:cubicBezTo>
                    <a:cubicBezTo>
                      <a:pt x="29" y="34"/>
                      <a:pt x="29" y="34"/>
                      <a:pt x="29" y="34"/>
                    </a:cubicBezTo>
                    <a:cubicBezTo>
                      <a:pt x="0" y="26"/>
                      <a:pt x="0" y="26"/>
                      <a:pt x="0" y="26"/>
                    </a:cubicBezTo>
                    <a:cubicBezTo>
                      <a:pt x="1" y="18"/>
                      <a:pt x="2" y="9"/>
                      <a:pt x="3" y="0"/>
                    </a:cubicBezTo>
                    <a:lnTo>
                      <a:pt x="91" y="24"/>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ïşľíḍe">
                <a:extLst>
                  <a:ext uri="{FF2B5EF4-FFF2-40B4-BE49-F238E27FC236}">
                    <a16:creationId xmlns:a16="http://schemas.microsoft.com/office/drawing/2014/main" id="{0044CE59-B1A8-47CF-91BD-9673CEC9FC3D}"/>
                  </a:ext>
                </a:extLst>
              </p:cNvPr>
              <p:cNvSpPr/>
              <p:nvPr/>
            </p:nvSpPr>
            <p:spPr bwMode="auto">
              <a:xfrm>
                <a:off x="6205307" y="3663249"/>
                <a:ext cx="178978" cy="272671"/>
              </a:xfrm>
              <a:custGeom>
                <a:avLst/>
                <a:gdLst>
                  <a:gd name="T0" fmla="*/ 40 w 72"/>
                  <a:gd name="T1" fmla="*/ 98 h 109"/>
                  <a:gd name="T2" fmla="*/ 0 w 72"/>
                  <a:gd name="T3" fmla="*/ 81 h 109"/>
                  <a:gd name="T4" fmla="*/ 27 w 72"/>
                  <a:gd name="T5" fmla="*/ 0 h 109"/>
                  <a:gd name="T6" fmla="*/ 56 w 72"/>
                  <a:gd name="T7" fmla="*/ 33 h 109"/>
                  <a:gd name="T8" fmla="*/ 72 w 72"/>
                  <a:gd name="T9" fmla="*/ 109 h 109"/>
                  <a:gd name="T10" fmla="*/ 40 w 72"/>
                  <a:gd name="T11" fmla="*/ 98 h 109"/>
                </a:gdLst>
                <a:ahLst/>
                <a:cxnLst>
                  <a:cxn ang="0">
                    <a:pos x="T0" y="T1"/>
                  </a:cxn>
                  <a:cxn ang="0">
                    <a:pos x="T2" y="T3"/>
                  </a:cxn>
                  <a:cxn ang="0">
                    <a:pos x="T4" y="T5"/>
                  </a:cxn>
                  <a:cxn ang="0">
                    <a:pos x="T6" y="T7"/>
                  </a:cxn>
                  <a:cxn ang="0">
                    <a:pos x="T8" y="T9"/>
                  </a:cxn>
                  <a:cxn ang="0">
                    <a:pos x="T10" y="T11"/>
                  </a:cxn>
                </a:cxnLst>
                <a:rect l="0" t="0" r="r" b="b"/>
                <a:pathLst>
                  <a:path w="72" h="109">
                    <a:moveTo>
                      <a:pt x="40" y="98"/>
                    </a:moveTo>
                    <a:cubicBezTo>
                      <a:pt x="21" y="91"/>
                      <a:pt x="0" y="83"/>
                      <a:pt x="0" y="81"/>
                    </a:cubicBezTo>
                    <a:cubicBezTo>
                      <a:pt x="0" y="77"/>
                      <a:pt x="24" y="8"/>
                      <a:pt x="27" y="0"/>
                    </a:cubicBezTo>
                    <a:cubicBezTo>
                      <a:pt x="35" y="14"/>
                      <a:pt x="45" y="25"/>
                      <a:pt x="56" y="33"/>
                    </a:cubicBezTo>
                    <a:cubicBezTo>
                      <a:pt x="72" y="109"/>
                      <a:pt x="72" y="109"/>
                      <a:pt x="72" y="109"/>
                    </a:cubicBezTo>
                    <a:cubicBezTo>
                      <a:pt x="69" y="108"/>
                      <a:pt x="55" y="103"/>
                      <a:pt x="40" y="98"/>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iṥļíḋé">
                <a:extLst>
                  <a:ext uri="{FF2B5EF4-FFF2-40B4-BE49-F238E27FC236}">
                    <a16:creationId xmlns:a16="http://schemas.microsoft.com/office/drawing/2014/main" id="{ADEE7EE3-3EAA-4F42-A944-02C7948DDB9D}"/>
                  </a:ext>
                </a:extLst>
              </p:cNvPr>
              <p:cNvSpPr/>
              <p:nvPr/>
            </p:nvSpPr>
            <p:spPr bwMode="auto">
              <a:xfrm>
                <a:off x="5652759" y="4299880"/>
                <a:ext cx="154954" cy="252250"/>
              </a:xfrm>
              <a:custGeom>
                <a:avLst/>
                <a:gdLst>
                  <a:gd name="T0" fmla="*/ 31 w 62"/>
                  <a:gd name="T1" fmla="*/ 0 h 101"/>
                  <a:gd name="T2" fmla="*/ 15 w 62"/>
                  <a:gd name="T3" fmla="*/ 52 h 101"/>
                  <a:gd name="T4" fmla="*/ 16 w 62"/>
                  <a:gd name="T5" fmla="*/ 77 h 101"/>
                  <a:gd name="T6" fmla="*/ 55 w 62"/>
                  <a:gd name="T7" fmla="*/ 53 h 101"/>
                  <a:gd name="T8" fmla="*/ 56 w 62"/>
                  <a:gd name="T9" fmla="*/ 53 h 101"/>
                  <a:gd name="T10" fmla="*/ 62 w 62"/>
                  <a:gd name="T11" fmla="*/ 65 h 101"/>
                  <a:gd name="T12" fmla="*/ 60 w 62"/>
                  <a:gd name="T13" fmla="*/ 65 h 101"/>
                  <a:gd name="T14" fmla="*/ 43 w 62"/>
                  <a:gd name="T15" fmla="*/ 77 h 101"/>
                  <a:gd name="T16" fmla="*/ 10 w 62"/>
                  <a:gd name="T17" fmla="*/ 101 h 101"/>
                  <a:gd name="T18" fmla="*/ 10 w 62"/>
                  <a:gd name="T19" fmla="*/ 101 h 101"/>
                  <a:gd name="T20" fmla="*/ 2 w 62"/>
                  <a:gd name="T21" fmla="*/ 60 h 101"/>
                  <a:gd name="T22" fmla="*/ 31 w 62"/>
                  <a:gd name="T23" fmla="*/ 0 h 101"/>
                  <a:gd name="T24" fmla="*/ 31 w 62"/>
                  <a:gd name="T25" fmla="*/ 0 h 101"/>
                  <a:gd name="T26" fmla="*/ 31 w 62"/>
                  <a:gd name="T27"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01">
                    <a:moveTo>
                      <a:pt x="31" y="0"/>
                    </a:moveTo>
                    <a:cubicBezTo>
                      <a:pt x="30" y="3"/>
                      <a:pt x="15" y="37"/>
                      <a:pt x="15" y="52"/>
                    </a:cubicBezTo>
                    <a:cubicBezTo>
                      <a:pt x="15" y="68"/>
                      <a:pt x="16" y="77"/>
                      <a:pt x="16" y="77"/>
                    </a:cubicBezTo>
                    <a:cubicBezTo>
                      <a:pt x="55" y="53"/>
                      <a:pt x="55" y="53"/>
                      <a:pt x="55" y="53"/>
                    </a:cubicBezTo>
                    <a:cubicBezTo>
                      <a:pt x="56" y="53"/>
                      <a:pt x="56" y="53"/>
                      <a:pt x="56" y="53"/>
                    </a:cubicBezTo>
                    <a:cubicBezTo>
                      <a:pt x="58" y="58"/>
                      <a:pt x="60" y="62"/>
                      <a:pt x="62" y="65"/>
                    </a:cubicBezTo>
                    <a:cubicBezTo>
                      <a:pt x="60" y="65"/>
                      <a:pt x="60" y="65"/>
                      <a:pt x="60" y="65"/>
                    </a:cubicBezTo>
                    <a:cubicBezTo>
                      <a:pt x="43" y="77"/>
                      <a:pt x="43" y="77"/>
                      <a:pt x="43" y="77"/>
                    </a:cubicBezTo>
                    <a:cubicBezTo>
                      <a:pt x="10" y="101"/>
                      <a:pt x="10" y="101"/>
                      <a:pt x="10" y="101"/>
                    </a:cubicBezTo>
                    <a:cubicBezTo>
                      <a:pt x="10" y="101"/>
                      <a:pt x="10" y="101"/>
                      <a:pt x="10" y="101"/>
                    </a:cubicBezTo>
                    <a:cubicBezTo>
                      <a:pt x="6" y="94"/>
                      <a:pt x="3" y="81"/>
                      <a:pt x="2" y="60"/>
                    </a:cubicBezTo>
                    <a:cubicBezTo>
                      <a:pt x="0" y="27"/>
                      <a:pt x="28" y="3"/>
                      <a:pt x="31" y="0"/>
                    </a:cubicBezTo>
                    <a:cubicBezTo>
                      <a:pt x="31" y="0"/>
                      <a:pt x="31" y="0"/>
                      <a:pt x="31" y="0"/>
                    </a:cubicBezTo>
                    <a:cubicBezTo>
                      <a:pt x="31" y="0"/>
                      <a:pt x="31" y="0"/>
                      <a:pt x="31" y="0"/>
                    </a:cubicBezTo>
                    <a:close/>
                  </a:path>
                </a:pathLst>
              </a:custGeom>
              <a:solidFill>
                <a:srgbClr val="EDAD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i$1ïḍè">
                <a:extLst>
                  <a:ext uri="{FF2B5EF4-FFF2-40B4-BE49-F238E27FC236}">
                    <a16:creationId xmlns:a16="http://schemas.microsoft.com/office/drawing/2014/main" id="{82955A55-8FD9-4149-93DE-11606B57188B}"/>
                  </a:ext>
                </a:extLst>
              </p:cNvPr>
              <p:cNvSpPr/>
              <p:nvPr/>
            </p:nvSpPr>
            <p:spPr bwMode="auto">
              <a:xfrm>
                <a:off x="6379481" y="3678864"/>
                <a:ext cx="159759" cy="154954"/>
              </a:xfrm>
              <a:custGeom>
                <a:avLst/>
                <a:gdLst>
                  <a:gd name="T0" fmla="*/ 64 w 64"/>
                  <a:gd name="T1" fmla="*/ 0 h 62"/>
                  <a:gd name="T2" fmla="*/ 38 w 64"/>
                  <a:gd name="T3" fmla="*/ 58 h 62"/>
                  <a:gd name="T4" fmla="*/ 0 w 64"/>
                  <a:gd name="T5" fmla="*/ 35 h 62"/>
                  <a:gd name="T6" fmla="*/ 0 w 64"/>
                  <a:gd name="T7" fmla="*/ 35 h 62"/>
                  <a:gd name="T8" fmla="*/ 23 w 64"/>
                  <a:gd name="T9" fmla="*/ 39 h 62"/>
                  <a:gd name="T10" fmla="*/ 64 w 64"/>
                  <a:gd name="T11" fmla="*/ 0 h 62"/>
                </a:gdLst>
                <a:ahLst/>
                <a:cxnLst>
                  <a:cxn ang="0">
                    <a:pos x="T0" y="T1"/>
                  </a:cxn>
                  <a:cxn ang="0">
                    <a:pos x="T2" y="T3"/>
                  </a:cxn>
                  <a:cxn ang="0">
                    <a:pos x="T4" y="T5"/>
                  </a:cxn>
                  <a:cxn ang="0">
                    <a:pos x="T6" y="T7"/>
                  </a:cxn>
                  <a:cxn ang="0">
                    <a:pos x="T8" y="T9"/>
                  </a:cxn>
                  <a:cxn ang="0">
                    <a:pos x="T10" y="T11"/>
                  </a:cxn>
                </a:cxnLst>
                <a:rect l="0" t="0" r="r" b="b"/>
                <a:pathLst>
                  <a:path w="64" h="62">
                    <a:moveTo>
                      <a:pt x="64" y="0"/>
                    </a:moveTo>
                    <a:cubicBezTo>
                      <a:pt x="64" y="0"/>
                      <a:pt x="59" y="55"/>
                      <a:pt x="38" y="58"/>
                    </a:cubicBezTo>
                    <a:cubicBezTo>
                      <a:pt x="17" y="62"/>
                      <a:pt x="0" y="35"/>
                      <a:pt x="0" y="35"/>
                    </a:cubicBezTo>
                    <a:cubicBezTo>
                      <a:pt x="0" y="35"/>
                      <a:pt x="0" y="35"/>
                      <a:pt x="0" y="35"/>
                    </a:cubicBezTo>
                    <a:cubicBezTo>
                      <a:pt x="7" y="38"/>
                      <a:pt x="15" y="39"/>
                      <a:pt x="23" y="39"/>
                    </a:cubicBezTo>
                    <a:cubicBezTo>
                      <a:pt x="51" y="38"/>
                      <a:pt x="64" y="0"/>
                      <a:pt x="64" y="0"/>
                    </a:cubicBezTo>
                    <a:close/>
                  </a:path>
                </a:pathLst>
              </a:custGeom>
              <a:solidFill>
                <a:srgbClr val="EDAD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íṥļíḋe">
                <a:extLst>
                  <a:ext uri="{FF2B5EF4-FFF2-40B4-BE49-F238E27FC236}">
                    <a16:creationId xmlns:a16="http://schemas.microsoft.com/office/drawing/2014/main" id="{09F01A2E-D29A-4207-ABB7-65AD6A8A2D85}"/>
                  </a:ext>
                </a:extLst>
              </p:cNvPr>
              <p:cNvSpPr/>
              <p:nvPr/>
            </p:nvSpPr>
            <p:spPr bwMode="auto">
              <a:xfrm>
                <a:off x="6571671" y="3538325"/>
                <a:ext cx="48048" cy="80480"/>
              </a:xfrm>
              <a:custGeom>
                <a:avLst/>
                <a:gdLst>
                  <a:gd name="T0" fmla="*/ 12 w 19"/>
                  <a:gd name="T1" fmla="*/ 1 h 32"/>
                  <a:gd name="T2" fmla="*/ 13 w 19"/>
                  <a:gd name="T3" fmla="*/ 1 h 32"/>
                  <a:gd name="T4" fmla="*/ 13 w 19"/>
                  <a:gd name="T5" fmla="*/ 1 h 32"/>
                  <a:gd name="T6" fmla="*/ 17 w 19"/>
                  <a:gd name="T7" fmla="*/ 31 h 32"/>
                  <a:gd name="T8" fmla="*/ 1 w 19"/>
                  <a:gd name="T9" fmla="*/ 13 h 32"/>
                  <a:gd name="T10" fmla="*/ 12 w 19"/>
                  <a:gd name="T11" fmla="*/ 0 h 32"/>
                  <a:gd name="T12" fmla="*/ 12 w 19"/>
                  <a:gd name="T13" fmla="*/ 1 h 32"/>
                </a:gdLst>
                <a:ahLst/>
                <a:cxnLst>
                  <a:cxn ang="0">
                    <a:pos x="T0" y="T1"/>
                  </a:cxn>
                  <a:cxn ang="0">
                    <a:pos x="T2" y="T3"/>
                  </a:cxn>
                  <a:cxn ang="0">
                    <a:pos x="T4" y="T5"/>
                  </a:cxn>
                  <a:cxn ang="0">
                    <a:pos x="T6" y="T7"/>
                  </a:cxn>
                  <a:cxn ang="0">
                    <a:pos x="T8" y="T9"/>
                  </a:cxn>
                  <a:cxn ang="0">
                    <a:pos x="T10" y="T11"/>
                  </a:cxn>
                  <a:cxn ang="0">
                    <a:pos x="T12" y="T13"/>
                  </a:cxn>
                </a:cxnLst>
                <a:rect l="0" t="0" r="r" b="b"/>
                <a:pathLst>
                  <a:path w="19" h="32">
                    <a:moveTo>
                      <a:pt x="12" y="1"/>
                    </a:moveTo>
                    <a:cubicBezTo>
                      <a:pt x="13" y="1"/>
                      <a:pt x="13" y="1"/>
                      <a:pt x="13" y="1"/>
                    </a:cubicBezTo>
                    <a:cubicBezTo>
                      <a:pt x="13" y="1"/>
                      <a:pt x="13" y="1"/>
                      <a:pt x="13" y="1"/>
                    </a:cubicBezTo>
                    <a:cubicBezTo>
                      <a:pt x="16" y="7"/>
                      <a:pt x="19" y="29"/>
                      <a:pt x="17" y="31"/>
                    </a:cubicBezTo>
                    <a:cubicBezTo>
                      <a:pt x="14" y="32"/>
                      <a:pt x="0" y="14"/>
                      <a:pt x="1" y="13"/>
                    </a:cubicBezTo>
                    <a:cubicBezTo>
                      <a:pt x="1" y="11"/>
                      <a:pt x="4" y="8"/>
                      <a:pt x="12" y="0"/>
                    </a:cubicBezTo>
                    <a:cubicBezTo>
                      <a:pt x="12" y="1"/>
                      <a:pt x="12" y="1"/>
                      <a:pt x="12" y="1"/>
                    </a:cubicBezTo>
                    <a:close/>
                  </a:path>
                </a:pathLst>
              </a:custGeom>
              <a:solidFill>
                <a:srgbClr val="EDAD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îṧľíḓé">
                <a:extLst>
                  <a:ext uri="{FF2B5EF4-FFF2-40B4-BE49-F238E27FC236}">
                    <a16:creationId xmlns:a16="http://schemas.microsoft.com/office/drawing/2014/main" id="{C997DFBA-19D0-483D-93D7-8F98DC6A952E}"/>
                  </a:ext>
                </a:extLst>
              </p:cNvPr>
              <p:cNvSpPr/>
              <p:nvPr/>
            </p:nvSpPr>
            <p:spPr bwMode="auto">
              <a:xfrm>
                <a:off x="6554855" y="3468656"/>
                <a:ext cx="46847" cy="85285"/>
              </a:xfrm>
              <a:custGeom>
                <a:avLst/>
                <a:gdLst>
                  <a:gd name="T0" fmla="*/ 6 w 19"/>
                  <a:gd name="T1" fmla="*/ 2 h 34"/>
                  <a:gd name="T2" fmla="*/ 15 w 19"/>
                  <a:gd name="T3" fmla="*/ 22 h 34"/>
                  <a:gd name="T4" fmla="*/ 4 w 19"/>
                  <a:gd name="T5" fmla="*/ 24 h 34"/>
                  <a:gd name="T6" fmla="*/ 6 w 19"/>
                  <a:gd name="T7" fmla="*/ 17 h 34"/>
                  <a:gd name="T8" fmla="*/ 6 w 19"/>
                  <a:gd name="T9" fmla="*/ 2 h 34"/>
                </a:gdLst>
                <a:ahLst/>
                <a:cxnLst>
                  <a:cxn ang="0">
                    <a:pos x="T0" y="T1"/>
                  </a:cxn>
                  <a:cxn ang="0">
                    <a:pos x="T2" y="T3"/>
                  </a:cxn>
                  <a:cxn ang="0">
                    <a:pos x="T4" y="T5"/>
                  </a:cxn>
                  <a:cxn ang="0">
                    <a:pos x="T6" y="T7"/>
                  </a:cxn>
                  <a:cxn ang="0">
                    <a:pos x="T8" y="T9"/>
                  </a:cxn>
                </a:cxnLst>
                <a:rect l="0" t="0" r="r" b="b"/>
                <a:pathLst>
                  <a:path w="19" h="34">
                    <a:moveTo>
                      <a:pt x="6" y="2"/>
                    </a:moveTo>
                    <a:cubicBezTo>
                      <a:pt x="11" y="0"/>
                      <a:pt x="19" y="16"/>
                      <a:pt x="15" y="22"/>
                    </a:cubicBezTo>
                    <a:cubicBezTo>
                      <a:pt x="11" y="28"/>
                      <a:pt x="6" y="34"/>
                      <a:pt x="4" y="24"/>
                    </a:cubicBezTo>
                    <a:cubicBezTo>
                      <a:pt x="4" y="23"/>
                      <a:pt x="8" y="20"/>
                      <a:pt x="6" y="17"/>
                    </a:cubicBezTo>
                    <a:cubicBezTo>
                      <a:pt x="3" y="14"/>
                      <a:pt x="0" y="4"/>
                      <a:pt x="6" y="2"/>
                    </a:cubicBezTo>
                    <a:close/>
                  </a:path>
                </a:pathLst>
              </a:custGeom>
              <a:solidFill>
                <a:srgbClr val="EDAD9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iṥ1îdê">
                <a:extLst>
                  <a:ext uri="{FF2B5EF4-FFF2-40B4-BE49-F238E27FC236}">
                    <a16:creationId xmlns:a16="http://schemas.microsoft.com/office/drawing/2014/main" id="{F20AC7B5-316F-4533-8254-426D4BA77E30}"/>
                  </a:ext>
                </a:extLst>
              </p:cNvPr>
              <p:cNvSpPr/>
              <p:nvPr/>
            </p:nvSpPr>
            <p:spPr bwMode="auto">
              <a:xfrm>
                <a:off x="6719418" y="5435006"/>
                <a:ext cx="521318" cy="344743"/>
              </a:xfrm>
              <a:custGeom>
                <a:avLst/>
                <a:gdLst>
                  <a:gd name="T0" fmla="*/ 143 w 209"/>
                  <a:gd name="T1" fmla="*/ 0 h 138"/>
                  <a:gd name="T2" fmla="*/ 209 w 209"/>
                  <a:gd name="T3" fmla="*/ 14 h 138"/>
                  <a:gd name="T4" fmla="*/ 172 w 209"/>
                  <a:gd name="T5" fmla="*/ 124 h 138"/>
                  <a:gd name="T6" fmla="*/ 136 w 209"/>
                  <a:gd name="T7" fmla="*/ 133 h 138"/>
                  <a:gd name="T8" fmla="*/ 0 w 209"/>
                  <a:gd name="T9" fmla="*/ 126 h 138"/>
                  <a:gd name="T10" fmla="*/ 129 w 209"/>
                  <a:gd name="T11" fmla="*/ 69 h 138"/>
                  <a:gd name="T12" fmla="*/ 143 w 209"/>
                  <a:gd name="T13" fmla="*/ 0 h 138"/>
                </a:gdLst>
                <a:ahLst/>
                <a:cxnLst>
                  <a:cxn ang="0">
                    <a:pos x="T0" y="T1"/>
                  </a:cxn>
                  <a:cxn ang="0">
                    <a:pos x="T2" y="T3"/>
                  </a:cxn>
                  <a:cxn ang="0">
                    <a:pos x="T4" y="T5"/>
                  </a:cxn>
                  <a:cxn ang="0">
                    <a:pos x="T6" y="T7"/>
                  </a:cxn>
                  <a:cxn ang="0">
                    <a:pos x="T8" y="T9"/>
                  </a:cxn>
                  <a:cxn ang="0">
                    <a:pos x="T10" y="T11"/>
                  </a:cxn>
                  <a:cxn ang="0">
                    <a:pos x="T12" y="T13"/>
                  </a:cxn>
                </a:cxnLst>
                <a:rect l="0" t="0" r="r" b="b"/>
                <a:pathLst>
                  <a:path w="209" h="138">
                    <a:moveTo>
                      <a:pt x="143" y="0"/>
                    </a:moveTo>
                    <a:cubicBezTo>
                      <a:pt x="209" y="14"/>
                      <a:pt x="209" y="14"/>
                      <a:pt x="209" y="14"/>
                    </a:cubicBezTo>
                    <a:cubicBezTo>
                      <a:pt x="203" y="43"/>
                      <a:pt x="189" y="110"/>
                      <a:pt x="172" y="124"/>
                    </a:cubicBezTo>
                    <a:cubicBezTo>
                      <a:pt x="167" y="129"/>
                      <a:pt x="153" y="131"/>
                      <a:pt x="136" y="133"/>
                    </a:cubicBezTo>
                    <a:cubicBezTo>
                      <a:pt x="85" y="138"/>
                      <a:pt x="0" y="132"/>
                      <a:pt x="0" y="126"/>
                    </a:cubicBezTo>
                    <a:cubicBezTo>
                      <a:pt x="1" y="118"/>
                      <a:pt x="122" y="78"/>
                      <a:pt x="129" y="69"/>
                    </a:cubicBezTo>
                    <a:cubicBezTo>
                      <a:pt x="134" y="63"/>
                      <a:pt x="140" y="24"/>
                      <a:pt x="143" y="0"/>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ïṡļíḑè">
                <a:extLst>
                  <a:ext uri="{FF2B5EF4-FFF2-40B4-BE49-F238E27FC236}">
                    <a16:creationId xmlns:a16="http://schemas.microsoft.com/office/drawing/2014/main" id="{B901A5E7-E0E0-4C1A-B5A5-9624F3289157}"/>
                  </a:ext>
                </a:extLst>
              </p:cNvPr>
              <p:cNvSpPr/>
              <p:nvPr/>
            </p:nvSpPr>
            <p:spPr bwMode="auto">
              <a:xfrm>
                <a:off x="5689997" y="4285465"/>
                <a:ext cx="140540" cy="206605"/>
              </a:xfrm>
              <a:custGeom>
                <a:avLst/>
                <a:gdLst>
                  <a:gd name="T0" fmla="*/ 30 w 56"/>
                  <a:gd name="T1" fmla="*/ 4 h 83"/>
                  <a:gd name="T2" fmla="*/ 56 w 56"/>
                  <a:gd name="T3" fmla="*/ 0 h 83"/>
                  <a:gd name="T4" fmla="*/ 41 w 56"/>
                  <a:gd name="T5" fmla="*/ 37 h 83"/>
                  <a:gd name="T6" fmla="*/ 41 w 56"/>
                  <a:gd name="T7" fmla="*/ 59 h 83"/>
                  <a:gd name="T8" fmla="*/ 40 w 56"/>
                  <a:gd name="T9" fmla="*/ 59 h 83"/>
                  <a:gd name="T10" fmla="*/ 1 w 56"/>
                  <a:gd name="T11" fmla="*/ 83 h 83"/>
                  <a:gd name="T12" fmla="*/ 0 w 56"/>
                  <a:gd name="T13" fmla="*/ 58 h 83"/>
                  <a:gd name="T14" fmla="*/ 16 w 56"/>
                  <a:gd name="T15" fmla="*/ 6 h 83"/>
                  <a:gd name="T16" fmla="*/ 16 w 56"/>
                  <a:gd name="T17" fmla="*/ 6 h 83"/>
                  <a:gd name="T18" fmla="*/ 30 w 56"/>
                  <a:gd name="T19" fmla="*/ 4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6" h="83">
                    <a:moveTo>
                      <a:pt x="30" y="4"/>
                    </a:moveTo>
                    <a:cubicBezTo>
                      <a:pt x="56" y="0"/>
                      <a:pt x="56" y="0"/>
                      <a:pt x="56" y="0"/>
                    </a:cubicBezTo>
                    <a:cubicBezTo>
                      <a:pt x="48" y="12"/>
                      <a:pt x="43" y="25"/>
                      <a:pt x="41" y="37"/>
                    </a:cubicBezTo>
                    <a:cubicBezTo>
                      <a:pt x="39" y="45"/>
                      <a:pt x="40" y="53"/>
                      <a:pt x="41" y="59"/>
                    </a:cubicBezTo>
                    <a:cubicBezTo>
                      <a:pt x="40" y="59"/>
                      <a:pt x="40" y="59"/>
                      <a:pt x="40" y="59"/>
                    </a:cubicBezTo>
                    <a:cubicBezTo>
                      <a:pt x="1" y="83"/>
                      <a:pt x="1" y="83"/>
                      <a:pt x="1" y="83"/>
                    </a:cubicBezTo>
                    <a:cubicBezTo>
                      <a:pt x="1" y="83"/>
                      <a:pt x="0" y="74"/>
                      <a:pt x="0" y="58"/>
                    </a:cubicBezTo>
                    <a:cubicBezTo>
                      <a:pt x="0" y="43"/>
                      <a:pt x="15" y="9"/>
                      <a:pt x="16" y="6"/>
                    </a:cubicBezTo>
                    <a:cubicBezTo>
                      <a:pt x="16" y="6"/>
                      <a:pt x="16" y="6"/>
                      <a:pt x="16" y="6"/>
                    </a:cubicBezTo>
                    <a:lnTo>
                      <a:pt x="30" y="4"/>
                    </a:ln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ï$ļîďê">
                <a:extLst>
                  <a:ext uri="{FF2B5EF4-FFF2-40B4-BE49-F238E27FC236}">
                    <a16:creationId xmlns:a16="http://schemas.microsoft.com/office/drawing/2014/main" id="{18CD0B51-4F21-4559-86FF-47525DADAB61}"/>
                  </a:ext>
                </a:extLst>
              </p:cNvPr>
              <p:cNvSpPr/>
              <p:nvPr/>
            </p:nvSpPr>
            <p:spPr bwMode="auto">
              <a:xfrm>
                <a:off x="6344646" y="3563549"/>
                <a:ext cx="317115" cy="930924"/>
              </a:xfrm>
              <a:custGeom>
                <a:avLst/>
                <a:gdLst>
                  <a:gd name="T0" fmla="*/ 125 w 127"/>
                  <a:gd name="T1" fmla="*/ 26 h 373"/>
                  <a:gd name="T2" fmla="*/ 127 w 127"/>
                  <a:gd name="T3" fmla="*/ 13 h 373"/>
                  <a:gd name="T4" fmla="*/ 126 w 127"/>
                  <a:gd name="T5" fmla="*/ 13 h 373"/>
                  <a:gd name="T6" fmla="*/ 115 w 127"/>
                  <a:gd name="T7" fmla="*/ 0 h 373"/>
                  <a:gd name="T8" fmla="*/ 113 w 127"/>
                  <a:gd name="T9" fmla="*/ 4 h 373"/>
                  <a:gd name="T10" fmla="*/ 121 w 127"/>
                  <a:gd name="T11" fmla="*/ 14 h 373"/>
                  <a:gd name="T12" fmla="*/ 98 w 127"/>
                  <a:gd name="T13" fmla="*/ 91 h 373"/>
                  <a:gd name="T14" fmla="*/ 61 w 127"/>
                  <a:gd name="T15" fmla="*/ 131 h 373"/>
                  <a:gd name="T16" fmla="*/ 12 w 127"/>
                  <a:gd name="T17" fmla="*/ 80 h 373"/>
                  <a:gd name="T18" fmla="*/ 0 w 127"/>
                  <a:gd name="T19" fmla="*/ 73 h 373"/>
                  <a:gd name="T20" fmla="*/ 16 w 127"/>
                  <a:gd name="T21" fmla="*/ 149 h 373"/>
                  <a:gd name="T22" fmla="*/ 64 w 127"/>
                  <a:gd name="T23" fmla="*/ 373 h 373"/>
                  <a:gd name="T24" fmla="*/ 64 w 127"/>
                  <a:gd name="T25" fmla="*/ 373 h 373"/>
                  <a:gd name="T26" fmla="*/ 92 w 127"/>
                  <a:gd name="T27" fmla="*/ 174 h 373"/>
                  <a:gd name="T28" fmla="*/ 94 w 127"/>
                  <a:gd name="T29" fmla="*/ 159 h 373"/>
                  <a:gd name="T30" fmla="*/ 127 w 127"/>
                  <a:gd name="T31" fmla="*/ 26 h 373"/>
                  <a:gd name="T32" fmla="*/ 123 w 127"/>
                  <a:gd name="T33" fmla="*/ 35 h 373"/>
                  <a:gd name="T34" fmla="*/ 125 w 127"/>
                  <a:gd name="T35" fmla="*/ 26 h 3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7" h="373">
                    <a:moveTo>
                      <a:pt x="125" y="26"/>
                    </a:moveTo>
                    <a:cubicBezTo>
                      <a:pt x="126" y="19"/>
                      <a:pt x="127" y="13"/>
                      <a:pt x="127" y="13"/>
                    </a:cubicBezTo>
                    <a:cubicBezTo>
                      <a:pt x="126" y="13"/>
                      <a:pt x="126" y="13"/>
                      <a:pt x="126" y="13"/>
                    </a:cubicBezTo>
                    <a:cubicBezTo>
                      <a:pt x="115" y="0"/>
                      <a:pt x="115" y="0"/>
                      <a:pt x="115" y="0"/>
                    </a:cubicBezTo>
                    <a:cubicBezTo>
                      <a:pt x="113" y="4"/>
                      <a:pt x="113" y="4"/>
                      <a:pt x="113" y="4"/>
                    </a:cubicBezTo>
                    <a:cubicBezTo>
                      <a:pt x="121" y="14"/>
                      <a:pt x="121" y="14"/>
                      <a:pt x="121" y="14"/>
                    </a:cubicBezTo>
                    <a:cubicBezTo>
                      <a:pt x="120" y="29"/>
                      <a:pt x="109" y="67"/>
                      <a:pt x="98" y="91"/>
                    </a:cubicBezTo>
                    <a:cubicBezTo>
                      <a:pt x="87" y="111"/>
                      <a:pt x="74" y="128"/>
                      <a:pt x="61" y="131"/>
                    </a:cubicBezTo>
                    <a:cubicBezTo>
                      <a:pt x="40" y="136"/>
                      <a:pt x="24" y="108"/>
                      <a:pt x="12" y="80"/>
                    </a:cubicBezTo>
                    <a:cubicBezTo>
                      <a:pt x="8" y="78"/>
                      <a:pt x="4" y="76"/>
                      <a:pt x="0" y="73"/>
                    </a:cubicBezTo>
                    <a:cubicBezTo>
                      <a:pt x="16" y="149"/>
                      <a:pt x="16" y="149"/>
                      <a:pt x="16" y="149"/>
                    </a:cubicBezTo>
                    <a:cubicBezTo>
                      <a:pt x="64" y="373"/>
                      <a:pt x="64" y="373"/>
                      <a:pt x="64" y="373"/>
                    </a:cubicBezTo>
                    <a:cubicBezTo>
                      <a:pt x="64" y="373"/>
                      <a:pt x="64" y="373"/>
                      <a:pt x="64" y="373"/>
                    </a:cubicBezTo>
                    <a:cubicBezTo>
                      <a:pt x="68" y="330"/>
                      <a:pt x="81" y="232"/>
                      <a:pt x="92" y="174"/>
                    </a:cubicBezTo>
                    <a:cubicBezTo>
                      <a:pt x="92" y="169"/>
                      <a:pt x="93" y="164"/>
                      <a:pt x="94" y="159"/>
                    </a:cubicBezTo>
                    <a:cubicBezTo>
                      <a:pt x="105" y="100"/>
                      <a:pt x="125" y="32"/>
                      <a:pt x="127" y="26"/>
                    </a:cubicBezTo>
                    <a:cubicBezTo>
                      <a:pt x="126" y="27"/>
                      <a:pt x="125" y="30"/>
                      <a:pt x="123" y="35"/>
                    </a:cubicBezTo>
                    <a:cubicBezTo>
                      <a:pt x="124" y="32"/>
                      <a:pt x="125" y="29"/>
                      <a:pt x="125" y="26"/>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îṧ1iḓê">
                <a:extLst>
                  <a:ext uri="{FF2B5EF4-FFF2-40B4-BE49-F238E27FC236}">
                    <a16:creationId xmlns:a16="http://schemas.microsoft.com/office/drawing/2014/main" id="{29182CD7-53F7-46FC-8E59-BFAC99A93062}"/>
                  </a:ext>
                </a:extLst>
              </p:cNvPr>
              <p:cNvSpPr/>
              <p:nvPr/>
            </p:nvSpPr>
            <p:spPr bwMode="auto">
              <a:xfrm>
                <a:off x="4493608" y="5469841"/>
                <a:ext cx="309908" cy="282281"/>
              </a:xfrm>
              <a:custGeom>
                <a:avLst/>
                <a:gdLst>
                  <a:gd name="T0" fmla="*/ 124 w 124"/>
                  <a:gd name="T1" fmla="*/ 0 h 113"/>
                  <a:gd name="T2" fmla="*/ 0 w 124"/>
                  <a:gd name="T3" fmla="*/ 0 h 113"/>
                  <a:gd name="T4" fmla="*/ 0 w 124"/>
                  <a:gd name="T5" fmla="*/ 90 h 113"/>
                  <a:gd name="T6" fmla="*/ 24 w 124"/>
                  <a:gd name="T7" fmla="*/ 113 h 113"/>
                  <a:gd name="T8" fmla="*/ 101 w 124"/>
                  <a:gd name="T9" fmla="*/ 113 h 113"/>
                  <a:gd name="T10" fmla="*/ 124 w 124"/>
                  <a:gd name="T11" fmla="*/ 90 h 113"/>
                  <a:gd name="T12" fmla="*/ 124 w 124"/>
                  <a:gd name="T13" fmla="*/ 0 h 113"/>
                </a:gdLst>
                <a:ahLst/>
                <a:cxnLst>
                  <a:cxn ang="0">
                    <a:pos x="T0" y="T1"/>
                  </a:cxn>
                  <a:cxn ang="0">
                    <a:pos x="T2" y="T3"/>
                  </a:cxn>
                  <a:cxn ang="0">
                    <a:pos x="T4" y="T5"/>
                  </a:cxn>
                  <a:cxn ang="0">
                    <a:pos x="T6" y="T7"/>
                  </a:cxn>
                  <a:cxn ang="0">
                    <a:pos x="T8" y="T9"/>
                  </a:cxn>
                  <a:cxn ang="0">
                    <a:pos x="T10" y="T11"/>
                  </a:cxn>
                  <a:cxn ang="0">
                    <a:pos x="T12" y="T13"/>
                  </a:cxn>
                </a:cxnLst>
                <a:rect l="0" t="0" r="r" b="b"/>
                <a:pathLst>
                  <a:path w="124" h="113">
                    <a:moveTo>
                      <a:pt x="124" y="0"/>
                    </a:moveTo>
                    <a:cubicBezTo>
                      <a:pt x="0" y="0"/>
                      <a:pt x="0" y="0"/>
                      <a:pt x="0" y="0"/>
                    </a:cubicBezTo>
                    <a:cubicBezTo>
                      <a:pt x="0" y="90"/>
                      <a:pt x="0" y="90"/>
                      <a:pt x="0" y="90"/>
                    </a:cubicBezTo>
                    <a:cubicBezTo>
                      <a:pt x="0" y="103"/>
                      <a:pt x="11" y="113"/>
                      <a:pt x="24" y="113"/>
                    </a:cubicBezTo>
                    <a:cubicBezTo>
                      <a:pt x="101" y="113"/>
                      <a:pt x="101" y="113"/>
                      <a:pt x="101" y="113"/>
                    </a:cubicBezTo>
                    <a:cubicBezTo>
                      <a:pt x="114" y="113"/>
                      <a:pt x="124" y="103"/>
                      <a:pt x="124" y="90"/>
                    </a:cubicBezTo>
                    <a:cubicBezTo>
                      <a:pt x="124" y="0"/>
                      <a:pt x="124" y="0"/>
                      <a:pt x="124" y="0"/>
                    </a:cubicBezTo>
                  </a:path>
                </a:pathLst>
              </a:custGeom>
              <a:solidFill>
                <a:srgbClr val="CE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iśḷiḓé">
                <a:extLst>
                  <a:ext uri="{FF2B5EF4-FFF2-40B4-BE49-F238E27FC236}">
                    <a16:creationId xmlns:a16="http://schemas.microsoft.com/office/drawing/2014/main" id="{03AF3947-17B8-4AC4-8CB8-BDF35C381E33}"/>
                  </a:ext>
                </a:extLst>
              </p:cNvPr>
              <p:cNvSpPr/>
              <p:nvPr/>
            </p:nvSpPr>
            <p:spPr bwMode="auto">
              <a:xfrm>
                <a:off x="4518834" y="5492663"/>
                <a:ext cx="259458" cy="236635"/>
              </a:xfrm>
              <a:custGeom>
                <a:avLst/>
                <a:gdLst>
                  <a:gd name="T0" fmla="*/ 104 w 104"/>
                  <a:gd name="T1" fmla="*/ 0 h 95"/>
                  <a:gd name="T2" fmla="*/ 0 w 104"/>
                  <a:gd name="T3" fmla="*/ 0 h 95"/>
                  <a:gd name="T4" fmla="*/ 0 w 104"/>
                  <a:gd name="T5" fmla="*/ 72 h 95"/>
                  <a:gd name="T6" fmla="*/ 24 w 104"/>
                  <a:gd name="T7" fmla="*/ 95 h 95"/>
                  <a:gd name="T8" fmla="*/ 81 w 104"/>
                  <a:gd name="T9" fmla="*/ 95 h 95"/>
                  <a:gd name="T10" fmla="*/ 104 w 104"/>
                  <a:gd name="T11" fmla="*/ 72 h 95"/>
                  <a:gd name="T12" fmla="*/ 104 w 104"/>
                  <a:gd name="T13" fmla="*/ 0 h 95"/>
                </a:gdLst>
                <a:ahLst/>
                <a:cxnLst>
                  <a:cxn ang="0">
                    <a:pos x="T0" y="T1"/>
                  </a:cxn>
                  <a:cxn ang="0">
                    <a:pos x="T2" y="T3"/>
                  </a:cxn>
                  <a:cxn ang="0">
                    <a:pos x="T4" y="T5"/>
                  </a:cxn>
                  <a:cxn ang="0">
                    <a:pos x="T6" y="T7"/>
                  </a:cxn>
                  <a:cxn ang="0">
                    <a:pos x="T8" y="T9"/>
                  </a:cxn>
                  <a:cxn ang="0">
                    <a:pos x="T10" y="T11"/>
                  </a:cxn>
                  <a:cxn ang="0">
                    <a:pos x="T12" y="T13"/>
                  </a:cxn>
                </a:cxnLst>
                <a:rect l="0" t="0" r="r" b="b"/>
                <a:pathLst>
                  <a:path w="104" h="95">
                    <a:moveTo>
                      <a:pt x="104" y="0"/>
                    </a:moveTo>
                    <a:cubicBezTo>
                      <a:pt x="0" y="0"/>
                      <a:pt x="0" y="0"/>
                      <a:pt x="0" y="0"/>
                    </a:cubicBezTo>
                    <a:cubicBezTo>
                      <a:pt x="0" y="72"/>
                      <a:pt x="0" y="72"/>
                      <a:pt x="0" y="72"/>
                    </a:cubicBezTo>
                    <a:cubicBezTo>
                      <a:pt x="0" y="85"/>
                      <a:pt x="11" y="95"/>
                      <a:pt x="24" y="95"/>
                    </a:cubicBezTo>
                    <a:cubicBezTo>
                      <a:pt x="81" y="95"/>
                      <a:pt x="81" y="95"/>
                      <a:pt x="81" y="95"/>
                    </a:cubicBezTo>
                    <a:cubicBezTo>
                      <a:pt x="94" y="95"/>
                      <a:pt x="104" y="85"/>
                      <a:pt x="104" y="72"/>
                    </a:cubicBezTo>
                    <a:cubicBezTo>
                      <a:pt x="104" y="0"/>
                      <a:pt x="104" y="0"/>
                      <a:pt x="104" y="0"/>
                    </a:cubicBezTo>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îṣḷiḋé">
                <a:extLst>
                  <a:ext uri="{FF2B5EF4-FFF2-40B4-BE49-F238E27FC236}">
                    <a16:creationId xmlns:a16="http://schemas.microsoft.com/office/drawing/2014/main" id="{F241DC05-4541-44F3-BAB8-4EA70691B97A}"/>
                  </a:ext>
                </a:extLst>
              </p:cNvPr>
              <p:cNvSpPr/>
              <p:nvPr/>
            </p:nvSpPr>
            <p:spPr bwMode="auto">
              <a:xfrm>
                <a:off x="4493608" y="5437408"/>
                <a:ext cx="309908" cy="32433"/>
              </a:xfrm>
              <a:custGeom>
                <a:avLst/>
                <a:gdLst>
                  <a:gd name="T0" fmla="*/ 258 w 258"/>
                  <a:gd name="T1" fmla="*/ 27 h 27"/>
                  <a:gd name="T2" fmla="*/ 0 w 258"/>
                  <a:gd name="T3" fmla="*/ 27 h 27"/>
                  <a:gd name="T4" fmla="*/ 28 w 258"/>
                  <a:gd name="T5" fmla="*/ 0 h 27"/>
                  <a:gd name="T6" fmla="*/ 231 w 258"/>
                  <a:gd name="T7" fmla="*/ 0 h 27"/>
                  <a:gd name="T8" fmla="*/ 258 w 258"/>
                  <a:gd name="T9" fmla="*/ 27 h 27"/>
                </a:gdLst>
                <a:ahLst/>
                <a:cxnLst>
                  <a:cxn ang="0">
                    <a:pos x="T0" y="T1"/>
                  </a:cxn>
                  <a:cxn ang="0">
                    <a:pos x="T2" y="T3"/>
                  </a:cxn>
                  <a:cxn ang="0">
                    <a:pos x="T4" y="T5"/>
                  </a:cxn>
                  <a:cxn ang="0">
                    <a:pos x="T6" y="T7"/>
                  </a:cxn>
                  <a:cxn ang="0">
                    <a:pos x="T8" y="T9"/>
                  </a:cxn>
                </a:cxnLst>
                <a:rect l="0" t="0" r="r" b="b"/>
                <a:pathLst>
                  <a:path w="258" h="27">
                    <a:moveTo>
                      <a:pt x="258" y="27"/>
                    </a:moveTo>
                    <a:lnTo>
                      <a:pt x="0" y="27"/>
                    </a:lnTo>
                    <a:lnTo>
                      <a:pt x="28" y="0"/>
                    </a:lnTo>
                    <a:lnTo>
                      <a:pt x="231" y="0"/>
                    </a:lnTo>
                    <a:lnTo>
                      <a:pt x="258" y="27"/>
                    </a:lnTo>
                    <a:close/>
                  </a:path>
                </a:pathLst>
              </a:custGeom>
              <a:solidFill>
                <a:srgbClr val="CE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íṩlidê">
                <a:extLst>
                  <a:ext uri="{FF2B5EF4-FFF2-40B4-BE49-F238E27FC236}">
                    <a16:creationId xmlns:a16="http://schemas.microsoft.com/office/drawing/2014/main" id="{CF7CDEC8-E731-4533-8FED-8503690DDCFE}"/>
                  </a:ext>
                </a:extLst>
              </p:cNvPr>
              <p:cNvSpPr/>
              <p:nvPr/>
            </p:nvSpPr>
            <p:spPr bwMode="auto">
              <a:xfrm>
                <a:off x="4516431" y="5385758"/>
                <a:ext cx="267866" cy="51652"/>
              </a:xfrm>
              <a:custGeom>
                <a:avLst/>
                <a:gdLst>
                  <a:gd name="T0" fmla="*/ 6 w 107"/>
                  <a:gd name="T1" fmla="*/ 21 h 21"/>
                  <a:gd name="T2" fmla="*/ 101 w 107"/>
                  <a:gd name="T3" fmla="*/ 21 h 21"/>
                  <a:gd name="T4" fmla="*/ 107 w 107"/>
                  <a:gd name="T5" fmla="*/ 16 h 21"/>
                  <a:gd name="T6" fmla="*/ 107 w 107"/>
                  <a:gd name="T7" fmla="*/ 6 h 21"/>
                  <a:gd name="T8" fmla="*/ 101 w 107"/>
                  <a:gd name="T9" fmla="*/ 0 h 21"/>
                  <a:gd name="T10" fmla="*/ 6 w 107"/>
                  <a:gd name="T11" fmla="*/ 0 h 21"/>
                  <a:gd name="T12" fmla="*/ 0 w 107"/>
                  <a:gd name="T13" fmla="*/ 6 h 21"/>
                  <a:gd name="T14" fmla="*/ 0 w 107"/>
                  <a:gd name="T15" fmla="*/ 16 h 21"/>
                  <a:gd name="T16" fmla="*/ 6 w 107"/>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7" h="21">
                    <a:moveTo>
                      <a:pt x="6" y="21"/>
                    </a:moveTo>
                    <a:cubicBezTo>
                      <a:pt x="101" y="21"/>
                      <a:pt x="101" y="21"/>
                      <a:pt x="101" y="21"/>
                    </a:cubicBezTo>
                    <a:cubicBezTo>
                      <a:pt x="104" y="21"/>
                      <a:pt x="107" y="19"/>
                      <a:pt x="107" y="16"/>
                    </a:cubicBezTo>
                    <a:cubicBezTo>
                      <a:pt x="107" y="6"/>
                      <a:pt x="107" y="6"/>
                      <a:pt x="107" y="6"/>
                    </a:cubicBezTo>
                    <a:cubicBezTo>
                      <a:pt x="107" y="2"/>
                      <a:pt x="104" y="0"/>
                      <a:pt x="101" y="0"/>
                    </a:cubicBezTo>
                    <a:cubicBezTo>
                      <a:pt x="6" y="0"/>
                      <a:pt x="6" y="0"/>
                      <a:pt x="6" y="0"/>
                    </a:cubicBezTo>
                    <a:cubicBezTo>
                      <a:pt x="3" y="0"/>
                      <a:pt x="0" y="2"/>
                      <a:pt x="0" y="6"/>
                    </a:cubicBezTo>
                    <a:cubicBezTo>
                      <a:pt x="0" y="16"/>
                      <a:pt x="0" y="16"/>
                      <a:pt x="0" y="16"/>
                    </a:cubicBezTo>
                    <a:cubicBezTo>
                      <a:pt x="0" y="19"/>
                      <a:pt x="3" y="21"/>
                      <a:pt x="6" y="21"/>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ïS1iḑê">
                <a:extLst>
                  <a:ext uri="{FF2B5EF4-FFF2-40B4-BE49-F238E27FC236}">
                    <a16:creationId xmlns:a16="http://schemas.microsoft.com/office/drawing/2014/main" id="{8B1B1151-5BE0-43F8-B6F0-AB2176EA7D2F}"/>
                  </a:ext>
                </a:extLst>
              </p:cNvPr>
              <p:cNvSpPr/>
              <p:nvPr/>
            </p:nvSpPr>
            <p:spPr bwMode="auto">
              <a:xfrm>
                <a:off x="4511627" y="5480651"/>
                <a:ext cx="34835" cy="236635"/>
              </a:xfrm>
              <a:custGeom>
                <a:avLst/>
                <a:gdLst>
                  <a:gd name="T0" fmla="*/ 7 w 14"/>
                  <a:gd name="T1" fmla="*/ 0 h 95"/>
                  <a:gd name="T2" fmla="*/ 0 w 14"/>
                  <a:gd name="T3" fmla="*/ 7 h 95"/>
                  <a:gd name="T4" fmla="*/ 0 w 14"/>
                  <a:gd name="T5" fmla="*/ 88 h 95"/>
                  <a:gd name="T6" fmla="*/ 7 w 14"/>
                  <a:gd name="T7" fmla="*/ 95 h 95"/>
                  <a:gd name="T8" fmla="*/ 11 w 14"/>
                  <a:gd name="T9" fmla="*/ 94 h 95"/>
                  <a:gd name="T10" fmla="*/ 3 w 14"/>
                  <a:gd name="T11" fmla="*/ 77 h 95"/>
                  <a:gd name="T12" fmla="*/ 3 w 14"/>
                  <a:gd name="T13" fmla="*/ 5 h 95"/>
                  <a:gd name="T14" fmla="*/ 14 w 14"/>
                  <a:gd name="T15" fmla="*/ 5 h 95"/>
                  <a:gd name="T16" fmla="*/ 7 w 14"/>
                  <a:gd name="T17" fmla="*/ 0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95">
                    <a:moveTo>
                      <a:pt x="7" y="0"/>
                    </a:moveTo>
                    <a:cubicBezTo>
                      <a:pt x="3" y="0"/>
                      <a:pt x="0" y="3"/>
                      <a:pt x="0" y="7"/>
                    </a:cubicBezTo>
                    <a:cubicBezTo>
                      <a:pt x="0" y="88"/>
                      <a:pt x="0" y="88"/>
                      <a:pt x="0" y="88"/>
                    </a:cubicBezTo>
                    <a:cubicBezTo>
                      <a:pt x="0" y="92"/>
                      <a:pt x="3" y="95"/>
                      <a:pt x="7" y="95"/>
                    </a:cubicBezTo>
                    <a:cubicBezTo>
                      <a:pt x="8" y="95"/>
                      <a:pt x="10" y="95"/>
                      <a:pt x="11" y="94"/>
                    </a:cubicBezTo>
                    <a:cubicBezTo>
                      <a:pt x="6" y="90"/>
                      <a:pt x="3" y="84"/>
                      <a:pt x="3" y="77"/>
                    </a:cubicBezTo>
                    <a:cubicBezTo>
                      <a:pt x="3" y="5"/>
                      <a:pt x="3" y="5"/>
                      <a:pt x="3" y="5"/>
                    </a:cubicBezTo>
                    <a:cubicBezTo>
                      <a:pt x="14" y="5"/>
                      <a:pt x="14" y="5"/>
                      <a:pt x="14" y="5"/>
                    </a:cubicBezTo>
                    <a:cubicBezTo>
                      <a:pt x="13" y="2"/>
                      <a:pt x="10" y="0"/>
                      <a:pt x="7" y="0"/>
                    </a:cubicBezTo>
                  </a:path>
                </a:pathLst>
              </a:custGeom>
              <a:solidFill>
                <a:srgbClr val="DFEEF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îşḻíḓe">
                <a:extLst>
                  <a:ext uri="{FF2B5EF4-FFF2-40B4-BE49-F238E27FC236}">
                    <a16:creationId xmlns:a16="http://schemas.microsoft.com/office/drawing/2014/main" id="{3E9B517E-8D7E-46CC-8D4B-E727230CC910}"/>
                  </a:ext>
                </a:extLst>
              </p:cNvPr>
              <p:cNvSpPr/>
              <p:nvPr/>
            </p:nvSpPr>
            <p:spPr bwMode="auto">
              <a:xfrm>
                <a:off x="4518834" y="5492663"/>
                <a:ext cx="27628" cy="222221"/>
              </a:xfrm>
              <a:custGeom>
                <a:avLst/>
                <a:gdLst>
                  <a:gd name="T0" fmla="*/ 11 w 11"/>
                  <a:gd name="T1" fmla="*/ 0 h 89"/>
                  <a:gd name="T2" fmla="*/ 0 w 11"/>
                  <a:gd name="T3" fmla="*/ 0 h 89"/>
                  <a:gd name="T4" fmla="*/ 0 w 11"/>
                  <a:gd name="T5" fmla="*/ 72 h 89"/>
                  <a:gd name="T6" fmla="*/ 8 w 11"/>
                  <a:gd name="T7" fmla="*/ 89 h 89"/>
                  <a:gd name="T8" fmla="*/ 11 w 11"/>
                  <a:gd name="T9" fmla="*/ 83 h 89"/>
                  <a:gd name="T10" fmla="*/ 11 w 11"/>
                  <a:gd name="T11" fmla="*/ 2 h 89"/>
                  <a:gd name="T12" fmla="*/ 11 w 11"/>
                  <a:gd name="T13" fmla="*/ 0 h 89"/>
                </a:gdLst>
                <a:ahLst/>
                <a:cxnLst>
                  <a:cxn ang="0">
                    <a:pos x="T0" y="T1"/>
                  </a:cxn>
                  <a:cxn ang="0">
                    <a:pos x="T2" y="T3"/>
                  </a:cxn>
                  <a:cxn ang="0">
                    <a:pos x="T4" y="T5"/>
                  </a:cxn>
                  <a:cxn ang="0">
                    <a:pos x="T6" y="T7"/>
                  </a:cxn>
                  <a:cxn ang="0">
                    <a:pos x="T8" y="T9"/>
                  </a:cxn>
                  <a:cxn ang="0">
                    <a:pos x="T10" y="T11"/>
                  </a:cxn>
                  <a:cxn ang="0">
                    <a:pos x="T12" y="T13"/>
                  </a:cxn>
                </a:cxnLst>
                <a:rect l="0" t="0" r="r" b="b"/>
                <a:pathLst>
                  <a:path w="11" h="89">
                    <a:moveTo>
                      <a:pt x="11" y="0"/>
                    </a:moveTo>
                    <a:cubicBezTo>
                      <a:pt x="0" y="0"/>
                      <a:pt x="0" y="0"/>
                      <a:pt x="0" y="0"/>
                    </a:cubicBezTo>
                    <a:cubicBezTo>
                      <a:pt x="0" y="72"/>
                      <a:pt x="0" y="72"/>
                      <a:pt x="0" y="72"/>
                    </a:cubicBezTo>
                    <a:cubicBezTo>
                      <a:pt x="0" y="79"/>
                      <a:pt x="3" y="85"/>
                      <a:pt x="8" y="89"/>
                    </a:cubicBezTo>
                    <a:cubicBezTo>
                      <a:pt x="10" y="88"/>
                      <a:pt x="11" y="86"/>
                      <a:pt x="11" y="83"/>
                    </a:cubicBezTo>
                    <a:cubicBezTo>
                      <a:pt x="11" y="2"/>
                      <a:pt x="11" y="2"/>
                      <a:pt x="11" y="2"/>
                    </a:cubicBezTo>
                    <a:cubicBezTo>
                      <a:pt x="11" y="1"/>
                      <a:pt x="11" y="1"/>
                      <a:pt x="11" y="0"/>
                    </a:cubicBezTo>
                  </a:path>
                </a:pathLst>
              </a:custGeom>
              <a:solidFill>
                <a:srgbClr val="F2ABC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îsḷíḍé">
                <a:extLst>
                  <a:ext uri="{FF2B5EF4-FFF2-40B4-BE49-F238E27FC236}">
                    <a16:creationId xmlns:a16="http://schemas.microsoft.com/office/drawing/2014/main" id="{F502A6E0-E402-41B3-8819-7D762C29B820}"/>
                  </a:ext>
                </a:extLst>
              </p:cNvPr>
              <p:cNvSpPr/>
              <p:nvPr/>
            </p:nvSpPr>
            <p:spPr bwMode="auto">
              <a:xfrm>
                <a:off x="5064174" y="5073448"/>
                <a:ext cx="169369" cy="32433"/>
              </a:xfrm>
              <a:custGeom>
                <a:avLst/>
                <a:gdLst>
                  <a:gd name="T0" fmla="*/ 61 w 68"/>
                  <a:gd name="T1" fmla="*/ 0 h 13"/>
                  <a:gd name="T2" fmla="*/ 7 w 68"/>
                  <a:gd name="T3" fmla="*/ 0 h 13"/>
                  <a:gd name="T4" fmla="*/ 0 w 68"/>
                  <a:gd name="T5" fmla="*/ 7 h 13"/>
                  <a:gd name="T6" fmla="*/ 7 w 68"/>
                  <a:gd name="T7" fmla="*/ 13 h 13"/>
                  <a:gd name="T8" fmla="*/ 61 w 68"/>
                  <a:gd name="T9" fmla="*/ 13 h 13"/>
                  <a:gd name="T10" fmla="*/ 68 w 68"/>
                  <a:gd name="T11" fmla="*/ 7 h 13"/>
                  <a:gd name="T12" fmla="*/ 61 w 68"/>
                  <a:gd name="T13" fmla="*/ 0 h 13"/>
                </a:gdLst>
                <a:ahLst/>
                <a:cxnLst>
                  <a:cxn ang="0">
                    <a:pos x="T0" y="T1"/>
                  </a:cxn>
                  <a:cxn ang="0">
                    <a:pos x="T2" y="T3"/>
                  </a:cxn>
                  <a:cxn ang="0">
                    <a:pos x="T4" y="T5"/>
                  </a:cxn>
                  <a:cxn ang="0">
                    <a:pos x="T6" y="T7"/>
                  </a:cxn>
                  <a:cxn ang="0">
                    <a:pos x="T8" y="T9"/>
                  </a:cxn>
                  <a:cxn ang="0">
                    <a:pos x="T10" y="T11"/>
                  </a:cxn>
                  <a:cxn ang="0">
                    <a:pos x="T12" y="T13"/>
                  </a:cxn>
                </a:cxnLst>
                <a:rect l="0" t="0" r="r" b="b"/>
                <a:pathLst>
                  <a:path w="68" h="13">
                    <a:moveTo>
                      <a:pt x="61" y="0"/>
                    </a:moveTo>
                    <a:cubicBezTo>
                      <a:pt x="7" y="0"/>
                      <a:pt x="7" y="0"/>
                      <a:pt x="7" y="0"/>
                    </a:cubicBezTo>
                    <a:cubicBezTo>
                      <a:pt x="3" y="0"/>
                      <a:pt x="0" y="3"/>
                      <a:pt x="0" y="7"/>
                    </a:cubicBezTo>
                    <a:cubicBezTo>
                      <a:pt x="0" y="10"/>
                      <a:pt x="3" y="13"/>
                      <a:pt x="7" y="13"/>
                    </a:cubicBezTo>
                    <a:cubicBezTo>
                      <a:pt x="61" y="13"/>
                      <a:pt x="61" y="13"/>
                      <a:pt x="61" y="13"/>
                    </a:cubicBezTo>
                    <a:cubicBezTo>
                      <a:pt x="65" y="13"/>
                      <a:pt x="68" y="10"/>
                      <a:pt x="68" y="7"/>
                    </a:cubicBezTo>
                    <a:cubicBezTo>
                      <a:pt x="68" y="3"/>
                      <a:pt x="65" y="0"/>
                      <a:pt x="61" y="0"/>
                    </a:cubicBezTo>
                    <a:close/>
                  </a:path>
                </a:pathLst>
              </a:custGeom>
              <a:solidFill>
                <a:srgbClr val="CE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iṣļiḓê">
                <a:extLst>
                  <a:ext uri="{FF2B5EF4-FFF2-40B4-BE49-F238E27FC236}">
                    <a16:creationId xmlns:a16="http://schemas.microsoft.com/office/drawing/2014/main" id="{DAB9F5A3-614F-4AAB-AA37-373954DF6F2F}"/>
                  </a:ext>
                </a:extLst>
              </p:cNvPr>
              <p:cNvSpPr/>
              <p:nvPr/>
            </p:nvSpPr>
            <p:spPr bwMode="auto">
              <a:xfrm>
                <a:off x="4896007" y="5105879"/>
                <a:ext cx="504501" cy="646240"/>
              </a:xfrm>
              <a:custGeom>
                <a:avLst/>
                <a:gdLst>
                  <a:gd name="T0" fmla="*/ 128 w 202"/>
                  <a:gd name="T1" fmla="*/ 136 h 259"/>
                  <a:gd name="T2" fmla="*/ 128 w 202"/>
                  <a:gd name="T3" fmla="*/ 0 h 259"/>
                  <a:gd name="T4" fmla="*/ 74 w 202"/>
                  <a:gd name="T5" fmla="*/ 0 h 259"/>
                  <a:gd name="T6" fmla="*/ 74 w 202"/>
                  <a:gd name="T7" fmla="*/ 136 h 259"/>
                  <a:gd name="T8" fmla="*/ 6 w 202"/>
                  <a:gd name="T9" fmla="*/ 237 h 259"/>
                  <a:gd name="T10" fmla="*/ 18 w 202"/>
                  <a:gd name="T11" fmla="*/ 259 h 259"/>
                  <a:gd name="T12" fmla="*/ 184 w 202"/>
                  <a:gd name="T13" fmla="*/ 259 h 259"/>
                  <a:gd name="T14" fmla="*/ 196 w 202"/>
                  <a:gd name="T15" fmla="*/ 237 h 259"/>
                  <a:gd name="T16" fmla="*/ 128 w 202"/>
                  <a:gd name="T17" fmla="*/ 136 h 2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2" h="259">
                    <a:moveTo>
                      <a:pt x="128" y="136"/>
                    </a:moveTo>
                    <a:cubicBezTo>
                      <a:pt x="128" y="0"/>
                      <a:pt x="128" y="0"/>
                      <a:pt x="128" y="0"/>
                    </a:cubicBezTo>
                    <a:cubicBezTo>
                      <a:pt x="74" y="0"/>
                      <a:pt x="74" y="0"/>
                      <a:pt x="74" y="0"/>
                    </a:cubicBezTo>
                    <a:cubicBezTo>
                      <a:pt x="74" y="136"/>
                      <a:pt x="74" y="136"/>
                      <a:pt x="74" y="136"/>
                    </a:cubicBezTo>
                    <a:cubicBezTo>
                      <a:pt x="6" y="237"/>
                      <a:pt x="6" y="237"/>
                      <a:pt x="6" y="237"/>
                    </a:cubicBezTo>
                    <a:cubicBezTo>
                      <a:pt x="0" y="246"/>
                      <a:pt x="7" y="259"/>
                      <a:pt x="18" y="259"/>
                    </a:cubicBezTo>
                    <a:cubicBezTo>
                      <a:pt x="184" y="259"/>
                      <a:pt x="184" y="259"/>
                      <a:pt x="184" y="259"/>
                    </a:cubicBezTo>
                    <a:cubicBezTo>
                      <a:pt x="195" y="259"/>
                      <a:pt x="202" y="246"/>
                      <a:pt x="196" y="237"/>
                    </a:cubicBezTo>
                    <a:lnTo>
                      <a:pt x="128" y="136"/>
                    </a:lnTo>
                    <a:close/>
                  </a:path>
                </a:pathLst>
              </a:custGeom>
              <a:solidFill>
                <a:srgbClr val="CE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îš1ïḋè">
                <a:extLst>
                  <a:ext uri="{FF2B5EF4-FFF2-40B4-BE49-F238E27FC236}">
                    <a16:creationId xmlns:a16="http://schemas.microsoft.com/office/drawing/2014/main" id="{2C58E854-02DB-4506-80EE-7F51ABC00C2C}"/>
                  </a:ext>
                </a:extLst>
              </p:cNvPr>
              <p:cNvSpPr/>
              <p:nvPr/>
            </p:nvSpPr>
            <p:spPr bwMode="auto">
              <a:xfrm>
                <a:off x="4941654" y="5582753"/>
                <a:ext cx="414412" cy="134534"/>
              </a:xfrm>
              <a:custGeom>
                <a:avLst/>
                <a:gdLst>
                  <a:gd name="T0" fmla="*/ 74 w 345"/>
                  <a:gd name="T1" fmla="*/ 0 h 112"/>
                  <a:gd name="T2" fmla="*/ 0 w 345"/>
                  <a:gd name="T3" fmla="*/ 112 h 112"/>
                  <a:gd name="T4" fmla="*/ 345 w 345"/>
                  <a:gd name="T5" fmla="*/ 112 h 112"/>
                  <a:gd name="T6" fmla="*/ 270 w 345"/>
                  <a:gd name="T7" fmla="*/ 0 h 112"/>
                  <a:gd name="T8" fmla="*/ 74 w 345"/>
                  <a:gd name="T9" fmla="*/ 0 h 112"/>
                </a:gdLst>
                <a:ahLst/>
                <a:cxnLst>
                  <a:cxn ang="0">
                    <a:pos x="T0" y="T1"/>
                  </a:cxn>
                  <a:cxn ang="0">
                    <a:pos x="T2" y="T3"/>
                  </a:cxn>
                  <a:cxn ang="0">
                    <a:pos x="T4" y="T5"/>
                  </a:cxn>
                  <a:cxn ang="0">
                    <a:pos x="T6" y="T7"/>
                  </a:cxn>
                  <a:cxn ang="0">
                    <a:pos x="T8" y="T9"/>
                  </a:cxn>
                </a:cxnLst>
                <a:rect l="0" t="0" r="r" b="b"/>
                <a:pathLst>
                  <a:path w="345" h="112">
                    <a:moveTo>
                      <a:pt x="74" y="0"/>
                    </a:moveTo>
                    <a:lnTo>
                      <a:pt x="0" y="112"/>
                    </a:lnTo>
                    <a:lnTo>
                      <a:pt x="345" y="112"/>
                    </a:lnTo>
                    <a:lnTo>
                      <a:pt x="270" y="0"/>
                    </a:lnTo>
                    <a:lnTo>
                      <a:pt x="74" y="0"/>
                    </a:ln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ïṡļiḋê">
                <a:extLst>
                  <a:ext uri="{FF2B5EF4-FFF2-40B4-BE49-F238E27FC236}">
                    <a16:creationId xmlns:a16="http://schemas.microsoft.com/office/drawing/2014/main" id="{861343E1-7235-402F-B38F-673F9B77988C}"/>
                  </a:ext>
                </a:extLst>
              </p:cNvPr>
              <p:cNvSpPr/>
              <p:nvPr/>
            </p:nvSpPr>
            <p:spPr bwMode="auto">
              <a:xfrm>
                <a:off x="5198709" y="5635606"/>
                <a:ext cx="16817" cy="16817"/>
              </a:xfrm>
              <a:prstGeom prst="ellipse">
                <a:avLst/>
              </a:prstGeom>
              <a:solidFill>
                <a:srgbClr val="FFE3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ïsḷïḑê">
                <a:extLst>
                  <a:ext uri="{FF2B5EF4-FFF2-40B4-BE49-F238E27FC236}">
                    <a16:creationId xmlns:a16="http://schemas.microsoft.com/office/drawing/2014/main" id="{FA593A7F-8C2B-4911-B8C2-539B72D28148}"/>
                  </a:ext>
                </a:extLst>
              </p:cNvPr>
              <p:cNvSpPr/>
              <p:nvPr/>
            </p:nvSpPr>
            <p:spPr bwMode="auto">
              <a:xfrm>
                <a:off x="5233544" y="5652422"/>
                <a:ext cx="34835" cy="32433"/>
              </a:xfrm>
              <a:prstGeom prst="ellipse">
                <a:avLst/>
              </a:prstGeom>
              <a:solidFill>
                <a:srgbClr val="FFE3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îśḷîḍe">
                <a:extLst>
                  <a:ext uri="{FF2B5EF4-FFF2-40B4-BE49-F238E27FC236}">
                    <a16:creationId xmlns:a16="http://schemas.microsoft.com/office/drawing/2014/main" id="{027AAFFB-2A9E-40BD-9234-A5C3DEFCE247}"/>
                  </a:ext>
                </a:extLst>
              </p:cNvPr>
              <p:cNvSpPr/>
              <p:nvPr/>
            </p:nvSpPr>
            <p:spPr bwMode="auto">
              <a:xfrm>
                <a:off x="5064174" y="5668037"/>
                <a:ext cx="16817" cy="16817"/>
              </a:xfrm>
              <a:prstGeom prst="ellipse">
                <a:avLst/>
              </a:prstGeom>
              <a:solidFill>
                <a:srgbClr val="FFE3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ïs1ídè">
                <a:extLst>
                  <a:ext uri="{FF2B5EF4-FFF2-40B4-BE49-F238E27FC236}">
                    <a16:creationId xmlns:a16="http://schemas.microsoft.com/office/drawing/2014/main" id="{F7E303EF-A5B5-4D03-8D24-078EDF9D0251}"/>
                  </a:ext>
                </a:extLst>
              </p:cNvPr>
              <p:cNvSpPr/>
              <p:nvPr/>
            </p:nvSpPr>
            <p:spPr bwMode="auto">
              <a:xfrm>
                <a:off x="5099009" y="5615185"/>
                <a:ext cx="14414" cy="16817"/>
              </a:xfrm>
              <a:prstGeom prst="ellipse">
                <a:avLst/>
              </a:prstGeom>
              <a:solidFill>
                <a:srgbClr val="FFE3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íṧľiḍé">
                <a:extLst>
                  <a:ext uri="{FF2B5EF4-FFF2-40B4-BE49-F238E27FC236}">
                    <a16:creationId xmlns:a16="http://schemas.microsoft.com/office/drawing/2014/main" id="{87ADE131-FAD6-49F0-AD6E-BB787AE9774E}"/>
                  </a:ext>
                </a:extLst>
              </p:cNvPr>
              <p:cNvSpPr/>
              <p:nvPr/>
            </p:nvSpPr>
            <p:spPr bwMode="auto">
              <a:xfrm>
                <a:off x="5131442" y="5668037"/>
                <a:ext cx="34835" cy="34835"/>
              </a:xfrm>
              <a:prstGeom prst="ellipse">
                <a:avLst/>
              </a:prstGeom>
              <a:solidFill>
                <a:srgbClr val="FFE39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ïṧḷîḑè">
                <a:extLst>
                  <a:ext uri="{FF2B5EF4-FFF2-40B4-BE49-F238E27FC236}">
                    <a16:creationId xmlns:a16="http://schemas.microsoft.com/office/drawing/2014/main" id="{0ACB5457-B0B9-41B1-B3F6-A8423B1A8007}"/>
                  </a:ext>
                </a:extLst>
              </p:cNvPr>
              <p:cNvSpPr/>
              <p:nvPr/>
            </p:nvSpPr>
            <p:spPr bwMode="auto">
              <a:xfrm>
                <a:off x="4386703" y="5749718"/>
                <a:ext cx="3476251" cy="384382"/>
              </a:xfrm>
              <a:custGeom>
                <a:avLst/>
                <a:gdLst>
                  <a:gd name="T0" fmla="*/ 1392 w 1392"/>
                  <a:gd name="T1" fmla="*/ 0 h 154"/>
                  <a:gd name="T2" fmla="*/ 0 w 1392"/>
                  <a:gd name="T3" fmla="*/ 0 h 154"/>
                  <a:gd name="T4" fmla="*/ 0 w 1392"/>
                  <a:gd name="T5" fmla="*/ 94 h 154"/>
                  <a:gd name="T6" fmla="*/ 60 w 1392"/>
                  <a:gd name="T7" fmla="*/ 154 h 154"/>
                  <a:gd name="T8" fmla="*/ 1331 w 1392"/>
                  <a:gd name="T9" fmla="*/ 154 h 154"/>
                  <a:gd name="T10" fmla="*/ 1392 w 1392"/>
                  <a:gd name="T11" fmla="*/ 94 h 154"/>
                  <a:gd name="T12" fmla="*/ 1392 w 1392"/>
                  <a:gd name="T13" fmla="*/ 0 h 154"/>
                </a:gdLst>
                <a:ahLst/>
                <a:cxnLst>
                  <a:cxn ang="0">
                    <a:pos x="T0" y="T1"/>
                  </a:cxn>
                  <a:cxn ang="0">
                    <a:pos x="T2" y="T3"/>
                  </a:cxn>
                  <a:cxn ang="0">
                    <a:pos x="T4" y="T5"/>
                  </a:cxn>
                  <a:cxn ang="0">
                    <a:pos x="T6" y="T7"/>
                  </a:cxn>
                  <a:cxn ang="0">
                    <a:pos x="T8" y="T9"/>
                  </a:cxn>
                  <a:cxn ang="0">
                    <a:pos x="T10" y="T11"/>
                  </a:cxn>
                  <a:cxn ang="0">
                    <a:pos x="T12" y="T13"/>
                  </a:cxn>
                </a:cxnLst>
                <a:rect l="0" t="0" r="r" b="b"/>
                <a:pathLst>
                  <a:path w="1392" h="154">
                    <a:moveTo>
                      <a:pt x="1392" y="0"/>
                    </a:moveTo>
                    <a:cubicBezTo>
                      <a:pt x="0" y="0"/>
                      <a:pt x="0" y="0"/>
                      <a:pt x="0" y="0"/>
                    </a:cubicBezTo>
                    <a:cubicBezTo>
                      <a:pt x="0" y="94"/>
                      <a:pt x="0" y="94"/>
                      <a:pt x="0" y="94"/>
                    </a:cubicBezTo>
                    <a:cubicBezTo>
                      <a:pt x="0" y="127"/>
                      <a:pt x="27" y="154"/>
                      <a:pt x="60" y="154"/>
                    </a:cubicBezTo>
                    <a:cubicBezTo>
                      <a:pt x="1331" y="154"/>
                      <a:pt x="1331" y="154"/>
                      <a:pt x="1331" y="154"/>
                    </a:cubicBezTo>
                    <a:cubicBezTo>
                      <a:pt x="1365" y="154"/>
                      <a:pt x="1392" y="127"/>
                      <a:pt x="1392" y="94"/>
                    </a:cubicBezTo>
                    <a:lnTo>
                      <a:pt x="1392" y="0"/>
                    </a:lnTo>
                    <a:close/>
                  </a:path>
                </a:pathLst>
              </a:custGeom>
              <a:solidFill>
                <a:srgbClr val="979FF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íṩḷïḍè">
                <a:extLst>
                  <a:ext uri="{FF2B5EF4-FFF2-40B4-BE49-F238E27FC236}">
                    <a16:creationId xmlns:a16="http://schemas.microsoft.com/office/drawing/2014/main" id="{20FBA212-43B8-4A0C-9AAC-A379809CC507}"/>
                  </a:ext>
                </a:extLst>
              </p:cNvPr>
              <p:cNvSpPr/>
              <p:nvPr/>
            </p:nvSpPr>
            <p:spPr bwMode="auto">
              <a:xfrm>
                <a:off x="6199302" y="4552130"/>
                <a:ext cx="387986" cy="818012"/>
              </a:xfrm>
              <a:custGeom>
                <a:avLst/>
                <a:gdLst>
                  <a:gd name="T0" fmla="*/ 155 w 155"/>
                  <a:gd name="T1" fmla="*/ 167 h 328"/>
                  <a:gd name="T2" fmla="*/ 34 w 155"/>
                  <a:gd name="T3" fmla="*/ 328 h 328"/>
                  <a:gd name="T4" fmla="*/ 22 w 155"/>
                  <a:gd name="T5" fmla="*/ 285 h 328"/>
                  <a:gd name="T6" fmla="*/ 111 w 155"/>
                  <a:gd name="T7" fmla="*/ 167 h 328"/>
                  <a:gd name="T8" fmla="*/ 58 w 155"/>
                  <a:gd name="T9" fmla="*/ 65 h 328"/>
                  <a:gd name="T10" fmla="*/ 0 w 155"/>
                  <a:gd name="T11" fmla="*/ 44 h 328"/>
                  <a:gd name="T12" fmla="*/ 4 w 155"/>
                  <a:gd name="T13" fmla="*/ 0 h 328"/>
                  <a:gd name="T14" fmla="*/ 71 w 155"/>
                  <a:gd name="T15" fmla="*/ 21 h 328"/>
                  <a:gd name="T16" fmla="*/ 155 w 155"/>
                  <a:gd name="T17" fmla="*/ 167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5" h="328">
                    <a:moveTo>
                      <a:pt x="155" y="167"/>
                    </a:moveTo>
                    <a:cubicBezTo>
                      <a:pt x="155" y="241"/>
                      <a:pt x="106" y="307"/>
                      <a:pt x="34" y="328"/>
                    </a:cubicBezTo>
                    <a:cubicBezTo>
                      <a:pt x="22" y="285"/>
                      <a:pt x="22" y="285"/>
                      <a:pt x="22" y="285"/>
                    </a:cubicBezTo>
                    <a:cubicBezTo>
                      <a:pt x="75" y="270"/>
                      <a:pt x="111" y="221"/>
                      <a:pt x="111" y="167"/>
                    </a:cubicBezTo>
                    <a:cubicBezTo>
                      <a:pt x="111" y="125"/>
                      <a:pt x="90" y="87"/>
                      <a:pt x="58" y="65"/>
                    </a:cubicBezTo>
                    <a:cubicBezTo>
                      <a:pt x="41" y="54"/>
                      <a:pt x="22" y="46"/>
                      <a:pt x="0" y="44"/>
                    </a:cubicBezTo>
                    <a:cubicBezTo>
                      <a:pt x="4" y="0"/>
                      <a:pt x="4" y="0"/>
                      <a:pt x="4" y="0"/>
                    </a:cubicBezTo>
                    <a:cubicBezTo>
                      <a:pt x="29" y="3"/>
                      <a:pt x="51" y="10"/>
                      <a:pt x="71" y="21"/>
                    </a:cubicBezTo>
                    <a:cubicBezTo>
                      <a:pt x="122" y="50"/>
                      <a:pt x="155" y="105"/>
                      <a:pt x="155" y="167"/>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ïś1ïḍè">
                <a:extLst>
                  <a:ext uri="{FF2B5EF4-FFF2-40B4-BE49-F238E27FC236}">
                    <a16:creationId xmlns:a16="http://schemas.microsoft.com/office/drawing/2014/main" id="{5D2348DC-ADC5-4CD1-ADA6-431E33B36471}"/>
                  </a:ext>
                </a:extLst>
              </p:cNvPr>
              <p:cNvSpPr/>
              <p:nvPr/>
            </p:nvSpPr>
            <p:spPr bwMode="auto">
              <a:xfrm>
                <a:off x="6094798" y="5175549"/>
                <a:ext cx="332731" cy="476874"/>
              </a:xfrm>
              <a:custGeom>
                <a:avLst/>
                <a:gdLst>
                  <a:gd name="T0" fmla="*/ 5 w 133"/>
                  <a:gd name="T1" fmla="*/ 41 h 191"/>
                  <a:gd name="T2" fmla="*/ 29 w 133"/>
                  <a:gd name="T3" fmla="*/ 11 h 191"/>
                  <a:gd name="T4" fmla="*/ 67 w 133"/>
                  <a:gd name="T5" fmla="*/ 0 h 191"/>
                  <a:gd name="T6" fmla="*/ 107 w 133"/>
                  <a:gd name="T7" fmla="*/ 13 h 191"/>
                  <a:gd name="T8" fmla="*/ 114 w 133"/>
                  <a:gd name="T9" fmla="*/ 19 h 191"/>
                  <a:gd name="T10" fmla="*/ 132 w 133"/>
                  <a:gd name="T11" fmla="*/ 55 h 191"/>
                  <a:gd name="T12" fmla="*/ 133 w 133"/>
                  <a:gd name="T13" fmla="*/ 66 h 191"/>
                  <a:gd name="T14" fmla="*/ 133 w 133"/>
                  <a:gd name="T15" fmla="*/ 191 h 191"/>
                  <a:gd name="T16" fmla="*/ 0 w 133"/>
                  <a:gd name="T17" fmla="*/ 191 h 191"/>
                  <a:gd name="T18" fmla="*/ 0 w 133"/>
                  <a:gd name="T19" fmla="*/ 129 h 191"/>
                  <a:gd name="T20" fmla="*/ 0 w 133"/>
                  <a:gd name="T21" fmla="*/ 85 h 191"/>
                  <a:gd name="T22" fmla="*/ 0 w 133"/>
                  <a:gd name="T23" fmla="*/ 66 h 191"/>
                  <a:gd name="T24" fmla="*/ 5 w 133"/>
                  <a:gd name="T25" fmla="*/ 41 h 191"/>
                  <a:gd name="T26" fmla="*/ 87 w 133"/>
                  <a:gd name="T27" fmla="*/ 59 h 191"/>
                  <a:gd name="T28" fmla="*/ 67 w 133"/>
                  <a:gd name="T29" fmla="*/ 38 h 191"/>
                  <a:gd name="T30" fmla="*/ 46 w 133"/>
                  <a:gd name="T31" fmla="*/ 59 h 191"/>
                  <a:gd name="T32" fmla="*/ 67 w 133"/>
                  <a:gd name="T33" fmla="*/ 79 h 191"/>
                  <a:gd name="T34" fmla="*/ 87 w 133"/>
                  <a:gd name="T35" fmla="*/ 59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33" h="191">
                    <a:moveTo>
                      <a:pt x="5" y="41"/>
                    </a:moveTo>
                    <a:cubicBezTo>
                      <a:pt x="10" y="29"/>
                      <a:pt x="18" y="18"/>
                      <a:pt x="29" y="11"/>
                    </a:cubicBezTo>
                    <a:cubicBezTo>
                      <a:pt x="40" y="4"/>
                      <a:pt x="53" y="0"/>
                      <a:pt x="67" y="0"/>
                    </a:cubicBezTo>
                    <a:cubicBezTo>
                      <a:pt x="82" y="0"/>
                      <a:pt x="96" y="5"/>
                      <a:pt x="107" y="13"/>
                    </a:cubicBezTo>
                    <a:cubicBezTo>
                      <a:pt x="110" y="15"/>
                      <a:pt x="112" y="17"/>
                      <a:pt x="114" y="19"/>
                    </a:cubicBezTo>
                    <a:cubicBezTo>
                      <a:pt x="123" y="29"/>
                      <a:pt x="130" y="41"/>
                      <a:pt x="132" y="55"/>
                    </a:cubicBezTo>
                    <a:cubicBezTo>
                      <a:pt x="133" y="59"/>
                      <a:pt x="133" y="63"/>
                      <a:pt x="133" y="66"/>
                    </a:cubicBezTo>
                    <a:cubicBezTo>
                      <a:pt x="133" y="191"/>
                      <a:pt x="133" y="191"/>
                      <a:pt x="133" y="191"/>
                    </a:cubicBezTo>
                    <a:cubicBezTo>
                      <a:pt x="0" y="191"/>
                      <a:pt x="0" y="191"/>
                      <a:pt x="0" y="191"/>
                    </a:cubicBezTo>
                    <a:cubicBezTo>
                      <a:pt x="0" y="129"/>
                      <a:pt x="0" y="129"/>
                      <a:pt x="0" y="129"/>
                    </a:cubicBezTo>
                    <a:cubicBezTo>
                      <a:pt x="0" y="85"/>
                      <a:pt x="0" y="85"/>
                      <a:pt x="0" y="85"/>
                    </a:cubicBezTo>
                    <a:cubicBezTo>
                      <a:pt x="0" y="66"/>
                      <a:pt x="0" y="66"/>
                      <a:pt x="0" y="66"/>
                    </a:cubicBezTo>
                    <a:cubicBezTo>
                      <a:pt x="0" y="58"/>
                      <a:pt x="1" y="49"/>
                      <a:pt x="5" y="41"/>
                    </a:cubicBezTo>
                    <a:close/>
                    <a:moveTo>
                      <a:pt x="87" y="59"/>
                    </a:moveTo>
                    <a:cubicBezTo>
                      <a:pt x="87" y="47"/>
                      <a:pt x="78" y="38"/>
                      <a:pt x="67" y="38"/>
                    </a:cubicBezTo>
                    <a:cubicBezTo>
                      <a:pt x="55" y="38"/>
                      <a:pt x="46" y="47"/>
                      <a:pt x="46" y="59"/>
                    </a:cubicBezTo>
                    <a:cubicBezTo>
                      <a:pt x="46" y="70"/>
                      <a:pt x="55" y="79"/>
                      <a:pt x="67" y="79"/>
                    </a:cubicBezTo>
                    <a:cubicBezTo>
                      <a:pt x="78" y="79"/>
                      <a:pt x="87" y="70"/>
                      <a:pt x="87" y="59"/>
                    </a:cubicBez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isľïďe">
                <a:extLst>
                  <a:ext uri="{FF2B5EF4-FFF2-40B4-BE49-F238E27FC236}">
                    <a16:creationId xmlns:a16="http://schemas.microsoft.com/office/drawing/2014/main" id="{787F7DA1-239D-4C91-BE4F-E7B59F5BF75E}"/>
                  </a:ext>
                </a:extLst>
              </p:cNvPr>
              <p:cNvSpPr/>
              <p:nvPr/>
            </p:nvSpPr>
            <p:spPr bwMode="auto">
              <a:xfrm>
                <a:off x="6170474" y="4149730"/>
                <a:ext cx="136936" cy="120119"/>
              </a:xfrm>
              <a:custGeom>
                <a:avLst/>
                <a:gdLst>
                  <a:gd name="T0" fmla="*/ 85 w 114"/>
                  <a:gd name="T1" fmla="*/ 100 h 100"/>
                  <a:gd name="T2" fmla="*/ 0 w 114"/>
                  <a:gd name="T3" fmla="*/ 48 h 100"/>
                  <a:gd name="T4" fmla="*/ 29 w 114"/>
                  <a:gd name="T5" fmla="*/ 0 h 100"/>
                  <a:gd name="T6" fmla="*/ 114 w 114"/>
                  <a:gd name="T7" fmla="*/ 52 h 100"/>
                  <a:gd name="T8" fmla="*/ 85 w 114"/>
                  <a:gd name="T9" fmla="*/ 100 h 100"/>
                </a:gdLst>
                <a:ahLst/>
                <a:cxnLst>
                  <a:cxn ang="0">
                    <a:pos x="T0" y="T1"/>
                  </a:cxn>
                  <a:cxn ang="0">
                    <a:pos x="T2" y="T3"/>
                  </a:cxn>
                  <a:cxn ang="0">
                    <a:pos x="T4" y="T5"/>
                  </a:cxn>
                  <a:cxn ang="0">
                    <a:pos x="T6" y="T7"/>
                  </a:cxn>
                  <a:cxn ang="0">
                    <a:pos x="T8" y="T9"/>
                  </a:cxn>
                </a:cxnLst>
                <a:rect l="0" t="0" r="r" b="b"/>
                <a:pathLst>
                  <a:path w="114" h="100">
                    <a:moveTo>
                      <a:pt x="85" y="100"/>
                    </a:moveTo>
                    <a:lnTo>
                      <a:pt x="0" y="48"/>
                    </a:lnTo>
                    <a:lnTo>
                      <a:pt x="29" y="0"/>
                    </a:lnTo>
                    <a:lnTo>
                      <a:pt x="114" y="52"/>
                    </a:lnTo>
                    <a:lnTo>
                      <a:pt x="85" y="100"/>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íṡliḓè">
                <a:extLst>
                  <a:ext uri="{FF2B5EF4-FFF2-40B4-BE49-F238E27FC236}">
                    <a16:creationId xmlns:a16="http://schemas.microsoft.com/office/drawing/2014/main" id="{EEEE3621-26E1-4323-9565-5C35D9C00A61}"/>
                  </a:ext>
                </a:extLst>
              </p:cNvPr>
              <p:cNvSpPr/>
              <p:nvPr/>
            </p:nvSpPr>
            <p:spPr bwMode="auto">
              <a:xfrm>
                <a:off x="5872577" y="4971346"/>
                <a:ext cx="80480" cy="74474"/>
              </a:xfrm>
              <a:custGeom>
                <a:avLst/>
                <a:gdLst>
                  <a:gd name="T0" fmla="*/ 46 w 67"/>
                  <a:gd name="T1" fmla="*/ 62 h 62"/>
                  <a:gd name="T2" fmla="*/ 0 w 67"/>
                  <a:gd name="T3" fmla="*/ 35 h 62"/>
                  <a:gd name="T4" fmla="*/ 23 w 67"/>
                  <a:gd name="T5" fmla="*/ 0 h 62"/>
                  <a:gd name="T6" fmla="*/ 67 w 67"/>
                  <a:gd name="T7" fmla="*/ 25 h 62"/>
                  <a:gd name="T8" fmla="*/ 46 w 67"/>
                  <a:gd name="T9" fmla="*/ 62 h 62"/>
                </a:gdLst>
                <a:ahLst/>
                <a:cxnLst>
                  <a:cxn ang="0">
                    <a:pos x="T0" y="T1"/>
                  </a:cxn>
                  <a:cxn ang="0">
                    <a:pos x="T2" y="T3"/>
                  </a:cxn>
                  <a:cxn ang="0">
                    <a:pos x="T4" y="T5"/>
                  </a:cxn>
                  <a:cxn ang="0">
                    <a:pos x="T6" y="T7"/>
                  </a:cxn>
                  <a:cxn ang="0">
                    <a:pos x="T8" y="T9"/>
                  </a:cxn>
                </a:cxnLst>
                <a:rect l="0" t="0" r="r" b="b"/>
                <a:pathLst>
                  <a:path w="67" h="62">
                    <a:moveTo>
                      <a:pt x="46" y="62"/>
                    </a:moveTo>
                    <a:lnTo>
                      <a:pt x="0" y="35"/>
                    </a:lnTo>
                    <a:lnTo>
                      <a:pt x="23" y="0"/>
                    </a:lnTo>
                    <a:lnTo>
                      <a:pt x="67" y="25"/>
                    </a:lnTo>
                    <a:lnTo>
                      <a:pt x="46" y="6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íṧḷiḓê">
                <a:extLst>
                  <a:ext uri="{FF2B5EF4-FFF2-40B4-BE49-F238E27FC236}">
                    <a16:creationId xmlns:a16="http://schemas.microsoft.com/office/drawing/2014/main" id="{CB3C8FC3-5C1E-4A4A-AF58-905670670078}"/>
                  </a:ext>
                </a:extLst>
              </p:cNvPr>
              <p:cNvSpPr/>
              <p:nvPr/>
            </p:nvSpPr>
            <p:spPr bwMode="auto">
              <a:xfrm>
                <a:off x="5760867" y="4901677"/>
                <a:ext cx="76876" cy="74474"/>
              </a:xfrm>
              <a:custGeom>
                <a:avLst/>
                <a:gdLst>
                  <a:gd name="T0" fmla="*/ 43 w 64"/>
                  <a:gd name="T1" fmla="*/ 62 h 62"/>
                  <a:gd name="T2" fmla="*/ 0 w 64"/>
                  <a:gd name="T3" fmla="*/ 35 h 62"/>
                  <a:gd name="T4" fmla="*/ 20 w 64"/>
                  <a:gd name="T5" fmla="*/ 0 h 62"/>
                  <a:gd name="T6" fmla="*/ 64 w 64"/>
                  <a:gd name="T7" fmla="*/ 27 h 62"/>
                  <a:gd name="T8" fmla="*/ 43 w 64"/>
                  <a:gd name="T9" fmla="*/ 62 h 62"/>
                </a:gdLst>
                <a:ahLst/>
                <a:cxnLst>
                  <a:cxn ang="0">
                    <a:pos x="T0" y="T1"/>
                  </a:cxn>
                  <a:cxn ang="0">
                    <a:pos x="T2" y="T3"/>
                  </a:cxn>
                  <a:cxn ang="0">
                    <a:pos x="T4" y="T5"/>
                  </a:cxn>
                  <a:cxn ang="0">
                    <a:pos x="T6" y="T7"/>
                  </a:cxn>
                  <a:cxn ang="0">
                    <a:pos x="T8" y="T9"/>
                  </a:cxn>
                </a:cxnLst>
                <a:rect l="0" t="0" r="r" b="b"/>
                <a:pathLst>
                  <a:path w="64" h="62">
                    <a:moveTo>
                      <a:pt x="43" y="62"/>
                    </a:moveTo>
                    <a:lnTo>
                      <a:pt x="0" y="35"/>
                    </a:lnTo>
                    <a:lnTo>
                      <a:pt x="20" y="0"/>
                    </a:lnTo>
                    <a:lnTo>
                      <a:pt x="64" y="27"/>
                    </a:lnTo>
                    <a:lnTo>
                      <a:pt x="43" y="6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işḷíḋe">
                <a:extLst>
                  <a:ext uri="{FF2B5EF4-FFF2-40B4-BE49-F238E27FC236}">
                    <a16:creationId xmlns:a16="http://schemas.microsoft.com/office/drawing/2014/main" id="{7E1A8D46-B985-4FB2-AA8F-EFB8F35579CD}"/>
                  </a:ext>
                </a:extLst>
              </p:cNvPr>
              <p:cNvSpPr/>
              <p:nvPr/>
            </p:nvSpPr>
            <p:spPr bwMode="auto">
              <a:xfrm>
                <a:off x="5645552" y="4832008"/>
                <a:ext cx="76876" cy="74474"/>
              </a:xfrm>
              <a:custGeom>
                <a:avLst/>
                <a:gdLst>
                  <a:gd name="T0" fmla="*/ 44 w 64"/>
                  <a:gd name="T1" fmla="*/ 62 h 62"/>
                  <a:gd name="T2" fmla="*/ 0 w 64"/>
                  <a:gd name="T3" fmla="*/ 35 h 62"/>
                  <a:gd name="T4" fmla="*/ 21 w 64"/>
                  <a:gd name="T5" fmla="*/ 0 h 62"/>
                  <a:gd name="T6" fmla="*/ 64 w 64"/>
                  <a:gd name="T7" fmla="*/ 27 h 62"/>
                  <a:gd name="T8" fmla="*/ 44 w 64"/>
                  <a:gd name="T9" fmla="*/ 62 h 62"/>
                </a:gdLst>
                <a:ahLst/>
                <a:cxnLst>
                  <a:cxn ang="0">
                    <a:pos x="T0" y="T1"/>
                  </a:cxn>
                  <a:cxn ang="0">
                    <a:pos x="T2" y="T3"/>
                  </a:cxn>
                  <a:cxn ang="0">
                    <a:pos x="T4" y="T5"/>
                  </a:cxn>
                  <a:cxn ang="0">
                    <a:pos x="T6" y="T7"/>
                  </a:cxn>
                  <a:cxn ang="0">
                    <a:pos x="T8" y="T9"/>
                  </a:cxn>
                </a:cxnLst>
                <a:rect l="0" t="0" r="r" b="b"/>
                <a:pathLst>
                  <a:path w="64" h="62">
                    <a:moveTo>
                      <a:pt x="44" y="62"/>
                    </a:moveTo>
                    <a:lnTo>
                      <a:pt x="0" y="35"/>
                    </a:lnTo>
                    <a:lnTo>
                      <a:pt x="21" y="0"/>
                    </a:lnTo>
                    <a:lnTo>
                      <a:pt x="64" y="27"/>
                    </a:lnTo>
                    <a:lnTo>
                      <a:pt x="44" y="62"/>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íSḷïḑê">
                <a:extLst>
                  <a:ext uri="{FF2B5EF4-FFF2-40B4-BE49-F238E27FC236}">
                    <a16:creationId xmlns:a16="http://schemas.microsoft.com/office/drawing/2014/main" id="{5335483A-3AB5-4848-8569-8B22EFF2C116}"/>
                  </a:ext>
                </a:extLst>
              </p:cNvPr>
              <p:cNvSpPr/>
              <p:nvPr/>
            </p:nvSpPr>
            <p:spPr bwMode="auto">
              <a:xfrm>
                <a:off x="5655162" y="4177358"/>
                <a:ext cx="726722" cy="796391"/>
              </a:xfrm>
              <a:custGeom>
                <a:avLst/>
                <a:gdLst>
                  <a:gd name="T0" fmla="*/ 605 w 605"/>
                  <a:gd name="T1" fmla="*/ 196 h 663"/>
                  <a:gd name="T2" fmla="*/ 597 w 605"/>
                  <a:gd name="T3" fmla="*/ 208 h 663"/>
                  <a:gd name="T4" fmla="*/ 329 w 605"/>
                  <a:gd name="T5" fmla="*/ 651 h 663"/>
                  <a:gd name="T6" fmla="*/ 322 w 605"/>
                  <a:gd name="T7" fmla="*/ 663 h 663"/>
                  <a:gd name="T8" fmla="*/ 262 w 605"/>
                  <a:gd name="T9" fmla="*/ 626 h 663"/>
                  <a:gd name="T10" fmla="*/ 0 w 605"/>
                  <a:gd name="T11" fmla="*/ 468 h 663"/>
                  <a:gd name="T12" fmla="*/ 9 w 605"/>
                  <a:gd name="T13" fmla="*/ 453 h 663"/>
                  <a:gd name="T14" fmla="*/ 127 w 605"/>
                  <a:gd name="T15" fmla="*/ 256 h 663"/>
                  <a:gd name="T16" fmla="*/ 254 w 605"/>
                  <a:gd name="T17" fmla="*/ 48 h 663"/>
                  <a:gd name="T18" fmla="*/ 277 w 605"/>
                  <a:gd name="T19" fmla="*/ 11 h 663"/>
                  <a:gd name="T20" fmla="*/ 283 w 605"/>
                  <a:gd name="T21" fmla="*/ 0 h 663"/>
                  <a:gd name="T22" fmla="*/ 545 w 605"/>
                  <a:gd name="T23" fmla="*/ 158 h 663"/>
                  <a:gd name="T24" fmla="*/ 605 w 605"/>
                  <a:gd name="T25" fmla="*/ 196 h 6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05" h="663">
                    <a:moveTo>
                      <a:pt x="605" y="196"/>
                    </a:moveTo>
                    <a:lnTo>
                      <a:pt x="597" y="208"/>
                    </a:lnTo>
                    <a:lnTo>
                      <a:pt x="329" y="651"/>
                    </a:lnTo>
                    <a:lnTo>
                      <a:pt x="322" y="663"/>
                    </a:lnTo>
                    <a:lnTo>
                      <a:pt x="262" y="626"/>
                    </a:lnTo>
                    <a:lnTo>
                      <a:pt x="0" y="468"/>
                    </a:lnTo>
                    <a:lnTo>
                      <a:pt x="9" y="453"/>
                    </a:lnTo>
                    <a:lnTo>
                      <a:pt x="127" y="256"/>
                    </a:lnTo>
                    <a:lnTo>
                      <a:pt x="254" y="48"/>
                    </a:lnTo>
                    <a:lnTo>
                      <a:pt x="277" y="11"/>
                    </a:lnTo>
                    <a:lnTo>
                      <a:pt x="283" y="0"/>
                    </a:lnTo>
                    <a:lnTo>
                      <a:pt x="545" y="158"/>
                    </a:lnTo>
                    <a:lnTo>
                      <a:pt x="605" y="196"/>
                    </a:lnTo>
                    <a:close/>
                  </a:path>
                </a:pathLst>
              </a:custGeom>
              <a:solidFill>
                <a:srgbClr val="A5B7C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íṣľïďè">
                <a:extLst>
                  <a:ext uri="{FF2B5EF4-FFF2-40B4-BE49-F238E27FC236}">
                    <a16:creationId xmlns:a16="http://schemas.microsoft.com/office/drawing/2014/main" id="{8A57788B-566F-4FDF-B84F-D2C422F246B0}"/>
                  </a:ext>
                </a:extLst>
              </p:cNvPr>
              <p:cNvSpPr/>
              <p:nvPr/>
            </p:nvSpPr>
            <p:spPr bwMode="auto">
              <a:xfrm>
                <a:off x="5682790" y="4200180"/>
                <a:ext cx="354352" cy="551347"/>
              </a:xfrm>
              <a:custGeom>
                <a:avLst/>
                <a:gdLst>
                  <a:gd name="T0" fmla="*/ 266 w 295"/>
                  <a:gd name="T1" fmla="*/ 0 h 459"/>
                  <a:gd name="T2" fmla="*/ 0 w 295"/>
                  <a:gd name="T3" fmla="*/ 440 h 459"/>
                  <a:gd name="T4" fmla="*/ 27 w 295"/>
                  <a:gd name="T5" fmla="*/ 459 h 459"/>
                  <a:gd name="T6" fmla="*/ 33 w 295"/>
                  <a:gd name="T7" fmla="*/ 447 h 459"/>
                  <a:gd name="T8" fmla="*/ 289 w 295"/>
                  <a:gd name="T9" fmla="*/ 27 h 459"/>
                  <a:gd name="T10" fmla="*/ 295 w 295"/>
                  <a:gd name="T11" fmla="*/ 17 h 459"/>
                  <a:gd name="T12" fmla="*/ 266 w 295"/>
                  <a:gd name="T13" fmla="*/ 0 h 459"/>
                </a:gdLst>
                <a:ahLst/>
                <a:cxnLst>
                  <a:cxn ang="0">
                    <a:pos x="T0" y="T1"/>
                  </a:cxn>
                  <a:cxn ang="0">
                    <a:pos x="T2" y="T3"/>
                  </a:cxn>
                  <a:cxn ang="0">
                    <a:pos x="T4" y="T5"/>
                  </a:cxn>
                  <a:cxn ang="0">
                    <a:pos x="T6" y="T7"/>
                  </a:cxn>
                  <a:cxn ang="0">
                    <a:pos x="T8" y="T9"/>
                  </a:cxn>
                  <a:cxn ang="0">
                    <a:pos x="T10" y="T11"/>
                  </a:cxn>
                  <a:cxn ang="0">
                    <a:pos x="T12" y="T13"/>
                  </a:cxn>
                </a:cxnLst>
                <a:rect l="0" t="0" r="r" b="b"/>
                <a:pathLst>
                  <a:path w="295" h="459">
                    <a:moveTo>
                      <a:pt x="266" y="0"/>
                    </a:moveTo>
                    <a:lnTo>
                      <a:pt x="0" y="440"/>
                    </a:lnTo>
                    <a:lnTo>
                      <a:pt x="27" y="459"/>
                    </a:lnTo>
                    <a:lnTo>
                      <a:pt x="33" y="447"/>
                    </a:lnTo>
                    <a:lnTo>
                      <a:pt x="289" y="27"/>
                    </a:lnTo>
                    <a:lnTo>
                      <a:pt x="295" y="17"/>
                    </a:lnTo>
                    <a:lnTo>
                      <a:pt x="266" y="0"/>
                    </a:lnTo>
                    <a:close/>
                  </a:path>
                </a:pathLst>
              </a:custGeom>
              <a:solidFill>
                <a:srgbClr val="B4C6D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iSḻîḋe">
                <a:extLst>
                  <a:ext uri="{FF2B5EF4-FFF2-40B4-BE49-F238E27FC236}">
                    <a16:creationId xmlns:a16="http://schemas.microsoft.com/office/drawing/2014/main" id="{F9A7C7EC-EA37-4D5E-BB24-7E76C01DCB89}"/>
                  </a:ext>
                </a:extLst>
              </p:cNvPr>
              <p:cNvSpPr/>
              <p:nvPr/>
            </p:nvSpPr>
            <p:spPr bwMode="auto">
              <a:xfrm>
                <a:off x="5969874" y="4367146"/>
                <a:ext cx="412009" cy="606603"/>
              </a:xfrm>
              <a:custGeom>
                <a:avLst/>
                <a:gdLst>
                  <a:gd name="T0" fmla="*/ 343 w 343"/>
                  <a:gd name="T1" fmla="*/ 38 h 505"/>
                  <a:gd name="T2" fmla="*/ 335 w 343"/>
                  <a:gd name="T3" fmla="*/ 50 h 505"/>
                  <a:gd name="T4" fmla="*/ 67 w 343"/>
                  <a:gd name="T5" fmla="*/ 493 h 505"/>
                  <a:gd name="T6" fmla="*/ 60 w 343"/>
                  <a:gd name="T7" fmla="*/ 505 h 505"/>
                  <a:gd name="T8" fmla="*/ 0 w 343"/>
                  <a:gd name="T9" fmla="*/ 468 h 505"/>
                  <a:gd name="T10" fmla="*/ 283 w 343"/>
                  <a:gd name="T11" fmla="*/ 0 h 505"/>
                  <a:gd name="T12" fmla="*/ 343 w 343"/>
                  <a:gd name="T13" fmla="*/ 38 h 505"/>
                </a:gdLst>
                <a:ahLst/>
                <a:cxnLst>
                  <a:cxn ang="0">
                    <a:pos x="T0" y="T1"/>
                  </a:cxn>
                  <a:cxn ang="0">
                    <a:pos x="T2" y="T3"/>
                  </a:cxn>
                  <a:cxn ang="0">
                    <a:pos x="T4" y="T5"/>
                  </a:cxn>
                  <a:cxn ang="0">
                    <a:pos x="T6" y="T7"/>
                  </a:cxn>
                  <a:cxn ang="0">
                    <a:pos x="T8" y="T9"/>
                  </a:cxn>
                  <a:cxn ang="0">
                    <a:pos x="T10" y="T11"/>
                  </a:cxn>
                  <a:cxn ang="0">
                    <a:pos x="T12" y="T13"/>
                  </a:cxn>
                </a:cxnLst>
                <a:rect l="0" t="0" r="r" b="b"/>
                <a:pathLst>
                  <a:path w="343" h="505">
                    <a:moveTo>
                      <a:pt x="343" y="38"/>
                    </a:moveTo>
                    <a:lnTo>
                      <a:pt x="335" y="50"/>
                    </a:lnTo>
                    <a:lnTo>
                      <a:pt x="67" y="493"/>
                    </a:lnTo>
                    <a:lnTo>
                      <a:pt x="60" y="505"/>
                    </a:lnTo>
                    <a:lnTo>
                      <a:pt x="0" y="468"/>
                    </a:lnTo>
                    <a:lnTo>
                      <a:pt x="283" y="0"/>
                    </a:lnTo>
                    <a:lnTo>
                      <a:pt x="343" y="38"/>
                    </a:lnTo>
                    <a:close/>
                  </a:path>
                </a:pathLst>
              </a:custGeom>
              <a:solidFill>
                <a:srgbClr val="91A8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i$ḷíḑé">
                <a:extLst>
                  <a:ext uri="{FF2B5EF4-FFF2-40B4-BE49-F238E27FC236}">
                    <a16:creationId xmlns:a16="http://schemas.microsoft.com/office/drawing/2014/main" id="{2440517A-C3C6-4AA5-A02A-463778CFB9AE}"/>
                  </a:ext>
                </a:extLst>
              </p:cNvPr>
              <p:cNvSpPr/>
              <p:nvPr/>
            </p:nvSpPr>
            <p:spPr bwMode="auto">
              <a:xfrm>
                <a:off x="5980685" y="4090872"/>
                <a:ext cx="463660" cy="331529"/>
              </a:xfrm>
              <a:custGeom>
                <a:avLst/>
                <a:gdLst>
                  <a:gd name="T0" fmla="*/ 386 w 386"/>
                  <a:gd name="T1" fmla="*/ 209 h 276"/>
                  <a:gd name="T2" fmla="*/ 39 w 386"/>
                  <a:gd name="T3" fmla="*/ 0 h 276"/>
                  <a:gd name="T4" fmla="*/ 0 w 386"/>
                  <a:gd name="T5" fmla="*/ 64 h 276"/>
                  <a:gd name="T6" fmla="*/ 347 w 386"/>
                  <a:gd name="T7" fmla="*/ 276 h 276"/>
                  <a:gd name="T8" fmla="*/ 386 w 386"/>
                  <a:gd name="T9" fmla="*/ 209 h 276"/>
                </a:gdLst>
                <a:ahLst/>
                <a:cxnLst>
                  <a:cxn ang="0">
                    <a:pos x="T0" y="T1"/>
                  </a:cxn>
                  <a:cxn ang="0">
                    <a:pos x="T2" y="T3"/>
                  </a:cxn>
                  <a:cxn ang="0">
                    <a:pos x="T4" y="T5"/>
                  </a:cxn>
                  <a:cxn ang="0">
                    <a:pos x="T6" y="T7"/>
                  </a:cxn>
                  <a:cxn ang="0">
                    <a:pos x="T8" y="T9"/>
                  </a:cxn>
                </a:cxnLst>
                <a:rect l="0" t="0" r="r" b="b"/>
                <a:pathLst>
                  <a:path w="386" h="276">
                    <a:moveTo>
                      <a:pt x="386" y="209"/>
                    </a:moveTo>
                    <a:lnTo>
                      <a:pt x="39" y="0"/>
                    </a:lnTo>
                    <a:lnTo>
                      <a:pt x="0" y="64"/>
                    </a:lnTo>
                    <a:lnTo>
                      <a:pt x="347" y="276"/>
                    </a:lnTo>
                    <a:lnTo>
                      <a:pt x="386" y="209"/>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îṧľíḓè">
                <a:extLst>
                  <a:ext uri="{FF2B5EF4-FFF2-40B4-BE49-F238E27FC236}">
                    <a16:creationId xmlns:a16="http://schemas.microsoft.com/office/drawing/2014/main" id="{28905217-7046-4C91-907C-F205AA6D005D}"/>
                  </a:ext>
                </a:extLst>
              </p:cNvPr>
              <p:cNvSpPr/>
              <p:nvPr/>
            </p:nvSpPr>
            <p:spPr bwMode="auto">
              <a:xfrm>
                <a:off x="5592700" y="4728706"/>
                <a:ext cx="464862" cy="332731"/>
              </a:xfrm>
              <a:custGeom>
                <a:avLst/>
                <a:gdLst>
                  <a:gd name="T0" fmla="*/ 387 w 387"/>
                  <a:gd name="T1" fmla="*/ 212 h 277"/>
                  <a:gd name="T2" fmla="*/ 40 w 387"/>
                  <a:gd name="T3" fmla="*/ 0 h 277"/>
                  <a:gd name="T4" fmla="*/ 0 w 387"/>
                  <a:gd name="T5" fmla="*/ 67 h 277"/>
                  <a:gd name="T6" fmla="*/ 347 w 387"/>
                  <a:gd name="T7" fmla="*/ 277 h 277"/>
                  <a:gd name="T8" fmla="*/ 387 w 387"/>
                  <a:gd name="T9" fmla="*/ 212 h 277"/>
                </a:gdLst>
                <a:ahLst/>
                <a:cxnLst>
                  <a:cxn ang="0">
                    <a:pos x="T0" y="T1"/>
                  </a:cxn>
                  <a:cxn ang="0">
                    <a:pos x="T2" y="T3"/>
                  </a:cxn>
                  <a:cxn ang="0">
                    <a:pos x="T4" y="T5"/>
                  </a:cxn>
                  <a:cxn ang="0">
                    <a:pos x="T6" y="T7"/>
                  </a:cxn>
                  <a:cxn ang="0">
                    <a:pos x="T8" y="T9"/>
                  </a:cxn>
                </a:cxnLst>
                <a:rect l="0" t="0" r="r" b="b"/>
                <a:pathLst>
                  <a:path w="387" h="277">
                    <a:moveTo>
                      <a:pt x="387" y="212"/>
                    </a:moveTo>
                    <a:lnTo>
                      <a:pt x="40" y="0"/>
                    </a:lnTo>
                    <a:lnTo>
                      <a:pt x="0" y="67"/>
                    </a:lnTo>
                    <a:lnTo>
                      <a:pt x="347" y="277"/>
                    </a:lnTo>
                    <a:lnTo>
                      <a:pt x="387" y="212"/>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îṧḻíḑê">
                <a:extLst>
                  <a:ext uri="{FF2B5EF4-FFF2-40B4-BE49-F238E27FC236}">
                    <a16:creationId xmlns:a16="http://schemas.microsoft.com/office/drawing/2014/main" id="{84B4DD79-70B9-4DD5-9137-CA25349351D8}"/>
                  </a:ext>
                </a:extLst>
              </p:cNvPr>
              <p:cNvSpPr/>
              <p:nvPr/>
            </p:nvSpPr>
            <p:spPr bwMode="auto">
              <a:xfrm>
                <a:off x="5882188" y="4906481"/>
                <a:ext cx="175374" cy="154954"/>
              </a:xfrm>
              <a:custGeom>
                <a:avLst/>
                <a:gdLst>
                  <a:gd name="T0" fmla="*/ 106 w 146"/>
                  <a:gd name="T1" fmla="*/ 129 h 129"/>
                  <a:gd name="T2" fmla="*/ 146 w 146"/>
                  <a:gd name="T3" fmla="*/ 64 h 129"/>
                  <a:gd name="T4" fmla="*/ 40 w 146"/>
                  <a:gd name="T5" fmla="*/ 0 h 129"/>
                  <a:gd name="T6" fmla="*/ 0 w 146"/>
                  <a:gd name="T7" fmla="*/ 64 h 129"/>
                  <a:gd name="T8" fmla="*/ 106 w 146"/>
                  <a:gd name="T9" fmla="*/ 129 h 129"/>
                </a:gdLst>
                <a:ahLst/>
                <a:cxnLst>
                  <a:cxn ang="0">
                    <a:pos x="T0" y="T1"/>
                  </a:cxn>
                  <a:cxn ang="0">
                    <a:pos x="T2" y="T3"/>
                  </a:cxn>
                  <a:cxn ang="0">
                    <a:pos x="T4" y="T5"/>
                  </a:cxn>
                  <a:cxn ang="0">
                    <a:pos x="T6" y="T7"/>
                  </a:cxn>
                  <a:cxn ang="0">
                    <a:pos x="T8" y="T9"/>
                  </a:cxn>
                </a:cxnLst>
                <a:rect l="0" t="0" r="r" b="b"/>
                <a:pathLst>
                  <a:path w="146" h="129">
                    <a:moveTo>
                      <a:pt x="106" y="129"/>
                    </a:moveTo>
                    <a:lnTo>
                      <a:pt x="146" y="64"/>
                    </a:lnTo>
                    <a:lnTo>
                      <a:pt x="40" y="0"/>
                    </a:lnTo>
                    <a:lnTo>
                      <a:pt x="0" y="64"/>
                    </a:lnTo>
                    <a:lnTo>
                      <a:pt x="106" y="129"/>
                    </a:lnTo>
                    <a:close/>
                  </a:path>
                </a:pathLst>
              </a:custGeom>
              <a:solidFill>
                <a:srgbClr val="303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íṩḷíďe">
                <a:extLst>
                  <a:ext uri="{FF2B5EF4-FFF2-40B4-BE49-F238E27FC236}">
                    <a16:creationId xmlns:a16="http://schemas.microsoft.com/office/drawing/2014/main" id="{D0C16719-1242-4403-B5E3-544C3013A693}"/>
                  </a:ext>
                </a:extLst>
              </p:cNvPr>
              <p:cNvSpPr/>
              <p:nvPr/>
            </p:nvSpPr>
            <p:spPr bwMode="auto">
              <a:xfrm>
                <a:off x="6270172" y="4267447"/>
                <a:ext cx="174173" cy="154954"/>
              </a:xfrm>
              <a:custGeom>
                <a:avLst/>
                <a:gdLst>
                  <a:gd name="T0" fmla="*/ 106 w 145"/>
                  <a:gd name="T1" fmla="*/ 129 h 129"/>
                  <a:gd name="T2" fmla="*/ 145 w 145"/>
                  <a:gd name="T3" fmla="*/ 62 h 129"/>
                  <a:gd name="T4" fmla="*/ 39 w 145"/>
                  <a:gd name="T5" fmla="*/ 0 h 129"/>
                  <a:gd name="T6" fmla="*/ 35 w 145"/>
                  <a:gd name="T7" fmla="*/ 4 h 129"/>
                  <a:gd name="T8" fmla="*/ 4 w 145"/>
                  <a:gd name="T9" fmla="*/ 56 h 129"/>
                  <a:gd name="T10" fmla="*/ 0 w 145"/>
                  <a:gd name="T11" fmla="*/ 64 h 129"/>
                  <a:gd name="T12" fmla="*/ 106 w 145"/>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145" h="129">
                    <a:moveTo>
                      <a:pt x="106" y="129"/>
                    </a:moveTo>
                    <a:lnTo>
                      <a:pt x="145" y="62"/>
                    </a:lnTo>
                    <a:lnTo>
                      <a:pt x="39" y="0"/>
                    </a:lnTo>
                    <a:lnTo>
                      <a:pt x="35" y="4"/>
                    </a:lnTo>
                    <a:lnTo>
                      <a:pt x="4" y="56"/>
                    </a:lnTo>
                    <a:lnTo>
                      <a:pt x="0" y="64"/>
                    </a:lnTo>
                    <a:lnTo>
                      <a:pt x="106" y="129"/>
                    </a:lnTo>
                    <a:close/>
                  </a:path>
                </a:pathLst>
              </a:custGeom>
              <a:solidFill>
                <a:srgbClr val="303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iṩḷíďê">
                <a:extLst>
                  <a:ext uri="{FF2B5EF4-FFF2-40B4-BE49-F238E27FC236}">
                    <a16:creationId xmlns:a16="http://schemas.microsoft.com/office/drawing/2014/main" id="{6255C774-3B87-4B18-A666-54EDC2C600FE}"/>
                  </a:ext>
                </a:extLst>
              </p:cNvPr>
              <p:cNvSpPr/>
              <p:nvPr/>
            </p:nvSpPr>
            <p:spPr bwMode="auto">
              <a:xfrm>
                <a:off x="5807714" y="4235015"/>
                <a:ext cx="272671" cy="257055"/>
              </a:xfrm>
              <a:custGeom>
                <a:avLst/>
                <a:gdLst>
                  <a:gd name="T0" fmla="*/ 97 w 109"/>
                  <a:gd name="T1" fmla="*/ 47 h 103"/>
                  <a:gd name="T2" fmla="*/ 68 w 109"/>
                  <a:gd name="T3" fmla="*/ 86 h 103"/>
                  <a:gd name="T4" fmla="*/ 14 w 109"/>
                  <a:gd name="T5" fmla="*/ 87 h 103"/>
                  <a:gd name="T6" fmla="*/ 0 w 109"/>
                  <a:gd name="T7" fmla="*/ 100 h 103"/>
                  <a:gd name="T8" fmla="*/ 61 w 109"/>
                  <a:gd name="T9" fmla="*/ 0 h 103"/>
                  <a:gd name="T10" fmla="*/ 74 w 109"/>
                  <a:gd name="T11" fmla="*/ 4 h 103"/>
                  <a:gd name="T12" fmla="*/ 97 w 109"/>
                  <a:gd name="T13" fmla="*/ 47 h 103"/>
                </a:gdLst>
                <a:ahLst/>
                <a:cxnLst>
                  <a:cxn ang="0">
                    <a:pos x="T0" y="T1"/>
                  </a:cxn>
                  <a:cxn ang="0">
                    <a:pos x="T2" y="T3"/>
                  </a:cxn>
                  <a:cxn ang="0">
                    <a:pos x="T4" y="T5"/>
                  </a:cxn>
                  <a:cxn ang="0">
                    <a:pos x="T6" y="T7"/>
                  </a:cxn>
                  <a:cxn ang="0">
                    <a:pos x="T8" y="T9"/>
                  </a:cxn>
                  <a:cxn ang="0">
                    <a:pos x="T10" y="T11"/>
                  </a:cxn>
                  <a:cxn ang="0">
                    <a:pos x="T12" y="T13"/>
                  </a:cxn>
                </a:cxnLst>
                <a:rect l="0" t="0" r="r" b="b"/>
                <a:pathLst>
                  <a:path w="109" h="103">
                    <a:moveTo>
                      <a:pt x="97" y="47"/>
                    </a:moveTo>
                    <a:cubicBezTo>
                      <a:pt x="92" y="67"/>
                      <a:pt x="78" y="85"/>
                      <a:pt x="68" y="86"/>
                    </a:cubicBezTo>
                    <a:cubicBezTo>
                      <a:pt x="59" y="87"/>
                      <a:pt x="14" y="87"/>
                      <a:pt x="14" y="87"/>
                    </a:cubicBezTo>
                    <a:cubicBezTo>
                      <a:pt x="14" y="87"/>
                      <a:pt x="2" y="103"/>
                      <a:pt x="0" y="100"/>
                    </a:cubicBezTo>
                    <a:cubicBezTo>
                      <a:pt x="61" y="0"/>
                      <a:pt x="61" y="0"/>
                      <a:pt x="61" y="0"/>
                    </a:cubicBezTo>
                    <a:cubicBezTo>
                      <a:pt x="66" y="1"/>
                      <a:pt x="71" y="4"/>
                      <a:pt x="74" y="4"/>
                    </a:cubicBezTo>
                    <a:cubicBezTo>
                      <a:pt x="109" y="16"/>
                      <a:pt x="101" y="32"/>
                      <a:pt x="97" y="47"/>
                    </a:cubicBezTo>
                    <a:close/>
                  </a:path>
                </a:pathLst>
              </a:custGeom>
              <a:solidFill>
                <a:srgbClr val="91A8B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ïśḷîḋe">
                <a:extLst>
                  <a:ext uri="{FF2B5EF4-FFF2-40B4-BE49-F238E27FC236}">
                    <a16:creationId xmlns:a16="http://schemas.microsoft.com/office/drawing/2014/main" id="{F48889AE-C3D8-4FDF-9E9C-70E0652727C1}"/>
                  </a:ext>
                </a:extLst>
              </p:cNvPr>
              <p:cNvSpPr/>
              <p:nvPr/>
            </p:nvSpPr>
            <p:spPr bwMode="auto">
              <a:xfrm>
                <a:off x="5787293" y="4204985"/>
                <a:ext cx="293091" cy="266665"/>
              </a:xfrm>
              <a:custGeom>
                <a:avLst/>
                <a:gdLst>
                  <a:gd name="T0" fmla="*/ 82 w 117"/>
                  <a:gd name="T1" fmla="*/ 7 h 107"/>
                  <a:gd name="T2" fmla="*/ 105 w 117"/>
                  <a:gd name="T3" fmla="*/ 49 h 107"/>
                  <a:gd name="T4" fmla="*/ 76 w 117"/>
                  <a:gd name="T5" fmla="*/ 89 h 107"/>
                  <a:gd name="T6" fmla="*/ 22 w 117"/>
                  <a:gd name="T7" fmla="*/ 90 h 107"/>
                  <a:gd name="T8" fmla="*/ 12 w 117"/>
                  <a:gd name="T9" fmla="*/ 107 h 107"/>
                  <a:gd name="T10" fmla="*/ 8 w 117"/>
                  <a:gd name="T11" fmla="*/ 103 h 107"/>
                  <a:gd name="T12" fmla="*/ 2 w 117"/>
                  <a:gd name="T13" fmla="*/ 91 h 107"/>
                  <a:gd name="T14" fmla="*/ 2 w 117"/>
                  <a:gd name="T15" fmla="*/ 69 h 107"/>
                  <a:gd name="T16" fmla="*/ 17 w 117"/>
                  <a:gd name="T17" fmla="*/ 32 h 107"/>
                  <a:gd name="T18" fmla="*/ 59 w 117"/>
                  <a:gd name="T19" fmla="*/ 0 h 107"/>
                  <a:gd name="T20" fmla="*/ 82 w 117"/>
                  <a:gd name="T21" fmla="*/ 7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17" h="107">
                    <a:moveTo>
                      <a:pt x="82" y="7"/>
                    </a:moveTo>
                    <a:cubicBezTo>
                      <a:pt x="117" y="18"/>
                      <a:pt x="109" y="34"/>
                      <a:pt x="105" y="49"/>
                    </a:cubicBezTo>
                    <a:cubicBezTo>
                      <a:pt x="100" y="70"/>
                      <a:pt x="86" y="87"/>
                      <a:pt x="76" y="89"/>
                    </a:cubicBezTo>
                    <a:cubicBezTo>
                      <a:pt x="67" y="90"/>
                      <a:pt x="22" y="90"/>
                      <a:pt x="22" y="90"/>
                    </a:cubicBezTo>
                    <a:cubicBezTo>
                      <a:pt x="12" y="107"/>
                      <a:pt x="12" y="107"/>
                      <a:pt x="12" y="107"/>
                    </a:cubicBezTo>
                    <a:cubicBezTo>
                      <a:pt x="11" y="106"/>
                      <a:pt x="10" y="105"/>
                      <a:pt x="8" y="103"/>
                    </a:cubicBezTo>
                    <a:cubicBezTo>
                      <a:pt x="6" y="100"/>
                      <a:pt x="4" y="96"/>
                      <a:pt x="2" y="91"/>
                    </a:cubicBezTo>
                    <a:cubicBezTo>
                      <a:pt x="1" y="85"/>
                      <a:pt x="0" y="77"/>
                      <a:pt x="2" y="69"/>
                    </a:cubicBezTo>
                    <a:cubicBezTo>
                      <a:pt x="4" y="57"/>
                      <a:pt x="9" y="44"/>
                      <a:pt x="17" y="32"/>
                    </a:cubicBezTo>
                    <a:cubicBezTo>
                      <a:pt x="27" y="15"/>
                      <a:pt x="42" y="2"/>
                      <a:pt x="59" y="0"/>
                    </a:cubicBezTo>
                    <a:cubicBezTo>
                      <a:pt x="64" y="0"/>
                      <a:pt x="78" y="5"/>
                      <a:pt x="82" y="7"/>
                    </a:cubicBezTo>
                    <a:close/>
                  </a:path>
                </a:pathLst>
              </a:custGeom>
              <a:solidFill>
                <a:srgbClr val="FFC8A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íSľiḋé">
                <a:extLst>
                  <a:ext uri="{FF2B5EF4-FFF2-40B4-BE49-F238E27FC236}">
                    <a16:creationId xmlns:a16="http://schemas.microsoft.com/office/drawing/2014/main" id="{34097FCF-8209-44C2-A80D-0EB7D23E1387}"/>
                  </a:ext>
                </a:extLst>
              </p:cNvPr>
              <p:cNvSpPr/>
              <p:nvPr/>
            </p:nvSpPr>
            <p:spPr bwMode="auto">
              <a:xfrm>
                <a:off x="6199302" y="4552130"/>
                <a:ext cx="180179" cy="162161"/>
              </a:xfrm>
              <a:custGeom>
                <a:avLst/>
                <a:gdLst>
                  <a:gd name="T0" fmla="*/ 72 w 72"/>
                  <a:gd name="T1" fmla="*/ 25 h 65"/>
                  <a:gd name="T2" fmla="*/ 71 w 72"/>
                  <a:gd name="T3" fmla="*/ 35 h 65"/>
                  <a:gd name="T4" fmla="*/ 58 w 72"/>
                  <a:gd name="T5" fmla="*/ 65 h 65"/>
                  <a:gd name="T6" fmla="*/ 0 w 72"/>
                  <a:gd name="T7" fmla="*/ 44 h 65"/>
                  <a:gd name="T8" fmla="*/ 4 w 72"/>
                  <a:gd name="T9" fmla="*/ 0 h 65"/>
                  <a:gd name="T10" fmla="*/ 71 w 72"/>
                  <a:gd name="T11" fmla="*/ 21 h 65"/>
                  <a:gd name="T12" fmla="*/ 72 w 72"/>
                  <a:gd name="T13" fmla="*/ 25 h 65"/>
                </a:gdLst>
                <a:ahLst/>
                <a:cxnLst>
                  <a:cxn ang="0">
                    <a:pos x="T0" y="T1"/>
                  </a:cxn>
                  <a:cxn ang="0">
                    <a:pos x="T2" y="T3"/>
                  </a:cxn>
                  <a:cxn ang="0">
                    <a:pos x="T4" y="T5"/>
                  </a:cxn>
                  <a:cxn ang="0">
                    <a:pos x="T6" y="T7"/>
                  </a:cxn>
                  <a:cxn ang="0">
                    <a:pos x="T8" y="T9"/>
                  </a:cxn>
                  <a:cxn ang="0">
                    <a:pos x="T10" y="T11"/>
                  </a:cxn>
                  <a:cxn ang="0">
                    <a:pos x="T12" y="T13"/>
                  </a:cxn>
                </a:cxnLst>
                <a:rect l="0" t="0" r="r" b="b"/>
                <a:pathLst>
                  <a:path w="72" h="65">
                    <a:moveTo>
                      <a:pt x="72" y="25"/>
                    </a:moveTo>
                    <a:cubicBezTo>
                      <a:pt x="72" y="29"/>
                      <a:pt x="71" y="32"/>
                      <a:pt x="71" y="35"/>
                    </a:cubicBezTo>
                    <a:cubicBezTo>
                      <a:pt x="69" y="46"/>
                      <a:pt x="65" y="56"/>
                      <a:pt x="58" y="65"/>
                    </a:cubicBezTo>
                    <a:cubicBezTo>
                      <a:pt x="41" y="54"/>
                      <a:pt x="22" y="46"/>
                      <a:pt x="0" y="44"/>
                    </a:cubicBezTo>
                    <a:cubicBezTo>
                      <a:pt x="4" y="0"/>
                      <a:pt x="4" y="0"/>
                      <a:pt x="4" y="0"/>
                    </a:cubicBezTo>
                    <a:cubicBezTo>
                      <a:pt x="29" y="3"/>
                      <a:pt x="51" y="10"/>
                      <a:pt x="71" y="21"/>
                    </a:cubicBezTo>
                    <a:cubicBezTo>
                      <a:pt x="72" y="23"/>
                      <a:pt x="72" y="24"/>
                      <a:pt x="72" y="25"/>
                    </a:cubicBezTo>
                    <a:close/>
                  </a:path>
                </a:pathLst>
              </a:custGeom>
              <a:solidFill>
                <a:srgbClr val="303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íSḻïḋe">
                <a:extLst>
                  <a:ext uri="{FF2B5EF4-FFF2-40B4-BE49-F238E27FC236}">
                    <a16:creationId xmlns:a16="http://schemas.microsoft.com/office/drawing/2014/main" id="{41E325A9-DAF4-4BF9-8099-CAE29532B5D2}"/>
                  </a:ext>
                </a:extLst>
              </p:cNvPr>
              <p:cNvSpPr/>
              <p:nvPr/>
            </p:nvSpPr>
            <p:spPr bwMode="auto">
              <a:xfrm>
                <a:off x="6574074" y="3553941"/>
                <a:ext cx="205404" cy="444441"/>
              </a:xfrm>
              <a:custGeom>
                <a:avLst/>
                <a:gdLst>
                  <a:gd name="T0" fmla="*/ 82 w 82"/>
                  <a:gd name="T1" fmla="*/ 37 h 178"/>
                  <a:gd name="T2" fmla="*/ 81 w 82"/>
                  <a:gd name="T3" fmla="*/ 37 h 178"/>
                  <a:gd name="T4" fmla="*/ 82 w 82"/>
                  <a:gd name="T5" fmla="*/ 36 h 178"/>
                  <a:gd name="T6" fmla="*/ 24 w 82"/>
                  <a:gd name="T7" fmla="*/ 0 h 178"/>
                  <a:gd name="T8" fmla="*/ 23 w 82"/>
                  <a:gd name="T9" fmla="*/ 4 h 178"/>
                  <a:gd name="T10" fmla="*/ 32 w 82"/>
                  <a:gd name="T11" fmla="*/ 17 h 178"/>
                  <a:gd name="T12" fmla="*/ 2 w 82"/>
                  <a:gd name="T13" fmla="*/ 163 h 178"/>
                  <a:gd name="T14" fmla="*/ 0 w 82"/>
                  <a:gd name="T15" fmla="*/ 178 h 178"/>
                  <a:gd name="T16" fmla="*/ 42 w 82"/>
                  <a:gd name="T17" fmla="*/ 154 h 178"/>
                  <a:gd name="T18" fmla="*/ 82 w 82"/>
                  <a:gd name="T19" fmla="*/ 130 h 178"/>
                  <a:gd name="T20" fmla="*/ 82 w 82"/>
                  <a:gd name="T21" fmla="*/ 37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2" h="178">
                    <a:moveTo>
                      <a:pt x="82" y="37"/>
                    </a:moveTo>
                    <a:cubicBezTo>
                      <a:pt x="81" y="37"/>
                      <a:pt x="81" y="37"/>
                      <a:pt x="81" y="37"/>
                    </a:cubicBezTo>
                    <a:cubicBezTo>
                      <a:pt x="82" y="36"/>
                      <a:pt x="82" y="36"/>
                      <a:pt x="82" y="36"/>
                    </a:cubicBezTo>
                    <a:cubicBezTo>
                      <a:pt x="24" y="0"/>
                      <a:pt x="24" y="0"/>
                      <a:pt x="24" y="0"/>
                    </a:cubicBezTo>
                    <a:cubicBezTo>
                      <a:pt x="23" y="4"/>
                      <a:pt x="23" y="4"/>
                      <a:pt x="23" y="4"/>
                    </a:cubicBezTo>
                    <a:cubicBezTo>
                      <a:pt x="23" y="4"/>
                      <a:pt x="30" y="11"/>
                      <a:pt x="32" y="17"/>
                    </a:cubicBezTo>
                    <a:cubicBezTo>
                      <a:pt x="36" y="27"/>
                      <a:pt x="13" y="104"/>
                      <a:pt x="2" y="163"/>
                    </a:cubicBezTo>
                    <a:cubicBezTo>
                      <a:pt x="1" y="168"/>
                      <a:pt x="0" y="173"/>
                      <a:pt x="0" y="178"/>
                    </a:cubicBezTo>
                    <a:cubicBezTo>
                      <a:pt x="42" y="154"/>
                      <a:pt x="42" y="154"/>
                      <a:pt x="42" y="154"/>
                    </a:cubicBezTo>
                    <a:cubicBezTo>
                      <a:pt x="82" y="130"/>
                      <a:pt x="82" y="130"/>
                      <a:pt x="82" y="130"/>
                    </a:cubicBezTo>
                    <a:lnTo>
                      <a:pt x="82" y="37"/>
                    </a:ln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íšľiḍê">
                <a:extLst>
                  <a:ext uri="{FF2B5EF4-FFF2-40B4-BE49-F238E27FC236}">
                    <a16:creationId xmlns:a16="http://schemas.microsoft.com/office/drawing/2014/main" id="{9233AA88-3FB3-4CBE-A0CA-1B7DDEA63417}"/>
                  </a:ext>
                </a:extLst>
              </p:cNvPr>
              <p:cNvSpPr/>
              <p:nvPr/>
            </p:nvSpPr>
            <p:spPr bwMode="auto">
              <a:xfrm>
                <a:off x="6714614" y="5063839"/>
                <a:ext cx="329127" cy="148948"/>
              </a:xfrm>
              <a:custGeom>
                <a:avLst/>
                <a:gdLst>
                  <a:gd name="T0" fmla="*/ 132 w 132"/>
                  <a:gd name="T1" fmla="*/ 26 h 60"/>
                  <a:gd name="T2" fmla="*/ 6 w 132"/>
                  <a:gd name="T3" fmla="*/ 60 h 60"/>
                  <a:gd name="T4" fmla="*/ 0 w 132"/>
                  <a:gd name="T5" fmla="*/ 35 h 60"/>
                  <a:gd name="T6" fmla="*/ 127 w 132"/>
                  <a:gd name="T7" fmla="*/ 0 h 60"/>
                  <a:gd name="T8" fmla="*/ 131 w 132"/>
                  <a:gd name="T9" fmla="*/ 21 h 60"/>
                  <a:gd name="T10" fmla="*/ 132 w 132"/>
                  <a:gd name="T11" fmla="*/ 26 h 60"/>
                </a:gdLst>
                <a:ahLst/>
                <a:cxnLst>
                  <a:cxn ang="0">
                    <a:pos x="T0" y="T1"/>
                  </a:cxn>
                  <a:cxn ang="0">
                    <a:pos x="T2" y="T3"/>
                  </a:cxn>
                  <a:cxn ang="0">
                    <a:pos x="T4" y="T5"/>
                  </a:cxn>
                  <a:cxn ang="0">
                    <a:pos x="T6" y="T7"/>
                  </a:cxn>
                  <a:cxn ang="0">
                    <a:pos x="T8" y="T9"/>
                  </a:cxn>
                  <a:cxn ang="0">
                    <a:pos x="T10" y="T11"/>
                  </a:cxn>
                </a:cxnLst>
                <a:rect l="0" t="0" r="r" b="b"/>
                <a:pathLst>
                  <a:path w="132" h="60">
                    <a:moveTo>
                      <a:pt x="132" y="26"/>
                    </a:moveTo>
                    <a:cubicBezTo>
                      <a:pt x="6" y="60"/>
                      <a:pt x="6" y="60"/>
                      <a:pt x="6" y="60"/>
                    </a:cubicBezTo>
                    <a:cubicBezTo>
                      <a:pt x="0" y="35"/>
                      <a:pt x="0" y="35"/>
                      <a:pt x="0" y="35"/>
                    </a:cubicBezTo>
                    <a:cubicBezTo>
                      <a:pt x="127" y="0"/>
                      <a:pt x="127" y="0"/>
                      <a:pt x="127" y="0"/>
                    </a:cubicBezTo>
                    <a:cubicBezTo>
                      <a:pt x="129" y="8"/>
                      <a:pt x="131" y="15"/>
                      <a:pt x="131" y="21"/>
                    </a:cubicBezTo>
                    <a:cubicBezTo>
                      <a:pt x="131" y="23"/>
                      <a:pt x="132" y="24"/>
                      <a:pt x="132" y="26"/>
                    </a:cubicBezTo>
                    <a:close/>
                  </a:path>
                </a:pathLst>
              </a:custGeom>
              <a:solidFill>
                <a:srgbClr val="E6E7E8"/>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íŝľîḋe">
                <a:extLst>
                  <a:ext uri="{FF2B5EF4-FFF2-40B4-BE49-F238E27FC236}">
                    <a16:creationId xmlns:a16="http://schemas.microsoft.com/office/drawing/2014/main" id="{98990ABB-DFF1-4738-AB71-84785C68C987}"/>
                  </a:ext>
                </a:extLst>
              </p:cNvPr>
              <p:cNvSpPr/>
              <p:nvPr/>
            </p:nvSpPr>
            <p:spPr bwMode="auto">
              <a:xfrm>
                <a:off x="6929627" y="3825409"/>
                <a:ext cx="588584" cy="1609598"/>
              </a:xfrm>
              <a:custGeom>
                <a:avLst/>
                <a:gdLst>
                  <a:gd name="T0" fmla="*/ 235 w 236"/>
                  <a:gd name="T1" fmla="*/ 375 h 645"/>
                  <a:gd name="T2" fmla="*/ 141 w 236"/>
                  <a:gd name="T3" fmla="*/ 644 h 645"/>
                  <a:gd name="T4" fmla="*/ 128 w 236"/>
                  <a:gd name="T5" fmla="*/ 644 h 645"/>
                  <a:gd name="T6" fmla="*/ 86 w 236"/>
                  <a:gd name="T7" fmla="*/ 638 h 645"/>
                  <a:gd name="T8" fmla="*/ 61 w 236"/>
                  <a:gd name="T9" fmla="*/ 627 h 645"/>
                  <a:gd name="T10" fmla="*/ 61 w 236"/>
                  <a:gd name="T11" fmla="*/ 628 h 645"/>
                  <a:gd name="T12" fmla="*/ 48 w 236"/>
                  <a:gd name="T13" fmla="*/ 615 h 645"/>
                  <a:gd name="T14" fmla="*/ 53 w 236"/>
                  <a:gd name="T15" fmla="*/ 589 h 645"/>
                  <a:gd name="T16" fmla="*/ 53 w 236"/>
                  <a:gd name="T17" fmla="*/ 592 h 645"/>
                  <a:gd name="T18" fmla="*/ 72 w 236"/>
                  <a:gd name="T19" fmla="*/ 493 h 645"/>
                  <a:gd name="T20" fmla="*/ 91 w 236"/>
                  <a:gd name="T21" fmla="*/ 381 h 645"/>
                  <a:gd name="T22" fmla="*/ 48 w 236"/>
                  <a:gd name="T23" fmla="*/ 255 h 645"/>
                  <a:gd name="T24" fmla="*/ 46 w 236"/>
                  <a:gd name="T25" fmla="*/ 251 h 645"/>
                  <a:gd name="T26" fmla="*/ 44 w 236"/>
                  <a:gd name="T27" fmla="*/ 243 h 645"/>
                  <a:gd name="T28" fmla="*/ 42 w 236"/>
                  <a:gd name="T29" fmla="*/ 240 h 645"/>
                  <a:gd name="T30" fmla="*/ 25 w 236"/>
                  <a:gd name="T31" fmla="*/ 191 h 645"/>
                  <a:gd name="T32" fmla="*/ 24 w 236"/>
                  <a:gd name="T33" fmla="*/ 188 h 645"/>
                  <a:gd name="T34" fmla="*/ 22 w 236"/>
                  <a:gd name="T35" fmla="*/ 185 h 645"/>
                  <a:gd name="T36" fmla="*/ 21 w 236"/>
                  <a:gd name="T37" fmla="*/ 180 h 645"/>
                  <a:gd name="T38" fmla="*/ 86 w 236"/>
                  <a:gd name="T39" fmla="*/ 2 h 645"/>
                  <a:gd name="T40" fmla="*/ 95 w 236"/>
                  <a:gd name="T41" fmla="*/ 11 h 645"/>
                  <a:gd name="T42" fmla="*/ 235 w 236"/>
                  <a:gd name="T43" fmla="*/ 37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36" h="645">
                    <a:moveTo>
                      <a:pt x="235" y="375"/>
                    </a:moveTo>
                    <a:cubicBezTo>
                      <a:pt x="234" y="437"/>
                      <a:pt x="144" y="642"/>
                      <a:pt x="141" y="644"/>
                    </a:cubicBezTo>
                    <a:cubicBezTo>
                      <a:pt x="139" y="644"/>
                      <a:pt x="135" y="645"/>
                      <a:pt x="128" y="644"/>
                    </a:cubicBezTo>
                    <a:cubicBezTo>
                      <a:pt x="116" y="644"/>
                      <a:pt x="100" y="642"/>
                      <a:pt x="86" y="638"/>
                    </a:cubicBezTo>
                    <a:cubicBezTo>
                      <a:pt x="75" y="635"/>
                      <a:pt x="67" y="631"/>
                      <a:pt x="61" y="627"/>
                    </a:cubicBezTo>
                    <a:cubicBezTo>
                      <a:pt x="61" y="628"/>
                      <a:pt x="61" y="628"/>
                      <a:pt x="61" y="628"/>
                    </a:cubicBezTo>
                    <a:cubicBezTo>
                      <a:pt x="56" y="624"/>
                      <a:pt x="52" y="620"/>
                      <a:pt x="48" y="615"/>
                    </a:cubicBezTo>
                    <a:cubicBezTo>
                      <a:pt x="53" y="589"/>
                      <a:pt x="53" y="589"/>
                      <a:pt x="53" y="589"/>
                    </a:cubicBezTo>
                    <a:cubicBezTo>
                      <a:pt x="53" y="590"/>
                      <a:pt x="53" y="591"/>
                      <a:pt x="53" y="592"/>
                    </a:cubicBezTo>
                    <a:cubicBezTo>
                      <a:pt x="58" y="568"/>
                      <a:pt x="65" y="530"/>
                      <a:pt x="72" y="493"/>
                    </a:cubicBezTo>
                    <a:cubicBezTo>
                      <a:pt x="82" y="440"/>
                      <a:pt x="92" y="388"/>
                      <a:pt x="91" y="381"/>
                    </a:cubicBezTo>
                    <a:cubicBezTo>
                      <a:pt x="89" y="372"/>
                      <a:pt x="67" y="308"/>
                      <a:pt x="48" y="255"/>
                    </a:cubicBezTo>
                    <a:cubicBezTo>
                      <a:pt x="46" y="251"/>
                      <a:pt x="46" y="251"/>
                      <a:pt x="46" y="251"/>
                    </a:cubicBezTo>
                    <a:cubicBezTo>
                      <a:pt x="46" y="248"/>
                      <a:pt x="45" y="246"/>
                      <a:pt x="44" y="243"/>
                    </a:cubicBezTo>
                    <a:cubicBezTo>
                      <a:pt x="42" y="240"/>
                      <a:pt x="42" y="240"/>
                      <a:pt x="42" y="240"/>
                    </a:cubicBezTo>
                    <a:cubicBezTo>
                      <a:pt x="35" y="219"/>
                      <a:pt x="29" y="202"/>
                      <a:pt x="25" y="191"/>
                    </a:cubicBezTo>
                    <a:cubicBezTo>
                      <a:pt x="24" y="190"/>
                      <a:pt x="24" y="189"/>
                      <a:pt x="24" y="188"/>
                    </a:cubicBezTo>
                    <a:cubicBezTo>
                      <a:pt x="23" y="187"/>
                      <a:pt x="23" y="186"/>
                      <a:pt x="22" y="185"/>
                    </a:cubicBezTo>
                    <a:cubicBezTo>
                      <a:pt x="21" y="180"/>
                      <a:pt x="21" y="180"/>
                      <a:pt x="21" y="180"/>
                    </a:cubicBezTo>
                    <a:cubicBezTo>
                      <a:pt x="0" y="127"/>
                      <a:pt x="18" y="0"/>
                      <a:pt x="86" y="2"/>
                    </a:cubicBezTo>
                    <a:cubicBezTo>
                      <a:pt x="90" y="5"/>
                      <a:pt x="93" y="8"/>
                      <a:pt x="95" y="11"/>
                    </a:cubicBezTo>
                    <a:cubicBezTo>
                      <a:pt x="123" y="47"/>
                      <a:pt x="236" y="313"/>
                      <a:pt x="235" y="375"/>
                    </a:cubicBez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ïsḻîḍè">
                <a:extLst>
                  <a:ext uri="{FF2B5EF4-FFF2-40B4-BE49-F238E27FC236}">
                    <a16:creationId xmlns:a16="http://schemas.microsoft.com/office/drawing/2014/main" id="{55FCDFCE-72D0-4C43-954E-C8711BE41759}"/>
                  </a:ext>
                </a:extLst>
              </p:cNvPr>
              <p:cNvSpPr/>
              <p:nvPr/>
            </p:nvSpPr>
            <p:spPr bwMode="auto">
              <a:xfrm>
                <a:off x="6094798" y="5624795"/>
                <a:ext cx="332731" cy="27628"/>
              </a:xfrm>
              <a:prstGeom prst="rect">
                <a:avLst/>
              </a:prstGeom>
              <a:solidFill>
                <a:srgbClr val="91A8B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ïsļïdé">
                <a:extLst>
                  <a:ext uri="{FF2B5EF4-FFF2-40B4-BE49-F238E27FC236}">
                    <a16:creationId xmlns:a16="http://schemas.microsoft.com/office/drawing/2014/main" id="{524454D0-FB59-4BC3-82F3-C7CE27D84C1A}"/>
                  </a:ext>
                </a:extLst>
              </p:cNvPr>
              <p:cNvSpPr/>
              <p:nvPr/>
            </p:nvSpPr>
            <p:spPr bwMode="auto">
              <a:xfrm>
                <a:off x="6037140" y="4454833"/>
                <a:ext cx="319517" cy="319517"/>
              </a:xfrm>
              <a:custGeom>
                <a:avLst/>
                <a:gdLst>
                  <a:gd name="T0" fmla="*/ 105 w 128"/>
                  <a:gd name="T1" fmla="*/ 112 h 128"/>
                  <a:gd name="T2" fmla="*/ 64 w 128"/>
                  <a:gd name="T3" fmla="*/ 128 h 128"/>
                  <a:gd name="T4" fmla="*/ 52 w 128"/>
                  <a:gd name="T5" fmla="*/ 127 h 128"/>
                  <a:gd name="T6" fmla="*/ 0 w 128"/>
                  <a:gd name="T7" fmla="*/ 64 h 128"/>
                  <a:gd name="T8" fmla="*/ 64 w 128"/>
                  <a:gd name="T9" fmla="*/ 0 h 128"/>
                  <a:gd name="T10" fmla="*/ 111 w 128"/>
                  <a:gd name="T11" fmla="*/ 21 h 128"/>
                  <a:gd name="T12" fmla="*/ 128 w 128"/>
                  <a:gd name="T13" fmla="*/ 64 h 128"/>
                  <a:gd name="T14" fmla="*/ 127 w 128"/>
                  <a:gd name="T15" fmla="*/ 74 h 128"/>
                  <a:gd name="T16" fmla="*/ 105 w 128"/>
                  <a:gd name="T17" fmla="*/ 11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28">
                    <a:moveTo>
                      <a:pt x="105" y="112"/>
                    </a:moveTo>
                    <a:cubicBezTo>
                      <a:pt x="94" y="122"/>
                      <a:pt x="80" y="128"/>
                      <a:pt x="64" y="128"/>
                    </a:cubicBezTo>
                    <a:cubicBezTo>
                      <a:pt x="60" y="128"/>
                      <a:pt x="56" y="128"/>
                      <a:pt x="52" y="127"/>
                    </a:cubicBezTo>
                    <a:cubicBezTo>
                      <a:pt x="22" y="121"/>
                      <a:pt x="0" y="95"/>
                      <a:pt x="0" y="64"/>
                    </a:cubicBezTo>
                    <a:cubicBezTo>
                      <a:pt x="0" y="29"/>
                      <a:pt x="28" y="0"/>
                      <a:pt x="64" y="0"/>
                    </a:cubicBezTo>
                    <a:cubicBezTo>
                      <a:pt x="82" y="0"/>
                      <a:pt x="99" y="8"/>
                      <a:pt x="111" y="21"/>
                    </a:cubicBezTo>
                    <a:cubicBezTo>
                      <a:pt x="121" y="32"/>
                      <a:pt x="128" y="48"/>
                      <a:pt x="128" y="64"/>
                    </a:cubicBezTo>
                    <a:cubicBezTo>
                      <a:pt x="128" y="67"/>
                      <a:pt x="127" y="71"/>
                      <a:pt x="127" y="74"/>
                    </a:cubicBezTo>
                    <a:cubicBezTo>
                      <a:pt x="124" y="89"/>
                      <a:pt x="117" y="103"/>
                      <a:pt x="105" y="112"/>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ís1iďê">
                <a:extLst>
                  <a:ext uri="{FF2B5EF4-FFF2-40B4-BE49-F238E27FC236}">
                    <a16:creationId xmlns:a16="http://schemas.microsoft.com/office/drawing/2014/main" id="{E9A29FC8-109A-4AFA-9827-E91ED2AC6570}"/>
                  </a:ext>
                </a:extLst>
              </p:cNvPr>
              <p:cNvSpPr/>
              <p:nvPr/>
            </p:nvSpPr>
            <p:spPr bwMode="auto">
              <a:xfrm>
                <a:off x="6134438" y="4552129"/>
                <a:ext cx="124924" cy="124924"/>
              </a:xfrm>
              <a:custGeom>
                <a:avLst/>
                <a:gdLst>
                  <a:gd name="T0" fmla="*/ 41 w 50"/>
                  <a:gd name="T1" fmla="*/ 44 h 50"/>
                  <a:gd name="T2" fmla="*/ 25 w 50"/>
                  <a:gd name="T3" fmla="*/ 50 h 50"/>
                  <a:gd name="T4" fmla="*/ 20 w 50"/>
                  <a:gd name="T5" fmla="*/ 50 h 50"/>
                  <a:gd name="T6" fmla="*/ 0 w 50"/>
                  <a:gd name="T7" fmla="*/ 25 h 50"/>
                  <a:gd name="T8" fmla="*/ 25 w 50"/>
                  <a:gd name="T9" fmla="*/ 0 h 50"/>
                  <a:gd name="T10" fmla="*/ 43 w 50"/>
                  <a:gd name="T11" fmla="*/ 8 h 50"/>
                  <a:gd name="T12" fmla="*/ 50 w 50"/>
                  <a:gd name="T13" fmla="*/ 25 h 50"/>
                  <a:gd name="T14" fmla="*/ 49 w 50"/>
                  <a:gd name="T15" fmla="*/ 29 h 50"/>
                  <a:gd name="T16" fmla="*/ 41 w 50"/>
                  <a:gd name="T17" fmla="*/ 44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0" h="50">
                    <a:moveTo>
                      <a:pt x="41" y="44"/>
                    </a:moveTo>
                    <a:cubicBezTo>
                      <a:pt x="37" y="48"/>
                      <a:pt x="31" y="50"/>
                      <a:pt x="25" y="50"/>
                    </a:cubicBezTo>
                    <a:cubicBezTo>
                      <a:pt x="23" y="50"/>
                      <a:pt x="22" y="50"/>
                      <a:pt x="20" y="50"/>
                    </a:cubicBezTo>
                    <a:cubicBezTo>
                      <a:pt x="9" y="47"/>
                      <a:pt x="0" y="37"/>
                      <a:pt x="0" y="25"/>
                    </a:cubicBezTo>
                    <a:cubicBezTo>
                      <a:pt x="0" y="11"/>
                      <a:pt x="11" y="0"/>
                      <a:pt x="25" y="0"/>
                    </a:cubicBezTo>
                    <a:cubicBezTo>
                      <a:pt x="32" y="0"/>
                      <a:pt x="39" y="3"/>
                      <a:pt x="43" y="8"/>
                    </a:cubicBezTo>
                    <a:cubicBezTo>
                      <a:pt x="47" y="13"/>
                      <a:pt x="50" y="19"/>
                      <a:pt x="50" y="25"/>
                    </a:cubicBezTo>
                    <a:cubicBezTo>
                      <a:pt x="50" y="26"/>
                      <a:pt x="50" y="28"/>
                      <a:pt x="49" y="29"/>
                    </a:cubicBezTo>
                    <a:cubicBezTo>
                      <a:pt x="48" y="35"/>
                      <a:pt x="45" y="40"/>
                      <a:pt x="41" y="44"/>
                    </a:cubicBezTo>
                    <a:close/>
                  </a:path>
                </a:pathLst>
              </a:custGeom>
              <a:solidFill>
                <a:srgbClr val="303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is1îde">
                <a:extLst>
                  <a:ext uri="{FF2B5EF4-FFF2-40B4-BE49-F238E27FC236}">
                    <a16:creationId xmlns:a16="http://schemas.microsoft.com/office/drawing/2014/main" id="{3C454B7B-B5E0-4DF9-B49E-636087CB3F75}"/>
                  </a:ext>
                </a:extLst>
              </p:cNvPr>
              <p:cNvSpPr/>
              <p:nvPr/>
            </p:nvSpPr>
            <p:spPr bwMode="auto">
              <a:xfrm>
                <a:off x="5590297" y="5388159"/>
                <a:ext cx="504501" cy="32433"/>
              </a:xfrm>
              <a:custGeom>
                <a:avLst/>
                <a:gdLst>
                  <a:gd name="T0" fmla="*/ 4 w 202"/>
                  <a:gd name="T1" fmla="*/ 13 h 13"/>
                  <a:gd name="T2" fmla="*/ 202 w 202"/>
                  <a:gd name="T3" fmla="*/ 13 h 13"/>
                  <a:gd name="T4" fmla="*/ 202 w 202"/>
                  <a:gd name="T5" fmla="*/ 0 h 13"/>
                  <a:gd name="T6" fmla="*/ 0 w 202"/>
                  <a:gd name="T7" fmla="*/ 0 h 13"/>
                  <a:gd name="T8" fmla="*/ 4 w 202"/>
                  <a:gd name="T9" fmla="*/ 13 h 13"/>
                </a:gdLst>
                <a:ahLst/>
                <a:cxnLst>
                  <a:cxn ang="0">
                    <a:pos x="T0" y="T1"/>
                  </a:cxn>
                  <a:cxn ang="0">
                    <a:pos x="T2" y="T3"/>
                  </a:cxn>
                  <a:cxn ang="0">
                    <a:pos x="T4" y="T5"/>
                  </a:cxn>
                  <a:cxn ang="0">
                    <a:pos x="T6" y="T7"/>
                  </a:cxn>
                  <a:cxn ang="0">
                    <a:pos x="T8" y="T9"/>
                  </a:cxn>
                </a:cxnLst>
                <a:rect l="0" t="0" r="r" b="b"/>
                <a:pathLst>
                  <a:path w="202" h="13">
                    <a:moveTo>
                      <a:pt x="4" y="13"/>
                    </a:moveTo>
                    <a:cubicBezTo>
                      <a:pt x="202" y="13"/>
                      <a:pt x="202" y="13"/>
                      <a:pt x="202" y="13"/>
                    </a:cubicBezTo>
                    <a:cubicBezTo>
                      <a:pt x="202" y="0"/>
                      <a:pt x="202" y="0"/>
                      <a:pt x="202" y="0"/>
                    </a:cubicBezTo>
                    <a:cubicBezTo>
                      <a:pt x="0" y="0"/>
                      <a:pt x="0" y="0"/>
                      <a:pt x="0" y="0"/>
                    </a:cubicBezTo>
                    <a:cubicBezTo>
                      <a:pt x="0" y="5"/>
                      <a:pt x="2" y="9"/>
                      <a:pt x="4" y="13"/>
                    </a:cubicBezTo>
                    <a:close/>
                  </a:path>
                </a:pathLst>
              </a:custGeom>
              <a:solidFill>
                <a:srgbClr val="303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íŝḷïdè">
                <a:extLst>
                  <a:ext uri="{FF2B5EF4-FFF2-40B4-BE49-F238E27FC236}">
                    <a16:creationId xmlns:a16="http://schemas.microsoft.com/office/drawing/2014/main" id="{993A0B33-B5D3-40D6-A762-2F27F6041659}"/>
                  </a:ext>
                </a:extLst>
              </p:cNvPr>
              <p:cNvSpPr/>
              <p:nvPr/>
            </p:nvSpPr>
            <p:spPr bwMode="auto">
              <a:xfrm>
                <a:off x="6192095" y="5256028"/>
                <a:ext cx="138138" cy="134534"/>
              </a:xfrm>
              <a:prstGeom prst="ellipse">
                <a:avLst/>
              </a:prstGeom>
              <a:solidFill>
                <a:srgbClr val="30306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îŝḷíḍe">
                <a:extLst>
                  <a:ext uri="{FF2B5EF4-FFF2-40B4-BE49-F238E27FC236}">
                    <a16:creationId xmlns:a16="http://schemas.microsoft.com/office/drawing/2014/main" id="{E6B5F4C2-7CD9-464C-B67D-EA6202D7E105}"/>
                  </a:ext>
                </a:extLst>
              </p:cNvPr>
              <p:cNvSpPr/>
              <p:nvPr/>
            </p:nvSpPr>
            <p:spPr bwMode="auto">
              <a:xfrm>
                <a:off x="6210113" y="5270442"/>
                <a:ext cx="102102" cy="102102"/>
              </a:xfrm>
              <a:prstGeom prst="ellipse">
                <a:avLst/>
              </a:pr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ïŝļíḋe">
                <a:extLst>
                  <a:ext uri="{FF2B5EF4-FFF2-40B4-BE49-F238E27FC236}">
                    <a16:creationId xmlns:a16="http://schemas.microsoft.com/office/drawing/2014/main" id="{D498B17B-C8AB-440A-B0FC-DFDC28F933CB}"/>
                  </a:ext>
                </a:extLst>
              </p:cNvPr>
              <p:cNvSpPr/>
              <p:nvPr/>
            </p:nvSpPr>
            <p:spPr bwMode="auto">
              <a:xfrm>
                <a:off x="5724831" y="5161133"/>
                <a:ext cx="50450" cy="42042"/>
              </a:xfrm>
              <a:custGeom>
                <a:avLst/>
                <a:gdLst>
                  <a:gd name="T0" fmla="*/ 42 w 42"/>
                  <a:gd name="T1" fmla="*/ 31 h 35"/>
                  <a:gd name="T2" fmla="*/ 38 w 42"/>
                  <a:gd name="T3" fmla="*/ 35 h 35"/>
                  <a:gd name="T4" fmla="*/ 0 w 42"/>
                  <a:gd name="T5" fmla="*/ 6 h 35"/>
                  <a:gd name="T6" fmla="*/ 7 w 42"/>
                  <a:gd name="T7" fmla="*/ 0 h 35"/>
                  <a:gd name="T8" fmla="*/ 42 w 42"/>
                  <a:gd name="T9" fmla="*/ 31 h 35"/>
                </a:gdLst>
                <a:ahLst/>
                <a:cxnLst>
                  <a:cxn ang="0">
                    <a:pos x="T0" y="T1"/>
                  </a:cxn>
                  <a:cxn ang="0">
                    <a:pos x="T2" y="T3"/>
                  </a:cxn>
                  <a:cxn ang="0">
                    <a:pos x="T4" y="T5"/>
                  </a:cxn>
                  <a:cxn ang="0">
                    <a:pos x="T6" y="T7"/>
                  </a:cxn>
                  <a:cxn ang="0">
                    <a:pos x="T8" y="T9"/>
                  </a:cxn>
                </a:cxnLst>
                <a:rect l="0" t="0" r="r" b="b"/>
                <a:pathLst>
                  <a:path w="42" h="35">
                    <a:moveTo>
                      <a:pt x="42" y="31"/>
                    </a:moveTo>
                    <a:lnTo>
                      <a:pt x="38" y="35"/>
                    </a:lnTo>
                    <a:lnTo>
                      <a:pt x="0" y="6"/>
                    </a:lnTo>
                    <a:lnTo>
                      <a:pt x="7" y="0"/>
                    </a:lnTo>
                    <a:lnTo>
                      <a:pt x="42" y="31"/>
                    </a:ln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îṣḷïḓè">
                <a:extLst>
                  <a:ext uri="{FF2B5EF4-FFF2-40B4-BE49-F238E27FC236}">
                    <a16:creationId xmlns:a16="http://schemas.microsoft.com/office/drawing/2014/main" id="{51E29288-C3B0-4B4A-94E4-C713326672B8}"/>
                  </a:ext>
                </a:extLst>
              </p:cNvPr>
              <p:cNvSpPr/>
              <p:nvPr/>
            </p:nvSpPr>
            <p:spPr bwMode="auto">
              <a:xfrm>
                <a:off x="5724831" y="5085458"/>
                <a:ext cx="45645" cy="32433"/>
              </a:xfrm>
              <a:custGeom>
                <a:avLst/>
                <a:gdLst>
                  <a:gd name="T0" fmla="*/ 38 w 38"/>
                  <a:gd name="T1" fmla="*/ 5 h 27"/>
                  <a:gd name="T2" fmla="*/ 5 w 38"/>
                  <a:gd name="T3" fmla="*/ 27 h 27"/>
                  <a:gd name="T4" fmla="*/ 0 w 38"/>
                  <a:gd name="T5" fmla="*/ 21 h 27"/>
                  <a:gd name="T6" fmla="*/ 34 w 38"/>
                  <a:gd name="T7" fmla="*/ 0 h 27"/>
                  <a:gd name="T8" fmla="*/ 38 w 38"/>
                  <a:gd name="T9" fmla="*/ 5 h 27"/>
                </a:gdLst>
                <a:ahLst/>
                <a:cxnLst>
                  <a:cxn ang="0">
                    <a:pos x="T0" y="T1"/>
                  </a:cxn>
                  <a:cxn ang="0">
                    <a:pos x="T2" y="T3"/>
                  </a:cxn>
                  <a:cxn ang="0">
                    <a:pos x="T4" y="T5"/>
                  </a:cxn>
                  <a:cxn ang="0">
                    <a:pos x="T6" y="T7"/>
                  </a:cxn>
                  <a:cxn ang="0">
                    <a:pos x="T8" y="T9"/>
                  </a:cxn>
                </a:cxnLst>
                <a:rect l="0" t="0" r="r" b="b"/>
                <a:pathLst>
                  <a:path w="38" h="27">
                    <a:moveTo>
                      <a:pt x="38" y="5"/>
                    </a:moveTo>
                    <a:lnTo>
                      <a:pt x="5" y="27"/>
                    </a:lnTo>
                    <a:lnTo>
                      <a:pt x="0" y="21"/>
                    </a:lnTo>
                    <a:lnTo>
                      <a:pt x="34" y="0"/>
                    </a:lnTo>
                    <a:lnTo>
                      <a:pt x="38" y="5"/>
                    </a:ln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ïśḷîḍe">
                <a:extLst>
                  <a:ext uri="{FF2B5EF4-FFF2-40B4-BE49-F238E27FC236}">
                    <a16:creationId xmlns:a16="http://schemas.microsoft.com/office/drawing/2014/main" id="{A3BA1BC2-3534-4BB0-8A12-17813C51E002}"/>
                  </a:ext>
                </a:extLst>
              </p:cNvPr>
              <p:cNvSpPr/>
              <p:nvPr/>
            </p:nvSpPr>
            <p:spPr bwMode="auto">
              <a:xfrm>
                <a:off x="5694802" y="5048221"/>
                <a:ext cx="13213" cy="60060"/>
              </a:xfrm>
              <a:custGeom>
                <a:avLst/>
                <a:gdLst>
                  <a:gd name="T0" fmla="*/ 4 w 5"/>
                  <a:gd name="T1" fmla="*/ 24 h 24"/>
                  <a:gd name="T2" fmla="*/ 0 w 5"/>
                  <a:gd name="T3" fmla="*/ 24 h 24"/>
                  <a:gd name="T4" fmla="*/ 2 w 5"/>
                  <a:gd name="T5" fmla="*/ 0 h 24"/>
                  <a:gd name="T6" fmla="*/ 5 w 5"/>
                  <a:gd name="T7" fmla="*/ 0 h 24"/>
                  <a:gd name="T8" fmla="*/ 4 w 5"/>
                  <a:gd name="T9" fmla="*/ 24 h 24"/>
                </a:gdLst>
                <a:ahLst/>
                <a:cxnLst>
                  <a:cxn ang="0">
                    <a:pos x="T0" y="T1"/>
                  </a:cxn>
                  <a:cxn ang="0">
                    <a:pos x="T2" y="T3"/>
                  </a:cxn>
                  <a:cxn ang="0">
                    <a:pos x="T4" y="T5"/>
                  </a:cxn>
                  <a:cxn ang="0">
                    <a:pos x="T6" y="T7"/>
                  </a:cxn>
                  <a:cxn ang="0">
                    <a:pos x="T8" y="T9"/>
                  </a:cxn>
                </a:cxnLst>
                <a:rect l="0" t="0" r="r" b="b"/>
                <a:pathLst>
                  <a:path w="5" h="24">
                    <a:moveTo>
                      <a:pt x="4" y="24"/>
                    </a:moveTo>
                    <a:cubicBezTo>
                      <a:pt x="0" y="24"/>
                      <a:pt x="0" y="24"/>
                      <a:pt x="0" y="24"/>
                    </a:cubicBezTo>
                    <a:cubicBezTo>
                      <a:pt x="0" y="23"/>
                      <a:pt x="2" y="1"/>
                      <a:pt x="2" y="0"/>
                    </a:cubicBezTo>
                    <a:cubicBezTo>
                      <a:pt x="5" y="0"/>
                      <a:pt x="5" y="0"/>
                      <a:pt x="5" y="0"/>
                    </a:cubicBezTo>
                    <a:cubicBezTo>
                      <a:pt x="5" y="1"/>
                      <a:pt x="4" y="18"/>
                      <a:pt x="4" y="24"/>
                    </a:cubicBez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is1ïḍê">
                <a:extLst>
                  <a:ext uri="{FF2B5EF4-FFF2-40B4-BE49-F238E27FC236}">
                    <a16:creationId xmlns:a16="http://schemas.microsoft.com/office/drawing/2014/main" id="{AF5A31DF-0B58-4B77-BF34-EC9EA73B47BC}"/>
                  </a:ext>
                </a:extLst>
              </p:cNvPr>
              <p:cNvSpPr/>
              <p:nvPr/>
            </p:nvSpPr>
            <p:spPr bwMode="auto">
              <a:xfrm>
                <a:off x="5622730" y="5078251"/>
                <a:ext cx="52852" cy="45645"/>
              </a:xfrm>
              <a:custGeom>
                <a:avLst/>
                <a:gdLst>
                  <a:gd name="T0" fmla="*/ 44 w 44"/>
                  <a:gd name="T1" fmla="*/ 31 h 38"/>
                  <a:gd name="T2" fmla="*/ 40 w 44"/>
                  <a:gd name="T3" fmla="*/ 38 h 38"/>
                  <a:gd name="T4" fmla="*/ 0 w 44"/>
                  <a:gd name="T5" fmla="*/ 6 h 38"/>
                  <a:gd name="T6" fmla="*/ 4 w 44"/>
                  <a:gd name="T7" fmla="*/ 0 h 38"/>
                  <a:gd name="T8" fmla="*/ 44 w 44"/>
                  <a:gd name="T9" fmla="*/ 31 h 38"/>
                </a:gdLst>
                <a:ahLst/>
                <a:cxnLst>
                  <a:cxn ang="0">
                    <a:pos x="T0" y="T1"/>
                  </a:cxn>
                  <a:cxn ang="0">
                    <a:pos x="T2" y="T3"/>
                  </a:cxn>
                  <a:cxn ang="0">
                    <a:pos x="T4" y="T5"/>
                  </a:cxn>
                  <a:cxn ang="0">
                    <a:pos x="T6" y="T7"/>
                  </a:cxn>
                  <a:cxn ang="0">
                    <a:pos x="T8" y="T9"/>
                  </a:cxn>
                </a:cxnLst>
                <a:rect l="0" t="0" r="r" b="b"/>
                <a:pathLst>
                  <a:path w="44" h="38">
                    <a:moveTo>
                      <a:pt x="44" y="31"/>
                    </a:moveTo>
                    <a:lnTo>
                      <a:pt x="40" y="38"/>
                    </a:lnTo>
                    <a:lnTo>
                      <a:pt x="0" y="6"/>
                    </a:lnTo>
                    <a:lnTo>
                      <a:pt x="4" y="0"/>
                    </a:lnTo>
                    <a:lnTo>
                      <a:pt x="44" y="31"/>
                    </a:ln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îş1idè">
                <a:extLst>
                  <a:ext uri="{FF2B5EF4-FFF2-40B4-BE49-F238E27FC236}">
                    <a16:creationId xmlns:a16="http://schemas.microsoft.com/office/drawing/2014/main" id="{7914B7F4-ED2A-4268-97A6-C0766C5A6E63}"/>
                  </a:ext>
                </a:extLst>
              </p:cNvPr>
              <p:cNvSpPr/>
              <p:nvPr/>
            </p:nvSpPr>
            <p:spPr bwMode="auto">
              <a:xfrm>
                <a:off x="5633540" y="5168340"/>
                <a:ext cx="37237" cy="27628"/>
              </a:xfrm>
              <a:custGeom>
                <a:avLst/>
                <a:gdLst>
                  <a:gd name="T0" fmla="*/ 31 w 31"/>
                  <a:gd name="T1" fmla="*/ 6 h 23"/>
                  <a:gd name="T2" fmla="*/ 4 w 31"/>
                  <a:gd name="T3" fmla="*/ 23 h 23"/>
                  <a:gd name="T4" fmla="*/ 0 w 31"/>
                  <a:gd name="T5" fmla="*/ 17 h 23"/>
                  <a:gd name="T6" fmla="*/ 27 w 31"/>
                  <a:gd name="T7" fmla="*/ 0 h 23"/>
                  <a:gd name="T8" fmla="*/ 31 w 31"/>
                  <a:gd name="T9" fmla="*/ 6 h 23"/>
                </a:gdLst>
                <a:ahLst/>
                <a:cxnLst>
                  <a:cxn ang="0">
                    <a:pos x="T0" y="T1"/>
                  </a:cxn>
                  <a:cxn ang="0">
                    <a:pos x="T2" y="T3"/>
                  </a:cxn>
                  <a:cxn ang="0">
                    <a:pos x="T4" y="T5"/>
                  </a:cxn>
                  <a:cxn ang="0">
                    <a:pos x="T6" y="T7"/>
                  </a:cxn>
                  <a:cxn ang="0">
                    <a:pos x="T8" y="T9"/>
                  </a:cxn>
                </a:cxnLst>
                <a:rect l="0" t="0" r="r" b="b"/>
                <a:pathLst>
                  <a:path w="31" h="23">
                    <a:moveTo>
                      <a:pt x="31" y="6"/>
                    </a:moveTo>
                    <a:lnTo>
                      <a:pt x="4" y="23"/>
                    </a:lnTo>
                    <a:lnTo>
                      <a:pt x="0" y="17"/>
                    </a:lnTo>
                    <a:lnTo>
                      <a:pt x="27" y="0"/>
                    </a:lnTo>
                    <a:lnTo>
                      <a:pt x="31" y="6"/>
                    </a:lnTo>
                    <a:close/>
                  </a:path>
                </a:pathLst>
              </a:custGeom>
              <a:solidFill>
                <a:srgbClr val="F9FBF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ïşḷïḋè">
                <a:extLst>
                  <a:ext uri="{FF2B5EF4-FFF2-40B4-BE49-F238E27FC236}">
                    <a16:creationId xmlns:a16="http://schemas.microsoft.com/office/drawing/2014/main" id="{3514328D-C8F3-471E-8801-AC1941CB33DB}"/>
                  </a:ext>
                </a:extLst>
              </p:cNvPr>
              <p:cNvSpPr/>
              <p:nvPr/>
            </p:nvSpPr>
            <p:spPr bwMode="auto">
              <a:xfrm>
                <a:off x="5677985" y="5006181"/>
                <a:ext cx="55255" cy="52852"/>
              </a:xfrm>
              <a:custGeom>
                <a:avLst/>
                <a:gdLst>
                  <a:gd name="T0" fmla="*/ 17 w 22"/>
                  <a:gd name="T1" fmla="*/ 3 h 21"/>
                  <a:gd name="T2" fmla="*/ 18 w 22"/>
                  <a:gd name="T3" fmla="*/ 17 h 21"/>
                  <a:gd name="T4" fmla="*/ 5 w 22"/>
                  <a:gd name="T5" fmla="*/ 18 h 21"/>
                  <a:gd name="T6" fmla="*/ 4 w 22"/>
                  <a:gd name="T7" fmla="*/ 5 h 21"/>
                  <a:gd name="T8" fmla="*/ 17 w 22"/>
                  <a:gd name="T9" fmla="*/ 3 h 21"/>
                </a:gdLst>
                <a:ahLst/>
                <a:cxnLst>
                  <a:cxn ang="0">
                    <a:pos x="T0" y="T1"/>
                  </a:cxn>
                  <a:cxn ang="0">
                    <a:pos x="T2" y="T3"/>
                  </a:cxn>
                  <a:cxn ang="0">
                    <a:pos x="T4" y="T5"/>
                  </a:cxn>
                  <a:cxn ang="0">
                    <a:pos x="T6" y="T7"/>
                  </a:cxn>
                  <a:cxn ang="0">
                    <a:pos x="T8" y="T9"/>
                  </a:cxn>
                </a:cxnLst>
                <a:rect l="0" t="0" r="r" b="b"/>
                <a:pathLst>
                  <a:path w="22" h="21">
                    <a:moveTo>
                      <a:pt x="17" y="3"/>
                    </a:moveTo>
                    <a:cubicBezTo>
                      <a:pt x="21" y="6"/>
                      <a:pt x="22" y="12"/>
                      <a:pt x="18" y="17"/>
                    </a:cubicBezTo>
                    <a:cubicBezTo>
                      <a:pt x="15" y="21"/>
                      <a:pt x="9" y="21"/>
                      <a:pt x="5" y="18"/>
                    </a:cubicBezTo>
                    <a:cubicBezTo>
                      <a:pt x="1" y="15"/>
                      <a:pt x="0" y="9"/>
                      <a:pt x="4" y="5"/>
                    </a:cubicBezTo>
                    <a:cubicBezTo>
                      <a:pt x="7" y="1"/>
                      <a:pt x="13" y="0"/>
                      <a:pt x="17" y="3"/>
                    </a:cubicBez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íṧḻïdè">
                <a:extLst>
                  <a:ext uri="{FF2B5EF4-FFF2-40B4-BE49-F238E27FC236}">
                    <a16:creationId xmlns:a16="http://schemas.microsoft.com/office/drawing/2014/main" id="{83360529-37A8-4AC9-98F1-D3D39DA6C811}"/>
                  </a:ext>
                </a:extLst>
              </p:cNvPr>
              <p:cNvSpPr/>
              <p:nvPr/>
            </p:nvSpPr>
            <p:spPr bwMode="auto">
              <a:xfrm>
                <a:off x="5595101" y="5056629"/>
                <a:ext cx="40841" cy="37237"/>
              </a:xfrm>
              <a:custGeom>
                <a:avLst/>
                <a:gdLst>
                  <a:gd name="T0" fmla="*/ 12 w 16"/>
                  <a:gd name="T1" fmla="*/ 2 h 15"/>
                  <a:gd name="T2" fmla="*/ 13 w 16"/>
                  <a:gd name="T3" fmla="*/ 12 h 15"/>
                  <a:gd name="T4" fmla="*/ 4 w 16"/>
                  <a:gd name="T5" fmla="*/ 13 h 15"/>
                  <a:gd name="T6" fmla="*/ 3 w 16"/>
                  <a:gd name="T7" fmla="*/ 3 h 15"/>
                  <a:gd name="T8" fmla="*/ 12 w 16"/>
                  <a:gd name="T9" fmla="*/ 2 h 15"/>
                </a:gdLst>
                <a:ahLst/>
                <a:cxnLst>
                  <a:cxn ang="0">
                    <a:pos x="T0" y="T1"/>
                  </a:cxn>
                  <a:cxn ang="0">
                    <a:pos x="T2" y="T3"/>
                  </a:cxn>
                  <a:cxn ang="0">
                    <a:pos x="T4" y="T5"/>
                  </a:cxn>
                  <a:cxn ang="0">
                    <a:pos x="T6" y="T7"/>
                  </a:cxn>
                  <a:cxn ang="0">
                    <a:pos x="T8" y="T9"/>
                  </a:cxn>
                </a:cxnLst>
                <a:rect l="0" t="0" r="r" b="b"/>
                <a:pathLst>
                  <a:path w="16" h="15">
                    <a:moveTo>
                      <a:pt x="12" y="2"/>
                    </a:moveTo>
                    <a:cubicBezTo>
                      <a:pt x="15" y="5"/>
                      <a:pt x="16" y="9"/>
                      <a:pt x="13" y="12"/>
                    </a:cubicBezTo>
                    <a:cubicBezTo>
                      <a:pt x="11" y="15"/>
                      <a:pt x="7" y="15"/>
                      <a:pt x="4" y="13"/>
                    </a:cubicBezTo>
                    <a:cubicBezTo>
                      <a:pt x="1" y="11"/>
                      <a:pt x="0" y="6"/>
                      <a:pt x="3" y="3"/>
                    </a:cubicBezTo>
                    <a:cubicBezTo>
                      <a:pt x="5" y="1"/>
                      <a:pt x="9" y="0"/>
                      <a:pt x="12" y="2"/>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iṡḻídê">
                <a:extLst>
                  <a:ext uri="{FF2B5EF4-FFF2-40B4-BE49-F238E27FC236}">
                    <a16:creationId xmlns:a16="http://schemas.microsoft.com/office/drawing/2014/main" id="{A7E152A8-C96F-4283-B0BD-46AC6BB937EB}"/>
                  </a:ext>
                </a:extLst>
              </p:cNvPr>
              <p:cNvSpPr/>
              <p:nvPr/>
            </p:nvSpPr>
            <p:spPr bwMode="auto">
              <a:xfrm>
                <a:off x="5608315" y="5180351"/>
                <a:ext cx="37237" cy="38438"/>
              </a:xfrm>
              <a:custGeom>
                <a:avLst/>
                <a:gdLst>
                  <a:gd name="T0" fmla="*/ 12 w 15"/>
                  <a:gd name="T1" fmla="*/ 2 h 15"/>
                  <a:gd name="T2" fmla="*/ 13 w 15"/>
                  <a:gd name="T3" fmla="*/ 11 h 15"/>
                  <a:gd name="T4" fmla="*/ 3 w 15"/>
                  <a:gd name="T5" fmla="*/ 12 h 15"/>
                  <a:gd name="T6" fmla="*/ 2 w 15"/>
                  <a:gd name="T7" fmla="*/ 3 h 15"/>
                  <a:gd name="T8" fmla="*/ 12 w 15"/>
                  <a:gd name="T9" fmla="*/ 2 h 15"/>
                </a:gdLst>
                <a:ahLst/>
                <a:cxnLst>
                  <a:cxn ang="0">
                    <a:pos x="T0" y="T1"/>
                  </a:cxn>
                  <a:cxn ang="0">
                    <a:pos x="T2" y="T3"/>
                  </a:cxn>
                  <a:cxn ang="0">
                    <a:pos x="T4" y="T5"/>
                  </a:cxn>
                  <a:cxn ang="0">
                    <a:pos x="T6" y="T7"/>
                  </a:cxn>
                  <a:cxn ang="0">
                    <a:pos x="T8" y="T9"/>
                  </a:cxn>
                </a:cxnLst>
                <a:rect l="0" t="0" r="r" b="b"/>
                <a:pathLst>
                  <a:path w="15" h="15">
                    <a:moveTo>
                      <a:pt x="12" y="2"/>
                    </a:moveTo>
                    <a:cubicBezTo>
                      <a:pt x="14" y="4"/>
                      <a:pt x="15" y="8"/>
                      <a:pt x="13" y="11"/>
                    </a:cubicBezTo>
                    <a:cubicBezTo>
                      <a:pt x="10" y="14"/>
                      <a:pt x="6" y="15"/>
                      <a:pt x="3" y="12"/>
                    </a:cubicBezTo>
                    <a:cubicBezTo>
                      <a:pt x="0" y="10"/>
                      <a:pt x="0" y="6"/>
                      <a:pt x="2" y="3"/>
                    </a:cubicBezTo>
                    <a:cubicBezTo>
                      <a:pt x="4" y="0"/>
                      <a:pt x="9" y="0"/>
                      <a:pt x="12" y="2"/>
                    </a:cubicBezTo>
                    <a:close/>
                  </a:path>
                </a:pathLst>
              </a:custGeom>
              <a:solidFill>
                <a:srgbClr val="BEE1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î$lîḍè">
                <a:extLst>
                  <a:ext uri="{FF2B5EF4-FFF2-40B4-BE49-F238E27FC236}">
                    <a16:creationId xmlns:a16="http://schemas.microsoft.com/office/drawing/2014/main" id="{B2682F5A-4057-475F-A94C-B2FC6A1FD3E7}"/>
                  </a:ext>
                </a:extLst>
              </p:cNvPr>
              <p:cNvSpPr/>
              <p:nvPr/>
            </p:nvSpPr>
            <p:spPr bwMode="auto">
              <a:xfrm>
                <a:off x="5757263" y="5061435"/>
                <a:ext cx="38438" cy="37237"/>
              </a:xfrm>
              <a:custGeom>
                <a:avLst/>
                <a:gdLst>
                  <a:gd name="T0" fmla="*/ 12 w 15"/>
                  <a:gd name="T1" fmla="*/ 2 h 15"/>
                  <a:gd name="T2" fmla="*/ 13 w 15"/>
                  <a:gd name="T3" fmla="*/ 12 h 15"/>
                  <a:gd name="T4" fmla="*/ 4 w 15"/>
                  <a:gd name="T5" fmla="*/ 13 h 15"/>
                  <a:gd name="T6" fmla="*/ 3 w 15"/>
                  <a:gd name="T7" fmla="*/ 3 h 15"/>
                  <a:gd name="T8" fmla="*/ 12 w 15"/>
                  <a:gd name="T9" fmla="*/ 2 h 15"/>
                </a:gdLst>
                <a:ahLst/>
                <a:cxnLst>
                  <a:cxn ang="0">
                    <a:pos x="T0" y="T1"/>
                  </a:cxn>
                  <a:cxn ang="0">
                    <a:pos x="T2" y="T3"/>
                  </a:cxn>
                  <a:cxn ang="0">
                    <a:pos x="T4" y="T5"/>
                  </a:cxn>
                  <a:cxn ang="0">
                    <a:pos x="T6" y="T7"/>
                  </a:cxn>
                  <a:cxn ang="0">
                    <a:pos x="T8" y="T9"/>
                  </a:cxn>
                </a:cxnLst>
                <a:rect l="0" t="0" r="r" b="b"/>
                <a:pathLst>
                  <a:path w="15" h="15">
                    <a:moveTo>
                      <a:pt x="12" y="2"/>
                    </a:moveTo>
                    <a:cubicBezTo>
                      <a:pt x="15" y="5"/>
                      <a:pt x="15" y="9"/>
                      <a:pt x="13" y="12"/>
                    </a:cubicBezTo>
                    <a:cubicBezTo>
                      <a:pt x="11" y="15"/>
                      <a:pt x="6" y="15"/>
                      <a:pt x="4" y="13"/>
                    </a:cubicBezTo>
                    <a:cubicBezTo>
                      <a:pt x="1" y="10"/>
                      <a:pt x="0" y="6"/>
                      <a:pt x="3" y="3"/>
                    </a:cubicBezTo>
                    <a:cubicBezTo>
                      <a:pt x="5" y="0"/>
                      <a:pt x="9" y="0"/>
                      <a:pt x="12" y="2"/>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iSlîḓè">
                <a:extLst>
                  <a:ext uri="{FF2B5EF4-FFF2-40B4-BE49-F238E27FC236}">
                    <a16:creationId xmlns:a16="http://schemas.microsoft.com/office/drawing/2014/main" id="{0781B961-8AF3-40AE-A3AA-85C0DF88EE2A}"/>
                  </a:ext>
                </a:extLst>
              </p:cNvPr>
              <p:cNvSpPr/>
              <p:nvPr/>
            </p:nvSpPr>
            <p:spPr bwMode="auto">
              <a:xfrm>
                <a:off x="5760866" y="5188761"/>
                <a:ext cx="21621" cy="21621"/>
              </a:xfrm>
              <a:custGeom>
                <a:avLst/>
                <a:gdLst>
                  <a:gd name="T0" fmla="*/ 7 w 9"/>
                  <a:gd name="T1" fmla="*/ 2 h 9"/>
                  <a:gd name="T2" fmla="*/ 8 w 9"/>
                  <a:gd name="T3" fmla="*/ 7 h 9"/>
                  <a:gd name="T4" fmla="*/ 2 w 9"/>
                  <a:gd name="T5" fmla="*/ 8 h 9"/>
                  <a:gd name="T6" fmla="*/ 1 w 9"/>
                  <a:gd name="T7" fmla="*/ 2 h 9"/>
                  <a:gd name="T8" fmla="*/ 7 w 9"/>
                  <a:gd name="T9" fmla="*/ 2 h 9"/>
                </a:gdLst>
                <a:ahLst/>
                <a:cxnLst>
                  <a:cxn ang="0">
                    <a:pos x="T0" y="T1"/>
                  </a:cxn>
                  <a:cxn ang="0">
                    <a:pos x="T2" y="T3"/>
                  </a:cxn>
                  <a:cxn ang="0">
                    <a:pos x="T4" y="T5"/>
                  </a:cxn>
                  <a:cxn ang="0">
                    <a:pos x="T6" y="T7"/>
                  </a:cxn>
                  <a:cxn ang="0">
                    <a:pos x="T8" y="T9"/>
                  </a:cxn>
                </a:cxnLst>
                <a:rect l="0" t="0" r="r" b="b"/>
                <a:pathLst>
                  <a:path w="9" h="9">
                    <a:moveTo>
                      <a:pt x="7" y="2"/>
                    </a:moveTo>
                    <a:cubicBezTo>
                      <a:pt x="9" y="3"/>
                      <a:pt x="9" y="5"/>
                      <a:pt x="8" y="7"/>
                    </a:cubicBezTo>
                    <a:cubicBezTo>
                      <a:pt x="6" y="9"/>
                      <a:pt x="4" y="9"/>
                      <a:pt x="2" y="8"/>
                    </a:cubicBezTo>
                    <a:cubicBezTo>
                      <a:pt x="0" y="6"/>
                      <a:pt x="0" y="4"/>
                      <a:pt x="1" y="2"/>
                    </a:cubicBezTo>
                    <a:cubicBezTo>
                      <a:pt x="3" y="0"/>
                      <a:pt x="5" y="0"/>
                      <a:pt x="7" y="2"/>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iṥļîdê">
                <a:extLst>
                  <a:ext uri="{FF2B5EF4-FFF2-40B4-BE49-F238E27FC236}">
                    <a16:creationId xmlns:a16="http://schemas.microsoft.com/office/drawing/2014/main" id="{ABCDBB49-937F-4908-B6F1-726DB6DA51F4}"/>
                  </a:ext>
                </a:extLst>
              </p:cNvPr>
              <p:cNvSpPr/>
              <p:nvPr/>
            </p:nvSpPr>
            <p:spPr bwMode="auto">
              <a:xfrm>
                <a:off x="5645550" y="5093867"/>
                <a:ext cx="102102" cy="102102"/>
              </a:xfrm>
              <a:custGeom>
                <a:avLst/>
                <a:gdLst>
                  <a:gd name="T0" fmla="*/ 32 w 41"/>
                  <a:gd name="T1" fmla="*/ 7 h 41"/>
                  <a:gd name="T2" fmla="*/ 35 w 41"/>
                  <a:gd name="T3" fmla="*/ 32 h 41"/>
                  <a:gd name="T4" fmla="*/ 9 w 41"/>
                  <a:gd name="T5" fmla="*/ 34 h 41"/>
                  <a:gd name="T6" fmla="*/ 7 w 41"/>
                  <a:gd name="T7" fmla="*/ 9 h 41"/>
                  <a:gd name="T8" fmla="*/ 32 w 41"/>
                  <a:gd name="T9" fmla="*/ 7 h 41"/>
                </a:gdLst>
                <a:ahLst/>
                <a:cxnLst>
                  <a:cxn ang="0">
                    <a:pos x="T0" y="T1"/>
                  </a:cxn>
                  <a:cxn ang="0">
                    <a:pos x="T2" y="T3"/>
                  </a:cxn>
                  <a:cxn ang="0">
                    <a:pos x="T4" y="T5"/>
                  </a:cxn>
                  <a:cxn ang="0">
                    <a:pos x="T6" y="T7"/>
                  </a:cxn>
                  <a:cxn ang="0">
                    <a:pos x="T8" y="T9"/>
                  </a:cxn>
                </a:cxnLst>
                <a:rect l="0" t="0" r="r" b="b"/>
                <a:pathLst>
                  <a:path w="41" h="41">
                    <a:moveTo>
                      <a:pt x="32" y="7"/>
                    </a:moveTo>
                    <a:cubicBezTo>
                      <a:pt x="40" y="13"/>
                      <a:pt x="41" y="24"/>
                      <a:pt x="35" y="32"/>
                    </a:cubicBezTo>
                    <a:cubicBezTo>
                      <a:pt x="28" y="39"/>
                      <a:pt x="17" y="41"/>
                      <a:pt x="9" y="34"/>
                    </a:cubicBezTo>
                    <a:cubicBezTo>
                      <a:pt x="2" y="28"/>
                      <a:pt x="0" y="17"/>
                      <a:pt x="7" y="9"/>
                    </a:cubicBezTo>
                    <a:cubicBezTo>
                      <a:pt x="13" y="2"/>
                      <a:pt x="24" y="0"/>
                      <a:pt x="32" y="7"/>
                    </a:cubicBezTo>
                    <a:close/>
                  </a:path>
                </a:pathLst>
              </a:custGeom>
              <a:solidFill>
                <a:srgbClr val="B1B2F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îš1íḋé">
                <a:extLst>
                  <a:ext uri="{FF2B5EF4-FFF2-40B4-BE49-F238E27FC236}">
                    <a16:creationId xmlns:a16="http://schemas.microsoft.com/office/drawing/2014/main" id="{AD2114B3-DD28-4A27-90C6-8254DAF1DB70}"/>
                  </a:ext>
                </a:extLst>
              </p:cNvPr>
              <p:cNvSpPr/>
              <p:nvPr/>
            </p:nvSpPr>
            <p:spPr bwMode="auto">
              <a:xfrm>
                <a:off x="7480971" y="5203176"/>
                <a:ext cx="134534" cy="414412"/>
              </a:xfrm>
              <a:custGeom>
                <a:avLst/>
                <a:gdLst>
                  <a:gd name="T0" fmla="*/ 54 w 54"/>
                  <a:gd name="T1" fmla="*/ 0 h 166"/>
                  <a:gd name="T2" fmla="*/ 0 w 54"/>
                  <a:gd name="T3" fmla="*/ 0 h 166"/>
                  <a:gd name="T4" fmla="*/ 0 w 54"/>
                  <a:gd name="T5" fmla="*/ 14 h 166"/>
                  <a:gd name="T6" fmla="*/ 4 w 54"/>
                  <a:gd name="T7" fmla="*/ 14 h 166"/>
                  <a:gd name="T8" fmla="*/ 4 w 54"/>
                  <a:gd name="T9" fmla="*/ 143 h 166"/>
                  <a:gd name="T10" fmla="*/ 27 w 54"/>
                  <a:gd name="T11" fmla="*/ 166 h 166"/>
                  <a:gd name="T12" fmla="*/ 50 w 54"/>
                  <a:gd name="T13" fmla="*/ 143 h 166"/>
                  <a:gd name="T14" fmla="*/ 50 w 54"/>
                  <a:gd name="T15" fmla="*/ 14 h 166"/>
                  <a:gd name="T16" fmla="*/ 54 w 54"/>
                  <a:gd name="T17" fmla="*/ 14 h 166"/>
                  <a:gd name="T18" fmla="*/ 54 w 54"/>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66">
                    <a:moveTo>
                      <a:pt x="54" y="0"/>
                    </a:moveTo>
                    <a:cubicBezTo>
                      <a:pt x="0" y="0"/>
                      <a:pt x="0" y="0"/>
                      <a:pt x="0" y="0"/>
                    </a:cubicBezTo>
                    <a:cubicBezTo>
                      <a:pt x="0" y="14"/>
                      <a:pt x="0" y="14"/>
                      <a:pt x="0" y="14"/>
                    </a:cubicBezTo>
                    <a:cubicBezTo>
                      <a:pt x="4" y="14"/>
                      <a:pt x="4" y="14"/>
                      <a:pt x="4" y="14"/>
                    </a:cubicBezTo>
                    <a:cubicBezTo>
                      <a:pt x="4" y="143"/>
                      <a:pt x="4" y="143"/>
                      <a:pt x="4" y="143"/>
                    </a:cubicBezTo>
                    <a:cubicBezTo>
                      <a:pt x="4" y="156"/>
                      <a:pt x="14" y="166"/>
                      <a:pt x="27" y="166"/>
                    </a:cubicBezTo>
                    <a:cubicBezTo>
                      <a:pt x="40" y="166"/>
                      <a:pt x="50" y="156"/>
                      <a:pt x="50" y="143"/>
                    </a:cubicBezTo>
                    <a:cubicBezTo>
                      <a:pt x="50" y="14"/>
                      <a:pt x="50" y="14"/>
                      <a:pt x="50" y="14"/>
                    </a:cubicBezTo>
                    <a:cubicBezTo>
                      <a:pt x="54" y="14"/>
                      <a:pt x="54" y="14"/>
                      <a:pt x="54" y="14"/>
                    </a:cubicBezTo>
                    <a:lnTo>
                      <a:pt x="54" y="0"/>
                    </a:lnTo>
                    <a:close/>
                  </a:path>
                </a:pathLst>
              </a:custGeom>
              <a:solidFill>
                <a:srgbClr val="CE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is1îḑê">
                <a:extLst>
                  <a:ext uri="{FF2B5EF4-FFF2-40B4-BE49-F238E27FC236}">
                    <a16:creationId xmlns:a16="http://schemas.microsoft.com/office/drawing/2014/main" id="{04FC277B-7A11-419D-BFF8-937839FC9777}"/>
                  </a:ext>
                </a:extLst>
              </p:cNvPr>
              <p:cNvSpPr/>
              <p:nvPr/>
            </p:nvSpPr>
            <p:spPr bwMode="auto">
              <a:xfrm>
                <a:off x="7506198" y="5277650"/>
                <a:ext cx="84083" cy="321920"/>
              </a:xfrm>
              <a:custGeom>
                <a:avLst/>
                <a:gdLst>
                  <a:gd name="T0" fmla="*/ 17 w 34"/>
                  <a:gd name="T1" fmla="*/ 129 h 129"/>
                  <a:gd name="T2" fmla="*/ 17 w 34"/>
                  <a:gd name="T3" fmla="*/ 129 h 129"/>
                  <a:gd name="T4" fmla="*/ 0 w 34"/>
                  <a:gd name="T5" fmla="*/ 112 h 129"/>
                  <a:gd name="T6" fmla="*/ 0 w 34"/>
                  <a:gd name="T7" fmla="*/ 0 h 129"/>
                  <a:gd name="T8" fmla="*/ 34 w 34"/>
                  <a:gd name="T9" fmla="*/ 0 h 129"/>
                  <a:gd name="T10" fmla="*/ 34 w 34"/>
                  <a:gd name="T11" fmla="*/ 112 h 129"/>
                  <a:gd name="T12" fmla="*/ 17 w 34"/>
                  <a:gd name="T13" fmla="*/ 129 h 129"/>
                </a:gdLst>
                <a:ahLst/>
                <a:cxnLst>
                  <a:cxn ang="0">
                    <a:pos x="T0" y="T1"/>
                  </a:cxn>
                  <a:cxn ang="0">
                    <a:pos x="T2" y="T3"/>
                  </a:cxn>
                  <a:cxn ang="0">
                    <a:pos x="T4" y="T5"/>
                  </a:cxn>
                  <a:cxn ang="0">
                    <a:pos x="T6" y="T7"/>
                  </a:cxn>
                  <a:cxn ang="0">
                    <a:pos x="T8" y="T9"/>
                  </a:cxn>
                  <a:cxn ang="0">
                    <a:pos x="T10" y="T11"/>
                  </a:cxn>
                  <a:cxn ang="0">
                    <a:pos x="T12" y="T13"/>
                  </a:cxn>
                </a:cxnLst>
                <a:rect l="0" t="0" r="r" b="b"/>
                <a:pathLst>
                  <a:path w="34" h="129">
                    <a:moveTo>
                      <a:pt x="17" y="129"/>
                    </a:moveTo>
                    <a:cubicBezTo>
                      <a:pt x="17" y="129"/>
                      <a:pt x="17" y="129"/>
                      <a:pt x="17" y="129"/>
                    </a:cubicBezTo>
                    <a:cubicBezTo>
                      <a:pt x="8" y="129"/>
                      <a:pt x="0" y="122"/>
                      <a:pt x="0" y="112"/>
                    </a:cubicBezTo>
                    <a:cubicBezTo>
                      <a:pt x="0" y="0"/>
                      <a:pt x="0" y="0"/>
                      <a:pt x="0" y="0"/>
                    </a:cubicBezTo>
                    <a:cubicBezTo>
                      <a:pt x="34" y="0"/>
                      <a:pt x="34" y="0"/>
                      <a:pt x="34" y="0"/>
                    </a:cubicBezTo>
                    <a:cubicBezTo>
                      <a:pt x="34" y="112"/>
                      <a:pt x="34" y="112"/>
                      <a:pt x="34" y="112"/>
                    </a:cubicBezTo>
                    <a:cubicBezTo>
                      <a:pt x="34" y="122"/>
                      <a:pt x="26" y="129"/>
                      <a:pt x="17" y="129"/>
                    </a:cubicBezTo>
                    <a:close/>
                  </a:path>
                </a:pathLst>
              </a:custGeom>
              <a:solidFill>
                <a:srgbClr val="FBD1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ï$ḻiḍê">
                <a:extLst>
                  <a:ext uri="{FF2B5EF4-FFF2-40B4-BE49-F238E27FC236}">
                    <a16:creationId xmlns:a16="http://schemas.microsoft.com/office/drawing/2014/main" id="{57C0DC6C-048D-4EEA-B614-61495BB0A451}"/>
                  </a:ext>
                </a:extLst>
              </p:cNvPr>
              <p:cNvSpPr/>
              <p:nvPr/>
            </p:nvSpPr>
            <p:spPr bwMode="auto">
              <a:xfrm>
                <a:off x="7501393" y="5170742"/>
                <a:ext cx="94895" cy="32433"/>
              </a:xfrm>
              <a:prstGeom prst="rect">
                <a:avLst/>
              </a:prstGeom>
              <a:solidFill>
                <a:srgbClr val="5654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iSļíḓe">
                <a:extLst>
                  <a:ext uri="{FF2B5EF4-FFF2-40B4-BE49-F238E27FC236}">
                    <a16:creationId xmlns:a16="http://schemas.microsoft.com/office/drawing/2014/main" id="{D7CCEB45-7EEB-4818-B53A-BF88D689C14F}"/>
                  </a:ext>
                </a:extLst>
              </p:cNvPr>
              <p:cNvSpPr/>
              <p:nvPr/>
            </p:nvSpPr>
            <p:spPr bwMode="auto">
              <a:xfrm>
                <a:off x="7295988" y="5203174"/>
                <a:ext cx="134534" cy="414412"/>
              </a:xfrm>
              <a:custGeom>
                <a:avLst/>
                <a:gdLst>
                  <a:gd name="T0" fmla="*/ 54 w 54"/>
                  <a:gd name="T1" fmla="*/ 0 h 166"/>
                  <a:gd name="T2" fmla="*/ 0 w 54"/>
                  <a:gd name="T3" fmla="*/ 0 h 166"/>
                  <a:gd name="T4" fmla="*/ 0 w 54"/>
                  <a:gd name="T5" fmla="*/ 14 h 166"/>
                  <a:gd name="T6" fmla="*/ 4 w 54"/>
                  <a:gd name="T7" fmla="*/ 14 h 166"/>
                  <a:gd name="T8" fmla="*/ 4 w 54"/>
                  <a:gd name="T9" fmla="*/ 143 h 166"/>
                  <a:gd name="T10" fmla="*/ 27 w 54"/>
                  <a:gd name="T11" fmla="*/ 166 h 166"/>
                  <a:gd name="T12" fmla="*/ 50 w 54"/>
                  <a:gd name="T13" fmla="*/ 143 h 166"/>
                  <a:gd name="T14" fmla="*/ 50 w 54"/>
                  <a:gd name="T15" fmla="*/ 14 h 166"/>
                  <a:gd name="T16" fmla="*/ 54 w 54"/>
                  <a:gd name="T17" fmla="*/ 14 h 166"/>
                  <a:gd name="T18" fmla="*/ 54 w 54"/>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66">
                    <a:moveTo>
                      <a:pt x="54" y="0"/>
                    </a:moveTo>
                    <a:cubicBezTo>
                      <a:pt x="0" y="0"/>
                      <a:pt x="0" y="0"/>
                      <a:pt x="0" y="0"/>
                    </a:cubicBezTo>
                    <a:cubicBezTo>
                      <a:pt x="0" y="14"/>
                      <a:pt x="0" y="14"/>
                      <a:pt x="0" y="14"/>
                    </a:cubicBezTo>
                    <a:cubicBezTo>
                      <a:pt x="4" y="14"/>
                      <a:pt x="4" y="14"/>
                      <a:pt x="4" y="14"/>
                    </a:cubicBezTo>
                    <a:cubicBezTo>
                      <a:pt x="4" y="143"/>
                      <a:pt x="4" y="143"/>
                      <a:pt x="4" y="143"/>
                    </a:cubicBezTo>
                    <a:cubicBezTo>
                      <a:pt x="4" y="156"/>
                      <a:pt x="14" y="166"/>
                      <a:pt x="27" y="166"/>
                    </a:cubicBezTo>
                    <a:cubicBezTo>
                      <a:pt x="40" y="166"/>
                      <a:pt x="50" y="156"/>
                      <a:pt x="50" y="143"/>
                    </a:cubicBezTo>
                    <a:cubicBezTo>
                      <a:pt x="50" y="14"/>
                      <a:pt x="50" y="14"/>
                      <a:pt x="50" y="14"/>
                    </a:cubicBezTo>
                    <a:cubicBezTo>
                      <a:pt x="54" y="14"/>
                      <a:pt x="54" y="14"/>
                      <a:pt x="54" y="14"/>
                    </a:cubicBezTo>
                    <a:lnTo>
                      <a:pt x="54" y="0"/>
                    </a:lnTo>
                    <a:close/>
                  </a:path>
                </a:pathLst>
              </a:custGeom>
              <a:solidFill>
                <a:srgbClr val="CE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ïṥ1îḓè">
                <a:extLst>
                  <a:ext uri="{FF2B5EF4-FFF2-40B4-BE49-F238E27FC236}">
                    <a16:creationId xmlns:a16="http://schemas.microsoft.com/office/drawing/2014/main" id="{DEE36732-B054-480F-A755-CBE8514F5B99}"/>
                  </a:ext>
                </a:extLst>
              </p:cNvPr>
              <p:cNvSpPr/>
              <p:nvPr/>
            </p:nvSpPr>
            <p:spPr bwMode="auto">
              <a:xfrm>
                <a:off x="7321214" y="5392963"/>
                <a:ext cx="85285" cy="206605"/>
              </a:xfrm>
              <a:custGeom>
                <a:avLst/>
                <a:gdLst>
                  <a:gd name="T0" fmla="*/ 17 w 34"/>
                  <a:gd name="T1" fmla="*/ 83 h 83"/>
                  <a:gd name="T2" fmla="*/ 17 w 34"/>
                  <a:gd name="T3" fmla="*/ 83 h 83"/>
                  <a:gd name="T4" fmla="*/ 0 w 34"/>
                  <a:gd name="T5" fmla="*/ 66 h 83"/>
                  <a:gd name="T6" fmla="*/ 0 w 34"/>
                  <a:gd name="T7" fmla="*/ 0 h 83"/>
                  <a:gd name="T8" fmla="*/ 34 w 34"/>
                  <a:gd name="T9" fmla="*/ 0 h 83"/>
                  <a:gd name="T10" fmla="*/ 34 w 34"/>
                  <a:gd name="T11" fmla="*/ 66 h 83"/>
                  <a:gd name="T12" fmla="*/ 17 w 34"/>
                  <a:gd name="T13" fmla="*/ 83 h 83"/>
                </a:gdLst>
                <a:ahLst/>
                <a:cxnLst>
                  <a:cxn ang="0">
                    <a:pos x="T0" y="T1"/>
                  </a:cxn>
                  <a:cxn ang="0">
                    <a:pos x="T2" y="T3"/>
                  </a:cxn>
                  <a:cxn ang="0">
                    <a:pos x="T4" y="T5"/>
                  </a:cxn>
                  <a:cxn ang="0">
                    <a:pos x="T6" y="T7"/>
                  </a:cxn>
                  <a:cxn ang="0">
                    <a:pos x="T8" y="T9"/>
                  </a:cxn>
                  <a:cxn ang="0">
                    <a:pos x="T10" y="T11"/>
                  </a:cxn>
                  <a:cxn ang="0">
                    <a:pos x="T12" y="T13"/>
                  </a:cxn>
                </a:cxnLst>
                <a:rect l="0" t="0" r="r" b="b"/>
                <a:pathLst>
                  <a:path w="34" h="83">
                    <a:moveTo>
                      <a:pt x="17" y="83"/>
                    </a:moveTo>
                    <a:cubicBezTo>
                      <a:pt x="17" y="83"/>
                      <a:pt x="17" y="83"/>
                      <a:pt x="17" y="83"/>
                    </a:cubicBezTo>
                    <a:cubicBezTo>
                      <a:pt x="8" y="83"/>
                      <a:pt x="0" y="76"/>
                      <a:pt x="0" y="66"/>
                    </a:cubicBezTo>
                    <a:cubicBezTo>
                      <a:pt x="0" y="0"/>
                      <a:pt x="0" y="0"/>
                      <a:pt x="0" y="0"/>
                    </a:cubicBezTo>
                    <a:cubicBezTo>
                      <a:pt x="34" y="0"/>
                      <a:pt x="34" y="0"/>
                      <a:pt x="34" y="0"/>
                    </a:cubicBezTo>
                    <a:cubicBezTo>
                      <a:pt x="34" y="66"/>
                      <a:pt x="34" y="66"/>
                      <a:pt x="34" y="66"/>
                    </a:cubicBezTo>
                    <a:cubicBezTo>
                      <a:pt x="34" y="76"/>
                      <a:pt x="26" y="83"/>
                      <a:pt x="17" y="83"/>
                    </a:cubicBezTo>
                    <a:close/>
                  </a:path>
                </a:pathLst>
              </a:custGeom>
              <a:solidFill>
                <a:srgbClr val="EC827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ïŝliḓe">
                <a:extLst>
                  <a:ext uri="{FF2B5EF4-FFF2-40B4-BE49-F238E27FC236}">
                    <a16:creationId xmlns:a16="http://schemas.microsoft.com/office/drawing/2014/main" id="{14E18E5E-3871-4633-BD5B-C33B4D0BDAF5}"/>
                  </a:ext>
                </a:extLst>
              </p:cNvPr>
              <p:cNvSpPr/>
              <p:nvPr/>
            </p:nvSpPr>
            <p:spPr bwMode="auto">
              <a:xfrm>
                <a:off x="7316408" y="5170744"/>
                <a:ext cx="94895" cy="32433"/>
              </a:xfrm>
              <a:prstGeom prst="rect">
                <a:avLst/>
              </a:prstGeom>
              <a:solidFill>
                <a:srgbClr val="5654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îśḻîḍe">
                <a:extLst>
                  <a:ext uri="{FF2B5EF4-FFF2-40B4-BE49-F238E27FC236}">
                    <a16:creationId xmlns:a16="http://schemas.microsoft.com/office/drawing/2014/main" id="{9D62F11F-826D-4394-8311-798EC2C0A6C5}"/>
                  </a:ext>
                </a:extLst>
              </p:cNvPr>
              <p:cNvSpPr/>
              <p:nvPr/>
            </p:nvSpPr>
            <p:spPr bwMode="auto">
              <a:xfrm>
                <a:off x="7111005" y="5203176"/>
                <a:ext cx="135735" cy="414412"/>
              </a:xfrm>
              <a:custGeom>
                <a:avLst/>
                <a:gdLst>
                  <a:gd name="T0" fmla="*/ 54 w 54"/>
                  <a:gd name="T1" fmla="*/ 0 h 166"/>
                  <a:gd name="T2" fmla="*/ 0 w 54"/>
                  <a:gd name="T3" fmla="*/ 0 h 166"/>
                  <a:gd name="T4" fmla="*/ 0 w 54"/>
                  <a:gd name="T5" fmla="*/ 14 h 166"/>
                  <a:gd name="T6" fmla="*/ 4 w 54"/>
                  <a:gd name="T7" fmla="*/ 14 h 166"/>
                  <a:gd name="T8" fmla="*/ 4 w 54"/>
                  <a:gd name="T9" fmla="*/ 143 h 166"/>
                  <a:gd name="T10" fmla="*/ 27 w 54"/>
                  <a:gd name="T11" fmla="*/ 166 h 166"/>
                  <a:gd name="T12" fmla="*/ 50 w 54"/>
                  <a:gd name="T13" fmla="*/ 143 h 166"/>
                  <a:gd name="T14" fmla="*/ 50 w 54"/>
                  <a:gd name="T15" fmla="*/ 14 h 166"/>
                  <a:gd name="T16" fmla="*/ 54 w 54"/>
                  <a:gd name="T17" fmla="*/ 14 h 166"/>
                  <a:gd name="T18" fmla="*/ 54 w 54"/>
                  <a:gd name="T19" fmla="*/ 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166">
                    <a:moveTo>
                      <a:pt x="54" y="0"/>
                    </a:moveTo>
                    <a:cubicBezTo>
                      <a:pt x="0" y="0"/>
                      <a:pt x="0" y="0"/>
                      <a:pt x="0" y="0"/>
                    </a:cubicBezTo>
                    <a:cubicBezTo>
                      <a:pt x="0" y="14"/>
                      <a:pt x="0" y="14"/>
                      <a:pt x="0" y="14"/>
                    </a:cubicBezTo>
                    <a:cubicBezTo>
                      <a:pt x="4" y="14"/>
                      <a:pt x="4" y="14"/>
                      <a:pt x="4" y="14"/>
                    </a:cubicBezTo>
                    <a:cubicBezTo>
                      <a:pt x="4" y="143"/>
                      <a:pt x="4" y="143"/>
                      <a:pt x="4" y="143"/>
                    </a:cubicBezTo>
                    <a:cubicBezTo>
                      <a:pt x="4" y="156"/>
                      <a:pt x="14" y="166"/>
                      <a:pt x="27" y="166"/>
                    </a:cubicBezTo>
                    <a:cubicBezTo>
                      <a:pt x="40" y="166"/>
                      <a:pt x="50" y="156"/>
                      <a:pt x="50" y="143"/>
                    </a:cubicBezTo>
                    <a:cubicBezTo>
                      <a:pt x="50" y="14"/>
                      <a:pt x="50" y="14"/>
                      <a:pt x="50" y="14"/>
                    </a:cubicBezTo>
                    <a:cubicBezTo>
                      <a:pt x="54" y="14"/>
                      <a:pt x="54" y="14"/>
                      <a:pt x="54" y="14"/>
                    </a:cubicBezTo>
                    <a:lnTo>
                      <a:pt x="54" y="0"/>
                    </a:lnTo>
                    <a:close/>
                  </a:path>
                </a:pathLst>
              </a:custGeom>
              <a:solidFill>
                <a:srgbClr val="CEE5E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iṩľíďé">
                <a:extLst>
                  <a:ext uri="{FF2B5EF4-FFF2-40B4-BE49-F238E27FC236}">
                    <a16:creationId xmlns:a16="http://schemas.microsoft.com/office/drawing/2014/main" id="{36BB784C-DCF0-460B-BF43-909A7059EBAF}"/>
                  </a:ext>
                </a:extLst>
              </p:cNvPr>
              <p:cNvSpPr/>
              <p:nvPr/>
            </p:nvSpPr>
            <p:spPr bwMode="auto">
              <a:xfrm>
                <a:off x="7136231" y="5346118"/>
                <a:ext cx="85285" cy="253452"/>
              </a:xfrm>
              <a:custGeom>
                <a:avLst/>
                <a:gdLst>
                  <a:gd name="T0" fmla="*/ 17 w 34"/>
                  <a:gd name="T1" fmla="*/ 102 h 102"/>
                  <a:gd name="T2" fmla="*/ 17 w 34"/>
                  <a:gd name="T3" fmla="*/ 102 h 102"/>
                  <a:gd name="T4" fmla="*/ 0 w 34"/>
                  <a:gd name="T5" fmla="*/ 85 h 102"/>
                  <a:gd name="T6" fmla="*/ 0 w 34"/>
                  <a:gd name="T7" fmla="*/ 0 h 102"/>
                  <a:gd name="T8" fmla="*/ 34 w 34"/>
                  <a:gd name="T9" fmla="*/ 0 h 102"/>
                  <a:gd name="T10" fmla="*/ 34 w 34"/>
                  <a:gd name="T11" fmla="*/ 85 h 102"/>
                  <a:gd name="T12" fmla="*/ 17 w 34"/>
                  <a:gd name="T13" fmla="*/ 102 h 102"/>
                </a:gdLst>
                <a:ahLst/>
                <a:cxnLst>
                  <a:cxn ang="0">
                    <a:pos x="T0" y="T1"/>
                  </a:cxn>
                  <a:cxn ang="0">
                    <a:pos x="T2" y="T3"/>
                  </a:cxn>
                  <a:cxn ang="0">
                    <a:pos x="T4" y="T5"/>
                  </a:cxn>
                  <a:cxn ang="0">
                    <a:pos x="T6" y="T7"/>
                  </a:cxn>
                  <a:cxn ang="0">
                    <a:pos x="T8" y="T9"/>
                  </a:cxn>
                  <a:cxn ang="0">
                    <a:pos x="T10" y="T11"/>
                  </a:cxn>
                  <a:cxn ang="0">
                    <a:pos x="T12" y="T13"/>
                  </a:cxn>
                </a:cxnLst>
                <a:rect l="0" t="0" r="r" b="b"/>
                <a:pathLst>
                  <a:path w="34" h="102">
                    <a:moveTo>
                      <a:pt x="17" y="102"/>
                    </a:moveTo>
                    <a:cubicBezTo>
                      <a:pt x="17" y="102"/>
                      <a:pt x="17" y="102"/>
                      <a:pt x="17" y="102"/>
                    </a:cubicBezTo>
                    <a:cubicBezTo>
                      <a:pt x="8" y="102"/>
                      <a:pt x="0" y="95"/>
                      <a:pt x="0" y="85"/>
                    </a:cubicBezTo>
                    <a:cubicBezTo>
                      <a:pt x="0" y="0"/>
                      <a:pt x="0" y="0"/>
                      <a:pt x="0" y="0"/>
                    </a:cubicBezTo>
                    <a:cubicBezTo>
                      <a:pt x="34" y="0"/>
                      <a:pt x="34" y="0"/>
                      <a:pt x="34" y="0"/>
                    </a:cubicBezTo>
                    <a:cubicBezTo>
                      <a:pt x="34" y="85"/>
                      <a:pt x="34" y="85"/>
                      <a:pt x="34" y="85"/>
                    </a:cubicBezTo>
                    <a:cubicBezTo>
                      <a:pt x="34" y="95"/>
                      <a:pt x="26" y="102"/>
                      <a:pt x="17" y="102"/>
                    </a:cubicBez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íšlîḍe">
                <a:extLst>
                  <a:ext uri="{FF2B5EF4-FFF2-40B4-BE49-F238E27FC236}">
                    <a16:creationId xmlns:a16="http://schemas.microsoft.com/office/drawing/2014/main" id="{1A9CEA4B-5EC7-4A3E-8D2B-75152BBF0DAF}"/>
                  </a:ext>
                </a:extLst>
              </p:cNvPr>
              <p:cNvSpPr/>
              <p:nvPr/>
            </p:nvSpPr>
            <p:spPr bwMode="auto">
              <a:xfrm>
                <a:off x="7131425" y="5170745"/>
                <a:ext cx="94895" cy="32433"/>
              </a:xfrm>
              <a:prstGeom prst="rect">
                <a:avLst/>
              </a:prstGeom>
              <a:solidFill>
                <a:srgbClr val="56548C"/>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i$1ïḑê">
                <a:extLst>
                  <a:ext uri="{FF2B5EF4-FFF2-40B4-BE49-F238E27FC236}">
                    <a16:creationId xmlns:a16="http://schemas.microsoft.com/office/drawing/2014/main" id="{60E03155-5241-4035-97AD-D9495DBB2B9F}"/>
                  </a:ext>
                </a:extLst>
              </p:cNvPr>
              <p:cNvSpPr/>
              <p:nvPr/>
            </p:nvSpPr>
            <p:spPr bwMode="auto">
              <a:xfrm>
                <a:off x="7020919" y="5302874"/>
                <a:ext cx="684680" cy="446844"/>
              </a:xfrm>
              <a:custGeom>
                <a:avLst/>
                <a:gdLst>
                  <a:gd name="T0" fmla="*/ 570 w 570"/>
                  <a:gd name="T1" fmla="*/ 372 h 372"/>
                  <a:gd name="T2" fmla="*/ 0 w 570"/>
                  <a:gd name="T3" fmla="*/ 372 h 372"/>
                  <a:gd name="T4" fmla="*/ 0 w 570"/>
                  <a:gd name="T5" fmla="*/ 0 h 372"/>
                  <a:gd name="T6" fmla="*/ 570 w 570"/>
                  <a:gd name="T7" fmla="*/ 0 h 372"/>
                  <a:gd name="T8" fmla="*/ 570 w 570"/>
                  <a:gd name="T9" fmla="*/ 372 h 372"/>
                  <a:gd name="T10" fmla="*/ 25 w 570"/>
                  <a:gd name="T11" fmla="*/ 347 h 372"/>
                  <a:gd name="T12" fmla="*/ 545 w 570"/>
                  <a:gd name="T13" fmla="*/ 347 h 372"/>
                  <a:gd name="T14" fmla="*/ 545 w 570"/>
                  <a:gd name="T15" fmla="*/ 25 h 372"/>
                  <a:gd name="T16" fmla="*/ 25 w 570"/>
                  <a:gd name="T17" fmla="*/ 25 h 372"/>
                  <a:gd name="T18" fmla="*/ 25 w 570"/>
                  <a:gd name="T19" fmla="*/ 347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70" h="372">
                    <a:moveTo>
                      <a:pt x="570" y="372"/>
                    </a:moveTo>
                    <a:lnTo>
                      <a:pt x="0" y="372"/>
                    </a:lnTo>
                    <a:lnTo>
                      <a:pt x="0" y="0"/>
                    </a:lnTo>
                    <a:lnTo>
                      <a:pt x="570" y="0"/>
                    </a:lnTo>
                    <a:lnTo>
                      <a:pt x="570" y="372"/>
                    </a:lnTo>
                    <a:close/>
                    <a:moveTo>
                      <a:pt x="25" y="347"/>
                    </a:moveTo>
                    <a:lnTo>
                      <a:pt x="545" y="347"/>
                    </a:lnTo>
                    <a:lnTo>
                      <a:pt x="545" y="25"/>
                    </a:lnTo>
                    <a:lnTo>
                      <a:pt x="25" y="25"/>
                    </a:lnTo>
                    <a:lnTo>
                      <a:pt x="25" y="347"/>
                    </a:lnTo>
                    <a:close/>
                  </a:path>
                </a:pathLst>
              </a:custGeom>
              <a:solidFill>
                <a:srgbClr val="56548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112" name="组合 111">
            <a:extLst>
              <a:ext uri="{FF2B5EF4-FFF2-40B4-BE49-F238E27FC236}">
                <a16:creationId xmlns:a16="http://schemas.microsoft.com/office/drawing/2014/main" id="{AF4CA240-2881-402C-B631-31BA92DCA00A}"/>
              </a:ext>
            </a:extLst>
          </p:cNvPr>
          <p:cNvGrpSpPr/>
          <p:nvPr/>
        </p:nvGrpSpPr>
        <p:grpSpPr>
          <a:xfrm>
            <a:off x="358140" y="288290"/>
            <a:ext cx="2863850" cy="368300"/>
            <a:chOff x="564" y="454"/>
            <a:chExt cx="4510" cy="580"/>
          </a:xfrm>
        </p:grpSpPr>
        <p:grpSp>
          <p:nvGrpSpPr>
            <p:cNvPr id="113" name="组合 112">
              <a:extLst>
                <a:ext uri="{FF2B5EF4-FFF2-40B4-BE49-F238E27FC236}">
                  <a16:creationId xmlns:a16="http://schemas.microsoft.com/office/drawing/2014/main" id="{138D8B2F-BC13-4E54-9AE3-409453ABAE26}"/>
                </a:ext>
              </a:extLst>
            </p:cNvPr>
            <p:cNvGrpSpPr/>
            <p:nvPr/>
          </p:nvGrpSpPr>
          <p:grpSpPr>
            <a:xfrm>
              <a:off x="564" y="512"/>
              <a:ext cx="466" cy="466"/>
              <a:chOff x="3386" y="3538"/>
              <a:chExt cx="3309" cy="3309"/>
            </a:xfrm>
          </p:grpSpPr>
          <p:sp>
            <p:nvSpPr>
              <p:cNvPr id="115" name="椭圆 114">
                <a:extLst>
                  <a:ext uri="{FF2B5EF4-FFF2-40B4-BE49-F238E27FC236}">
                    <a16:creationId xmlns:a16="http://schemas.microsoft.com/office/drawing/2014/main" id="{133435FA-BF14-40C3-BEFC-8CAB9D922AD8}"/>
                  </a:ext>
                </a:extLst>
              </p:cNvPr>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6" name="椭圆 115">
                <a:extLst>
                  <a:ext uri="{FF2B5EF4-FFF2-40B4-BE49-F238E27FC236}">
                    <a16:creationId xmlns:a16="http://schemas.microsoft.com/office/drawing/2014/main" id="{17A8DCFF-38D0-4385-ABC6-FA5C8E62E1E3}"/>
                  </a:ext>
                </a:extLst>
              </p:cNvPr>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14" name="文本框 113">
              <a:extLst>
                <a:ext uri="{FF2B5EF4-FFF2-40B4-BE49-F238E27FC236}">
                  <a16:creationId xmlns:a16="http://schemas.microsoft.com/office/drawing/2014/main" id="{46F75252-7876-43F9-AB41-FF12D460CAA5}"/>
                </a:ext>
              </a:extLst>
            </p:cNvPr>
            <p:cNvSpPr txBox="1"/>
            <p:nvPr/>
          </p:nvSpPr>
          <p:spPr>
            <a:xfrm>
              <a:off x="1168" y="454"/>
              <a:ext cx="3906" cy="580"/>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起源</a:t>
              </a:r>
              <a:r>
                <a:rPr lang="en-US" altLang="zh-CN" b="1" dirty="0">
                  <a:solidFill>
                    <a:schemeClr val="accent1">
                      <a:lumMod val="50000"/>
                    </a:schemeClr>
                  </a:solidFill>
                  <a:cs typeface="+mn-ea"/>
                  <a:sym typeface="+mn-lt"/>
                </a:rPr>
                <a:t>-</a:t>
              </a:r>
              <a:r>
                <a:rPr lang="zh-CN" altLang="en-US" b="1" dirty="0">
                  <a:solidFill>
                    <a:schemeClr val="accent1">
                      <a:lumMod val="50000"/>
                    </a:schemeClr>
                  </a:solidFill>
                  <a:cs typeface="+mn-ea"/>
                  <a:sym typeface="+mn-lt"/>
                </a:rPr>
                <a:t>课堂观察</a:t>
              </a:r>
            </a:p>
          </p:txBody>
        </p:sp>
      </p:grpSp>
    </p:spTree>
    <p:custDataLst>
      <p:tags r:id="rId1"/>
    </p:custDataLst>
    <p:extLst>
      <p:ext uri="{BB962C8B-B14F-4D97-AF65-F5344CB8AC3E}">
        <p14:creationId xmlns:p14="http://schemas.microsoft.com/office/powerpoint/2010/main" val="22219440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6801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19FBC1B5-A70F-41A0-9BBB-D548414B6C78}"/>
              </a:ext>
            </a:extLst>
          </p:cNvPr>
          <p:cNvGrpSpPr>
            <a:grpSpLocks noChangeAspect="1"/>
          </p:cNvGrpSpPr>
          <p:nvPr>
            <p:custDataLst>
              <p:tags r:id="rId2"/>
            </p:custDataLst>
          </p:nvPr>
        </p:nvGrpSpPr>
        <p:grpSpPr>
          <a:xfrm>
            <a:off x="660400" y="1575849"/>
            <a:ext cx="10903811" cy="4659851"/>
            <a:chOff x="660400" y="1575849"/>
            <a:chExt cx="10903811" cy="4659851"/>
          </a:xfrm>
        </p:grpSpPr>
        <p:sp>
          <p:nvSpPr>
            <p:cNvPr id="4" name="îŝḷiḓé">
              <a:extLst>
                <a:ext uri="{FF2B5EF4-FFF2-40B4-BE49-F238E27FC236}">
                  <a16:creationId xmlns:a16="http://schemas.microsoft.com/office/drawing/2014/main" id="{A7C3D7DD-C4EF-45C3-9D9F-0218FBEA952A}"/>
                </a:ext>
              </a:extLst>
            </p:cNvPr>
            <p:cNvSpPr/>
            <p:nvPr/>
          </p:nvSpPr>
          <p:spPr>
            <a:xfrm>
              <a:off x="660400" y="5344860"/>
              <a:ext cx="2731437" cy="890840"/>
            </a:xfrm>
            <a:prstGeom prst="roundRect">
              <a:avLst>
                <a:gd name="adj" fmla="val 0"/>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5" name="iŝļïďê">
              <a:extLst>
                <a:ext uri="{FF2B5EF4-FFF2-40B4-BE49-F238E27FC236}">
                  <a16:creationId xmlns:a16="http://schemas.microsoft.com/office/drawing/2014/main" id="{831FFD3E-337D-4AF5-9F55-967581A26834}"/>
                </a:ext>
              </a:extLst>
            </p:cNvPr>
            <p:cNvSpPr/>
            <p:nvPr/>
          </p:nvSpPr>
          <p:spPr>
            <a:xfrm>
              <a:off x="1459903" y="5593804"/>
              <a:ext cx="1818000" cy="521622"/>
            </a:xfrm>
            <a:prstGeom prst="rect">
              <a:avLst/>
            </a:prstGeom>
            <a:ln>
              <a:noFill/>
            </a:ln>
          </p:spPr>
          <p:txBody>
            <a:bodyPr wrap="square" lIns="91440" tIns="45720" rIns="91440" bIns="45720" anchor="t">
              <a:noAutofit/>
            </a:bodyPr>
            <a:lstStyle/>
            <a:p>
              <a:r>
                <a:rPr lang="zh-CN" altLang="en-US" sz="1600" dirty="0"/>
                <a:t>评价教师教学效果</a:t>
              </a:r>
              <a:endParaRPr lang="en-US" altLang="zh-CN" sz="1600" dirty="0"/>
            </a:p>
          </p:txBody>
        </p:sp>
        <p:sp>
          <p:nvSpPr>
            <p:cNvPr id="6" name="ïṧḷíḓè">
              <a:extLst>
                <a:ext uri="{FF2B5EF4-FFF2-40B4-BE49-F238E27FC236}">
                  <a16:creationId xmlns:a16="http://schemas.microsoft.com/office/drawing/2014/main" id="{F2EE540F-7445-49B6-8E07-A33E29B629FF}"/>
                </a:ext>
              </a:extLst>
            </p:cNvPr>
            <p:cNvSpPr/>
            <p:nvPr/>
          </p:nvSpPr>
          <p:spPr>
            <a:xfrm>
              <a:off x="843198" y="5529469"/>
              <a:ext cx="521625" cy="521622"/>
            </a:xfrm>
            <a:prstGeom prst="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spcBef>
                  <a:spcPct val="0"/>
                </a:spcBef>
              </a:pPr>
              <a:endParaRPr lang="zh-CN" altLang="en-US" sz="1200" b="1" dirty="0">
                <a:solidFill>
                  <a:schemeClr val="bg1"/>
                </a:solidFill>
              </a:endParaRPr>
            </a:p>
          </p:txBody>
        </p:sp>
        <p:sp>
          <p:nvSpPr>
            <p:cNvPr id="7" name="îsḻiďè">
              <a:extLst>
                <a:ext uri="{FF2B5EF4-FFF2-40B4-BE49-F238E27FC236}">
                  <a16:creationId xmlns:a16="http://schemas.microsoft.com/office/drawing/2014/main" id="{151AEE63-64A8-4123-BCE8-967FA1CBE49E}"/>
                </a:ext>
              </a:extLst>
            </p:cNvPr>
            <p:cNvSpPr/>
            <p:nvPr/>
          </p:nvSpPr>
          <p:spPr>
            <a:xfrm>
              <a:off x="3384525" y="4449287"/>
              <a:ext cx="2731437" cy="890840"/>
            </a:xfrm>
            <a:prstGeom prst="roundRect">
              <a:avLst>
                <a:gd name="adj" fmla="val 0"/>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8" name="ïŝļîḍe">
              <a:extLst>
                <a:ext uri="{FF2B5EF4-FFF2-40B4-BE49-F238E27FC236}">
                  <a16:creationId xmlns:a16="http://schemas.microsoft.com/office/drawing/2014/main" id="{30476690-1525-4D88-8DB6-F3CEBA784D48}"/>
                </a:ext>
              </a:extLst>
            </p:cNvPr>
            <p:cNvSpPr/>
            <p:nvPr/>
          </p:nvSpPr>
          <p:spPr>
            <a:xfrm>
              <a:off x="4165174" y="4692132"/>
              <a:ext cx="1818000" cy="521622"/>
            </a:xfrm>
            <a:prstGeom prst="rect">
              <a:avLst/>
            </a:prstGeom>
            <a:ln>
              <a:noFill/>
            </a:ln>
          </p:spPr>
          <p:txBody>
            <a:bodyPr wrap="square" lIns="91440" tIns="45720" rIns="91440" bIns="45720" anchor="t">
              <a:noAutofit/>
            </a:bodyPr>
            <a:lstStyle/>
            <a:p>
              <a:r>
                <a:rPr lang="zh-CN" altLang="en-US" sz="1600" dirty="0">
                  <a:solidFill>
                    <a:schemeClr val="bg1">
                      <a:lumMod val="50000"/>
                    </a:schemeClr>
                  </a:solidFill>
                </a:rPr>
                <a:t>探究有效教学行为</a:t>
              </a:r>
              <a:endParaRPr lang="en-US" altLang="zh-CN" sz="1600" dirty="0">
                <a:solidFill>
                  <a:schemeClr val="bg1">
                    <a:lumMod val="50000"/>
                  </a:schemeClr>
                </a:solidFill>
              </a:endParaRPr>
            </a:p>
          </p:txBody>
        </p:sp>
        <p:sp>
          <p:nvSpPr>
            <p:cNvPr id="9" name="îṡľîḋè">
              <a:extLst>
                <a:ext uri="{FF2B5EF4-FFF2-40B4-BE49-F238E27FC236}">
                  <a16:creationId xmlns:a16="http://schemas.microsoft.com/office/drawing/2014/main" id="{A795929F-0510-4339-96C4-A992ECCE1E09}"/>
                </a:ext>
              </a:extLst>
            </p:cNvPr>
            <p:cNvSpPr/>
            <p:nvPr/>
          </p:nvSpPr>
          <p:spPr>
            <a:xfrm>
              <a:off x="3567323" y="4633896"/>
              <a:ext cx="521625" cy="521622"/>
            </a:xfrm>
            <a:prstGeom prst="rect">
              <a:avLst/>
            </a:prstGeom>
            <a:solidFill>
              <a:schemeClr val="tx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spcBef>
                  <a:spcPct val="0"/>
                </a:spcBef>
              </a:pPr>
              <a:endParaRPr lang="zh-CN" altLang="en-US" sz="1200" b="1" dirty="0">
                <a:solidFill>
                  <a:schemeClr val="bg1"/>
                </a:solidFill>
              </a:endParaRPr>
            </a:p>
          </p:txBody>
        </p:sp>
        <p:sp>
          <p:nvSpPr>
            <p:cNvPr id="10" name="îşľïḋè">
              <a:extLst>
                <a:ext uri="{FF2B5EF4-FFF2-40B4-BE49-F238E27FC236}">
                  <a16:creationId xmlns:a16="http://schemas.microsoft.com/office/drawing/2014/main" id="{9499E293-3235-4918-BFDD-C108CA7C1CE5}"/>
                </a:ext>
              </a:extLst>
            </p:cNvPr>
            <p:cNvSpPr/>
            <p:nvPr/>
          </p:nvSpPr>
          <p:spPr>
            <a:xfrm>
              <a:off x="6108649" y="3553713"/>
              <a:ext cx="2731437" cy="890840"/>
            </a:xfrm>
            <a:prstGeom prst="roundRect">
              <a:avLst>
                <a:gd name="adj" fmla="val 0"/>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12" name="îṧliḍe">
              <a:extLst>
                <a:ext uri="{FF2B5EF4-FFF2-40B4-BE49-F238E27FC236}">
                  <a16:creationId xmlns:a16="http://schemas.microsoft.com/office/drawing/2014/main" id="{F6925322-CE49-44A7-AB88-09BC9E57CB80}"/>
                </a:ext>
              </a:extLst>
            </p:cNvPr>
            <p:cNvSpPr/>
            <p:nvPr/>
          </p:nvSpPr>
          <p:spPr>
            <a:xfrm>
              <a:off x="6291447" y="3738322"/>
              <a:ext cx="521625" cy="521622"/>
            </a:xfrm>
            <a:prstGeom prst="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spcBef>
                  <a:spcPct val="0"/>
                </a:spcBef>
              </a:pPr>
              <a:endParaRPr lang="zh-CN" altLang="en-US" sz="1200" b="1" dirty="0">
                <a:solidFill>
                  <a:schemeClr val="bg1"/>
                </a:solidFill>
              </a:endParaRPr>
            </a:p>
          </p:txBody>
        </p:sp>
        <p:sp>
          <p:nvSpPr>
            <p:cNvPr id="13" name="íṡḻíḍe">
              <a:extLst>
                <a:ext uri="{FF2B5EF4-FFF2-40B4-BE49-F238E27FC236}">
                  <a16:creationId xmlns:a16="http://schemas.microsoft.com/office/drawing/2014/main" id="{CF3CE2E9-BAA1-49C5-8477-64FCE46A5ED5}"/>
                </a:ext>
              </a:extLst>
            </p:cNvPr>
            <p:cNvSpPr/>
            <p:nvPr/>
          </p:nvSpPr>
          <p:spPr>
            <a:xfrm>
              <a:off x="8832774" y="2658140"/>
              <a:ext cx="2731437" cy="890840"/>
            </a:xfrm>
            <a:prstGeom prst="roundRect">
              <a:avLst>
                <a:gd name="adj" fmla="val 0"/>
              </a:avLst>
            </a:prstGeom>
            <a:solidFill>
              <a:schemeClr val="bg1"/>
            </a:solidFill>
            <a:ln w="12700" cap="rnd">
              <a:noFill/>
              <a:prstDash val="solid"/>
              <a:round/>
              <a:headEnd/>
              <a:tailEnd/>
            </a:ln>
            <a:effectLst>
              <a:outerShdw blurRad="254000" dist="127000" algn="ctr" rotWithShape="0">
                <a:schemeClr val="tx1">
                  <a:lumMod val="85000"/>
                  <a:lumOff val="15000"/>
                  <a:alpha val="1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1600" b="1" dirty="0">
                <a:solidFill>
                  <a:schemeClr val="bg1"/>
                </a:solidFill>
              </a:endParaRPr>
            </a:p>
          </p:txBody>
        </p:sp>
        <p:sp>
          <p:nvSpPr>
            <p:cNvPr id="15" name="îSļíďê">
              <a:extLst>
                <a:ext uri="{FF2B5EF4-FFF2-40B4-BE49-F238E27FC236}">
                  <a16:creationId xmlns:a16="http://schemas.microsoft.com/office/drawing/2014/main" id="{C56D3962-2F37-452A-884F-0FC10028ED1B}"/>
                </a:ext>
              </a:extLst>
            </p:cNvPr>
            <p:cNvSpPr/>
            <p:nvPr/>
          </p:nvSpPr>
          <p:spPr>
            <a:xfrm>
              <a:off x="9015572" y="2842749"/>
              <a:ext cx="521625" cy="521622"/>
            </a:xfrm>
            <a:prstGeom prst="rect">
              <a:avLst/>
            </a:prstGeom>
            <a:solidFill>
              <a:schemeClr val="tx2"/>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spcBef>
                  <a:spcPct val="0"/>
                </a:spcBef>
              </a:pPr>
              <a:endParaRPr lang="zh-CN" altLang="en-US" sz="1200" b="1" dirty="0">
                <a:solidFill>
                  <a:schemeClr val="bg1"/>
                </a:solidFill>
              </a:endParaRPr>
            </a:p>
          </p:txBody>
        </p:sp>
        <p:sp>
          <p:nvSpPr>
            <p:cNvPr id="16" name="ïṣḷîḓe">
              <a:extLst>
                <a:ext uri="{FF2B5EF4-FFF2-40B4-BE49-F238E27FC236}">
                  <a16:creationId xmlns:a16="http://schemas.microsoft.com/office/drawing/2014/main" id="{EB937663-F893-4B97-AA31-BA63ED50F47D}"/>
                </a:ext>
              </a:extLst>
            </p:cNvPr>
            <p:cNvSpPr txBox="1"/>
            <p:nvPr/>
          </p:nvSpPr>
          <p:spPr>
            <a:xfrm>
              <a:off x="660400" y="1575849"/>
              <a:ext cx="6539038" cy="646331"/>
            </a:xfrm>
            <a:prstGeom prst="rect">
              <a:avLst/>
            </a:prstGeom>
            <a:noFill/>
          </p:spPr>
          <p:txBody>
            <a:bodyPr wrap="square" rtlCol="0">
              <a:spAutoFit/>
            </a:bodyPr>
            <a:lstStyle/>
            <a:p>
              <a:r>
                <a:rPr lang="zh-CN" altLang="en-US" sz="3600" b="0" i="0" dirty="0">
                  <a:effectLst/>
                  <a:latin typeface="Helvetica" panose="020B0604020202020204" pitchFamily="34" charset="0"/>
                </a:rPr>
                <a:t>课堂观察目的是</a:t>
              </a:r>
              <a:r>
                <a:rPr lang="zh-CN" altLang="en-US" sz="3600" b="1" dirty="0">
                  <a:solidFill>
                    <a:schemeClr val="accent1"/>
                  </a:solidFill>
                </a:rPr>
                <a:t>多元化的</a:t>
              </a:r>
              <a:endParaRPr lang="en-US" altLang="zh-CN" sz="3600" b="1" dirty="0">
                <a:solidFill>
                  <a:schemeClr val="accent1"/>
                </a:solidFill>
              </a:endParaRPr>
            </a:p>
          </p:txBody>
        </p:sp>
        <p:cxnSp>
          <p:nvCxnSpPr>
            <p:cNvPr id="17" name="直接连接符 16">
              <a:extLst>
                <a:ext uri="{FF2B5EF4-FFF2-40B4-BE49-F238E27FC236}">
                  <a16:creationId xmlns:a16="http://schemas.microsoft.com/office/drawing/2014/main" id="{0273C8F7-DEF6-4846-AB41-1A66DE8F054A}"/>
                </a:ext>
              </a:extLst>
            </p:cNvPr>
            <p:cNvCxnSpPr>
              <a:cxnSpLocks/>
            </p:cNvCxnSpPr>
            <p:nvPr/>
          </p:nvCxnSpPr>
          <p:spPr>
            <a:xfrm>
              <a:off x="764965" y="2982648"/>
              <a:ext cx="438481" cy="0"/>
            </a:xfrm>
            <a:prstGeom prst="line">
              <a:avLst/>
            </a:prstGeom>
            <a:ln w="25400" cap="flat">
              <a:solidFill>
                <a:schemeClr val="accent1"/>
              </a:solidFill>
              <a:bevel/>
            </a:ln>
          </p:spPr>
          <p:style>
            <a:lnRef idx="1">
              <a:schemeClr val="accent1"/>
            </a:lnRef>
            <a:fillRef idx="0">
              <a:schemeClr val="accent1"/>
            </a:fillRef>
            <a:effectRef idx="0">
              <a:schemeClr val="accent1"/>
            </a:effectRef>
            <a:fontRef idx="minor">
              <a:schemeClr val="tx1"/>
            </a:fontRef>
          </p:style>
        </p:cxnSp>
        <p:sp>
          <p:nvSpPr>
            <p:cNvPr id="18" name="íṩ1iďé">
              <a:extLst>
                <a:ext uri="{FF2B5EF4-FFF2-40B4-BE49-F238E27FC236}">
                  <a16:creationId xmlns:a16="http://schemas.microsoft.com/office/drawing/2014/main" id="{02FFE63F-D12C-4373-AB53-B15001A094BC}"/>
                </a:ext>
              </a:extLst>
            </p:cNvPr>
            <p:cNvSpPr txBox="1"/>
            <p:nvPr/>
          </p:nvSpPr>
          <p:spPr>
            <a:xfrm>
              <a:off x="660401" y="3198167"/>
              <a:ext cx="4102100" cy="461665"/>
            </a:xfrm>
            <a:prstGeom prst="rect">
              <a:avLst/>
            </a:prstGeom>
            <a:noFill/>
          </p:spPr>
          <p:txBody>
            <a:bodyPr wrap="square" rtlCol="0">
              <a:spAutoFit/>
            </a:bodyPr>
            <a:lstStyle/>
            <a:p>
              <a:r>
                <a:rPr lang="zh-CN" altLang="en-US" sz="1200" dirty="0">
                  <a:solidFill>
                    <a:schemeClr val="bg1">
                      <a:lumMod val="50000"/>
                    </a:schemeClr>
                  </a:solidFill>
                </a:rPr>
                <a:t>课堂观察的目的是多元化的，从</a:t>
              </a:r>
              <a:r>
                <a:rPr lang="en-US" altLang="zh-CN" sz="1200" dirty="0">
                  <a:solidFill>
                    <a:schemeClr val="bg1">
                      <a:lumMod val="50000"/>
                    </a:schemeClr>
                  </a:solidFill>
                </a:rPr>
                <a:t>1950</a:t>
              </a:r>
              <a:r>
                <a:rPr lang="zh-CN" altLang="en-US" sz="1200" dirty="0">
                  <a:solidFill>
                    <a:schemeClr val="bg1">
                      <a:lumMod val="50000"/>
                    </a:schemeClr>
                  </a:solidFill>
                </a:rPr>
                <a:t>年代诞生起就不存在单一的观察目的，只是在不同的时期侧重点不同。</a:t>
              </a:r>
              <a:endParaRPr lang="en-US" altLang="zh-CN" sz="1200" dirty="0">
                <a:solidFill>
                  <a:schemeClr val="bg1">
                    <a:lumMod val="50000"/>
                  </a:schemeClr>
                </a:solidFill>
              </a:endParaRPr>
            </a:p>
          </p:txBody>
        </p:sp>
        <p:sp>
          <p:nvSpPr>
            <p:cNvPr id="19" name="ïṥḻíḋê">
              <a:extLst>
                <a:ext uri="{FF2B5EF4-FFF2-40B4-BE49-F238E27FC236}">
                  <a16:creationId xmlns:a16="http://schemas.microsoft.com/office/drawing/2014/main" id="{9F95C8B7-DEF2-4D62-B78D-81A792AA9A41}"/>
                </a:ext>
              </a:extLst>
            </p:cNvPr>
            <p:cNvSpPr/>
            <p:nvPr/>
          </p:nvSpPr>
          <p:spPr>
            <a:xfrm>
              <a:off x="962815" y="5640939"/>
              <a:ext cx="282390" cy="298682"/>
            </a:xfrm>
            <a:custGeom>
              <a:avLst/>
              <a:gdLst>
                <a:gd name="connsiteX0" fmla="*/ 400530 w 495300"/>
                <a:gd name="connsiteY0" fmla="*/ 621 h 523875"/>
                <a:gd name="connsiteX1" fmla="*/ 400530 w 495300"/>
                <a:gd name="connsiteY1" fmla="*/ 162546 h 523875"/>
                <a:gd name="connsiteX2" fmla="*/ 257655 w 495300"/>
                <a:gd name="connsiteY2" fmla="*/ 162546 h 523875"/>
                <a:gd name="connsiteX3" fmla="*/ 257655 w 495300"/>
                <a:gd name="connsiteY3" fmla="*/ 286371 h 523875"/>
                <a:gd name="connsiteX4" fmla="*/ 457680 w 495300"/>
                <a:gd name="connsiteY4" fmla="*/ 286371 h 523875"/>
                <a:gd name="connsiteX5" fmla="*/ 457680 w 495300"/>
                <a:gd name="connsiteY5" fmla="*/ 429246 h 523875"/>
                <a:gd name="connsiteX6" fmla="*/ 495780 w 495300"/>
                <a:gd name="connsiteY6" fmla="*/ 429246 h 523875"/>
                <a:gd name="connsiteX7" fmla="*/ 495780 w 495300"/>
                <a:gd name="connsiteY7" fmla="*/ 524496 h 523875"/>
                <a:gd name="connsiteX8" fmla="*/ 400530 w 495300"/>
                <a:gd name="connsiteY8" fmla="*/ 524496 h 523875"/>
                <a:gd name="connsiteX9" fmla="*/ 400530 w 495300"/>
                <a:gd name="connsiteY9" fmla="*/ 429246 h 523875"/>
                <a:gd name="connsiteX10" fmla="*/ 438630 w 495300"/>
                <a:gd name="connsiteY10" fmla="*/ 429246 h 523875"/>
                <a:gd name="connsiteX11" fmla="*/ 438630 w 495300"/>
                <a:gd name="connsiteY11" fmla="*/ 305421 h 523875"/>
                <a:gd name="connsiteX12" fmla="*/ 257655 w 495300"/>
                <a:gd name="connsiteY12" fmla="*/ 305421 h 523875"/>
                <a:gd name="connsiteX13" fmla="*/ 257655 w 495300"/>
                <a:gd name="connsiteY13" fmla="*/ 429246 h 523875"/>
                <a:gd name="connsiteX14" fmla="*/ 295755 w 495300"/>
                <a:gd name="connsiteY14" fmla="*/ 429246 h 523875"/>
                <a:gd name="connsiteX15" fmla="*/ 295755 w 495300"/>
                <a:gd name="connsiteY15" fmla="*/ 524496 h 523875"/>
                <a:gd name="connsiteX16" fmla="*/ 200505 w 495300"/>
                <a:gd name="connsiteY16" fmla="*/ 524496 h 523875"/>
                <a:gd name="connsiteX17" fmla="*/ 200505 w 495300"/>
                <a:gd name="connsiteY17" fmla="*/ 429246 h 523875"/>
                <a:gd name="connsiteX18" fmla="*/ 238605 w 495300"/>
                <a:gd name="connsiteY18" fmla="*/ 429246 h 523875"/>
                <a:gd name="connsiteX19" fmla="*/ 238605 w 495300"/>
                <a:gd name="connsiteY19" fmla="*/ 305421 h 523875"/>
                <a:gd name="connsiteX20" fmla="*/ 57630 w 495300"/>
                <a:gd name="connsiteY20" fmla="*/ 305421 h 523875"/>
                <a:gd name="connsiteX21" fmla="*/ 57630 w 495300"/>
                <a:gd name="connsiteY21" fmla="*/ 429246 h 523875"/>
                <a:gd name="connsiteX22" fmla="*/ 95730 w 495300"/>
                <a:gd name="connsiteY22" fmla="*/ 429246 h 523875"/>
                <a:gd name="connsiteX23" fmla="*/ 95730 w 495300"/>
                <a:gd name="connsiteY23" fmla="*/ 524496 h 523875"/>
                <a:gd name="connsiteX24" fmla="*/ 480 w 495300"/>
                <a:gd name="connsiteY24" fmla="*/ 524496 h 523875"/>
                <a:gd name="connsiteX25" fmla="*/ 480 w 495300"/>
                <a:gd name="connsiteY25" fmla="*/ 429246 h 523875"/>
                <a:gd name="connsiteX26" fmla="*/ 38580 w 495300"/>
                <a:gd name="connsiteY26" fmla="*/ 429246 h 523875"/>
                <a:gd name="connsiteX27" fmla="*/ 38580 w 495300"/>
                <a:gd name="connsiteY27" fmla="*/ 286371 h 523875"/>
                <a:gd name="connsiteX28" fmla="*/ 238605 w 495300"/>
                <a:gd name="connsiteY28" fmla="*/ 286371 h 523875"/>
                <a:gd name="connsiteX29" fmla="*/ 238605 w 495300"/>
                <a:gd name="connsiteY29" fmla="*/ 162546 h 523875"/>
                <a:gd name="connsiteX30" fmla="*/ 95730 w 495300"/>
                <a:gd name="connsiteY30" fmla="*/ 162546 h 523875"/>
                <a:gd name="connsiteX31" fmla="*/ 95730 w 495300"/>
                <a:gd name="connsiteY31" fmla="*/ 621 h 523875"/>
                <a:gd name="connsiteX32" fmla="*/ 400530 w 495300"/>
                <a:gd name="connsiteY32" fmla="*/ 621 h 523875"/>
                <a:gd name="connsiteX33" fmla="*/ 148118 w 495300"/>
                <a:gd name="connsiteY33" fmla="*/ 95871 h 523875"/>
                <a:gd name="connsiteX34" fmla="*/ 133830 w 495300"/>
                <a:gd name="connsiteY34" fmla="*/ 110159 h 523875"/>
                <a:gd name="connsiteX35" fmla="*/ 148118 w 495300"/>
                <a:gd name="connsiteY35" fmla="*/ 124446 h 523875"/>
                <a:gd name="connsiteX36" fmla="*/ 162405 w 495300"/>
                <a:gd name="connsiteY36" fmla="*/ 110159 h 523875"/>
                <a:gd name="connsiteX37" fmla="*/ 148118 w 495300"/>
                <a:gd name="connsiteY37"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95300" h="523875">
                  <a:moveTo>
                    <a:pt x="400530" y="621"/>
                  </a:moveTo>
                  <a:lnTo>
                    <a:pt x="400530" y="162546"/>
                  </a:lnTo>
                  <a:lnTo>
                    <a:pt x="257655" y="162546"/>
                  </a:lnTo>
                  <a:lnTo>
                    <a:pt x="257655" y="286371"/>
                  </a:lnTo>
                  <a:lnTo>
                    <a:pt x="457680" y="286371"/>
                  </a:lnTo>
                  <a:lnTo>
                    <a:pt x="457680" y="429246"/>
                  </a:lnTo>
                  <a:lnTo>
                    <a:pt x="495780" y="429246"/>
                  </a:lnTo>
                  <a:lnTo>
                    <a:pt x="495780" y="524496"/>
                  </a:lnTo>
                  <a:lnTo>
                    <a:pt x="400530" y="524496"/>
                  </a:lnTo>
                  <a:lnTo>
                    <a:pt x="400530" y="429246"/>
                  </a:lnTo>
                  <a:lnTo>
                    <a:pt x="438630" y="429246"/>
                  </a:lnTo>
                  <a:lnTo>
                    <a:pt x="438630" y="305421"/>
                  </a:lnTo>
                  <a:lnTo>
                    <a:pt x="257655" y="305421"/>
                  </a:lnTo>
                  <a:lnTo>
                    <a:pt x="257655" y="429246"/>
                  </a:lnTo>
                  <a:lnTo>
                    <a:pt x="295755" y="429246"/>
                  </a:lnTo>
                  <a:lnTo>
                    <a:pt x="295755" y="524496"/>
                  </a:lnTo>
                  <a:lnTo>
                    <a:pt x="200505" y="524496"/>
                  </a:lnTo>
                  <a:lnTo>
                    <a:pt x="200505" y="429246"/>
                  </a:lnTo>
                  <a:lnTo>
                    <a:pt x="238605" y="429246"/>
                  </a:lnTo>
                  <a:lnTo>
                    <a:pt x="238605" y="305421"/>
                  </a:lnTo>
                  <a:lnTo>
                    <a:pt x="57630" y="305421"/>
                  </a:lnTo>
                  <a:lnTo>
                    <a:pt x="57630" y="429246"/>
                  </a:lnTo>
                  <a:lnTo>
                    <a:pt x="95730" y="429246"/>
                  </a:lnTo>
                  <a:lnTo>
                    <a:pt x="95730" y="524496"/>
                  </a:lnTo>
                  <a:lnTo>
                    <a:pt x="480" y="524496"/>
                  </a:lnTo>
                  <a:lnTo>
                    <a:pt x="480" y="429246"/>
                  </a:lnTo>
                  <a:lnTo>
                    <a:pt x="38580" y="429246"/>
                  </a:lnTo>
                  <a:lnTo>
                    <a:pt x="38580" y="286371"/>
                  </a:lnTo>
                  <a:lnTo>
                    <a:pt x="238605" y="286371"/>
                  </a:lnTo>
                  <a:lnTo>
                    <a:pt x="238605" y="162546"/>
                  </a:lnTo>
                  <a:lnTo>
                    <a:pt x="95730" y="162546"/>
                  </a:lnTo>
                  <a:lnTo>
                    <a:pt x="95730" y="621"/>
                  </a:lnTo>
                  <a:lnTo>
                    <a:pt x="400530"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chemeClr val="bg1"/>
            </a:solidFill>
            <a:ln w="9525" cap="flat">
              <a:noFill/>
              <a:prstDash val="solid"/>
              <a:miter/>
            </a:ln>
          </p:spPr>
          <p:txBody>
            <a:bodyPr rtlCol="0" anchor="ctr"/>
            <a:lstStyle/>
            <a:p>
              <a:endParaRPr lang="zh-CN" altLang="en-US"/>
            </a:p>
          </p:txBody>
        </p:sp>
        <p:sp>
          <p:nvSpPr>
            <p:cNvPr id="20" name="îSļíďê">
              <a:extLst>
                <a:ext uri="{FF2B5EF4-FFF2-40B4-BE49-F238E27FC236}">
                  <a16:creationId xmlns:a16="http://schemas.microsoft.com/office/drawing/2014/main" id="{C7EFD82B-DFD4-4D64-8E77-00C514A40188}"/>
                </a:ext>
              </a:extLst>
            </p:cNvPr>
            <p:cNvSpPr/>
            <p:nvPr/>
          </p:nvSpPr>
          <p:spPr>
            <a:xfrm>
              <a:off x="3676079" y="4780665"/>
              <a:ext cx="304113" cy="228085"/>
            </a:xfrm>
            <a:custGeom>
              <a:avLst/>
              <a:gdLst>
                <a:gd name="connsiteX0" fmla="*/ 534008 w 533400"/>
                <a:gd name="connsiteY0" fmla="*/ 621 h 400050"/>
                <a:gd name="connsiteX1" fmla="*/ 534008 w 533400"/>
                <a:gd name="connsiteY1" fmla="*/ 400671 h 400050"/>
                <a:gd name="connsiteX2" fmla="*/ 608 w 533400"/>
                <a:gd name="connsiteY2" fmla="*/ 400671 h 400050"/>
                <a:gd name="connsiteX3" fmla="*/ 608 w 533400"/>
                <a:gd name="connsiteY3" fmla="*/ 621 h 400050"/>
                <a:gd name="connsiteX4" fmla="*/ 534008 w 533400"/>
                <a:gd name="connsiteY4" fmla="*/ 621 h 400050"/>
                <a:gd name="connsiteX5" fmla="*/ 375893 w 533400"/>
                <a:gd name="connsiteY5" fmla="*/ 172071 h 400050"/>
                <a:gd name="connsiteX6" fmla="*/ 247305 w 533400"/>
                <a:gd name="connsiteY6" fmla="*/ 341616 h 400050"/>
                <a:gd name="connsiteX7" fmla="*/ 139673 w 533400"/>
                <a:gd name="connsiteY7" fmla="*/ 234936 h 400050"/>
                <a:gd name="connsiteX8" fmla="*/ 19658 w 533400"/>
                <a:gd name="connsiteY8" fmla="*/ 381621 h 400050"/>
                <a:gd name="connsiteX9" fmla="*/ 514958 w 533400"/>
                <a:gd name="connsiteY9" fmla="*/ 381621 h 400050"/>
                <a:gd name="connsiteX10" fmla="*/ 375893 w 533400"/>
                <a:gd name="connsiteY10" fmla="*/ 172071 h 400050"/>
                <a:gd name="connsiteX11" fmla="*/ 95858 w 533400"/>
                <a:gd name="connsiteY11" fmla="*/ 57771 h 400050"/>
                <a:gd name="connsiteX12" fmla="*/ 57758 w 533400"/>
                <a:gd name="connsiteY12" fmla="*/ 95871 h 400050"/>
                <a:gd name="connsiteX13" fmla="*/ 95858 w 533400"/>
                <a:gd name="connsiteY13" fmla="*/ 133971 h 400050"/>
                <a:gd name="connsiteX14" fmla="*/ 133958 w 533400"/>
                <a:gd name="connsiteY14" fmla="*/ 95871 h 400050"/>
                <a:gd name="connsiteX15" fmla="*/ 95858 w 533400"/>
                <a:gd name="connsiteY15"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33400" h="400050">
                  <a:moveTo>
                    <a:pt x="534008" y="621"/>
                  </a:moveTo>
                  <a:lnTo>
                    <a:pt x="534008" y="400671"/>
                  </a:lnTo>
                  <a:lnTo>
                    <a:pt x="608" y="400671"/>
                  </a:lnTo>
                  <a:lnTo>
                    <a:pt x="608" y="621"/>
                  </a:lnTo>
                  <a:lnTo>
                    <a:pt x="534008" y="621"/>
                  </a:lnTo>
                  <a:close/>
                  <a:moveTo>
                    <a:pt x="375893" y="172071"/>
                  </a:moveTo>
                  <a:lnTo>
                    <a:pt x="247305" y="341616"/>
                  </a:lnTo>
                  <a:lnTo>
                    <a:pt x="139673" y="234936"/>
                  </a:lnTo>
                  <a:lnTo>
                    <a:pt x="19658" y="381621"/>
                  </a:lnTo>
                  <a:lnTo>
                    <a:pt x="514958" y="381621"/>
                  </a:lnTo>
                  <a:lnTo>
                    <a:pt x="375893" y="172071"/>
                  </a:ln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chemeClr val="bg1"/>
            </a:solidFill>
            <a:ln w="9525" cap="flat">
              <a:noFill/>
              <a:prstDash val="solid"/>
              <a:miter/>
            </a:ln>
          </p:spPr>
          <p:txBody>
            <a:bodyPr rtlCol="0" anchor="ctr"/>
            <a:lstStyle/>
            <a:p>
              <a:endParaRPr lang="zh-CN" altLang="en-US"/>
            </a:p>
          </p:txBody>
        </p:sp>
        <p:sp>
          <p:nvSpPr>
            <p:cNvPr id="21" name="işľiďé">
              <a:extLst>
                <a:ext uri="{FF2B5EF4-FFF2-40B4-BE49-F238E27FC236}">
                  <a16:creationId xmlns:a16="http://schemas.microsoft.com/office/drawing/2014/main" id="{FED3FD4A-7464-4AE7-9B75-210E209CF671}"/>
                </a:ext>
              </a:extLst>
            </p:cNvPr>
            <p:cNvSpPr/>
            <p:nvPr/>
          </p:nvSpPr>
          <p:spPr>
            <a:xfrm>
              <a:off x="6411064" y="3849792"/>
              <a:ext cx="282390" cy="298682"/>
            </a:xfrm>
            <a:custGeom>
              <a:avLst/>
              <a:gdLst>
                <a:gd name="connsiteX0" fmla="*/ 372211 w 495300"/>
                <a:gd name="connsiteY0" fmla="*/ 621 h 523875"/>
                <a:gd name="connsiteX1" fmla="*/ 372211 w 495300"/>
                <a:gd name="connsiteY1" fmla="*/ 19671 h 523875"/>
                <a:gd name="connsiteX2" fmla="*/ 334111 w 495300"/>
                <a:gd name="connsiteY2" fmla="*/ 19671 h 523875"/>
                <a:gd name="connsiteX3" fmla="*/ 334111 w 495300"/>
                <a:gd name="connsiteY3" fmla="*/ 143496 h 523875"/>
                <a:gd name="connsiteX4" fmla="*/ 496036 w 495300"/>
                <a:gd name="connsiteY4" fmla="*/ 486396 h 523875"/>
                <a:gd name="connsiteX5" fmla="*/ 481749 w 495300"/>
                <a:gd name="connsiteY5" fmla="*/ 524496 h 523875"/>
                <a:gd name="connsiteX6" fmla="*/ 15024 w 495300"/>
                <a:gd name="connsiteY6" fmla="*/ 524496 h 523875"/>
                <a:gd name="connsiteX7" fmla="*/ 736 w 495300"/>
                <a:gd name="connsiteY7" fmla="*/ 486396 h 523875"/>
                <a:gd name="connsiteX8" fmla="*/ 162661 w 495300"/>
                <a:gd name="connsiteY8" fmla="*/ 143496 h 523875"/>
                <a:gd name="connsiteX9" fmla="*/ 162661 w 495300"/>
                <a:gd name="connsiteY9" fmla="*/ 19671 h 523875"/>
                <a:gd name="connsiteX10" fmla="*/ 124561 w 495300"/>
                <a:gd name="connsiteY10" fmla="*/ 19671 h 523875"/>
                <a:gd name="connsiteX11" fmla="*/ 124561 w 495300"/>
                <a:gd name="connsiteY11" fmla="*/ 621 h 523875"/>
                <a:gd name="connsiteX12" fmla="*/ 372211 w 495300"/>
                <a:gd name="connsiteY12" fmla="*/ 621 h 523875"/>
                <a:gd name="connsiteX13" fmla="*/ 259816 w 495300"/>
                <a:gd name="connsiteY13" fmla="*/ 404481 h 523875"/>
                <a:gd name="connsiteX14" fmla="*/ 256958 w 495300"/>
                <a:gd name="connsiteY14" fmla="*/ 406386 h 523875"/>
                <a:gd name="connsiteX15" fmla="*/ 251243 w 495300"/>
                <a:gd name="connsiteY15" fmla="*/ 410196 h 523875"/>
                <a:gd name="connsiteX16" fmla="*/ 59791 w 495300"/>
                <a:gd name="connsiteY16" fmla="*/ 416864 h 523875"/>
                <a:gd name="connsiteX17" fmla="*/ 55981 w 495300"/>
                <a:gd name="connsiteY17" fmla="*/ 414959 h 523875"/>
                <a:gd name="connsiteX18" fmla="*/ 21691 w 495300"/>
                <a:gd name="connsiteY18" fmla="*/ 487349 h 523875"/>
                <a:gd name="connsiteX19" fmla="*/ 28358 w 495300"/>
                <a:gd name="connsiteY19" fmla="*/ 505446 h 523875"/>
                <a:gd name="connsiteX20" fmla="*/ 468414 w 495300"/>
                <a:gd name="connsiteY20" fmla="*/ 505446 h 523875"/>
                <a:gd name="connsiteX21" fmla="*/ 475081 w 495300"/>
                <a:gd name="connsiteY21" fmla="*/ 487349 h 523875"/>
                <a:gd name="connsiteX22" fmla="*/ 428408 w 495300"/>
                <a:gd name="connsiteY22" fmla="*/ 388289 h 523875"/>
                <a:gd name="connsiteX23" fmla="*/ 259816 w 495300"/>
                <a:gd name="connsiteY23" fmla="*/ 404481 h 523875"/>
                <a:gd name="connsiteX24" fmla="*/ 310299 w 495300"/>
                <a:gd name="connsiteY24" fmla="*/ 257796 h 523875"/>
                <a:gd name="connsiteX25" fmla="*/ 276961 w 495300"/>
                <a:gd name="connsiteY25" fmla="*/ 291134 h 523875"/>
                <a:gd name="connsiteX26" fmla="*/ 310299 w 495300"/>
                <a:gd name="connsiteY26" fmla="*/ 324471 h 523875"/>
                <a:gd name="connsiteX27" fmla="*/ 343636 w 495300"/>
                <a:gd name="connsiteY27" fmla="*/ 291134 h 523875"/>
                <a:gd name="connsiteX28" fmla="*/ 310299 w 495300"/>
                <a:gd name="connsiteY28" fmla="*/ 257796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95300" h="523875">
                  <a:moveTo>
                    <a:pt x="372211" y="621"/>
                  </a:moveTo>
                  <a:lnTo>
                    <a:pt x="372211" y="19671"/>
                  </a:lnTo>
                  <a:lnTo>
                    <a:pt x="334111" y="19671"/>
                  </a:lnTo>
                  <a:lnTo>
                    <a:pt x="334111" y="143496"/>
                  </a:lnTo>
                  <a:lnTo>
                    <a:pt x="496036" y="486396"/>
                  </a:lnTo>
                  <a:lnTo>
                    <a:pt x="481749" y="524496"/>
                  </a:lnTo>
                  <a:lnTo>
                    <a:pt x="15024" y="524496"/>
                  </a:lnTo>
                  <a:lnTo>
                    <a:pt x="736" y="486396"/>
                  </a:lnTo>
                  <a:lnTo>
                    <a:pt x="162661" y="143496"/>
                  </a:lnTo>
                  <a:lnTo>
                    <a:pt x="162661" y="19671"/>
                  </a:lnTo>
                  <a:lnTo>
                    <a:pt x="124561" y="19671"/>
                  </a:lnTo>
                  <a:lnTo>
                    <a:pt x="124561" y="621"/>
                  </a:lnTo>
                  <a:lnTo>
                    <a:pt x="372211" y="621"/>
                  </a:lnTo>
                  <a:close/>
                  <a:moveTo>
                    <a:pt x="259816" y="404481"/>
                  </a:moveTo>
                  <a:lnTo>
                    <a:pt x="256958" y="406386"/>
                  </a:lnTo>
                  <a:lnTo>
                    <a:pt x="251243" y="410196"/>
                  </a:lnTo>
                  <a:cubicBezTo>
                    <a:pt x="203618" y="441629"/>
                    <a:pt x="124561" y="442581"/>
                    <a:pt x="59791" y="416864"/>
                  </a:cubicBezTo>
                  <a:lnTo>
                    <a:pt x="55981" y="414959"/>
                  </a:lnTo>
                  <a:lnTo>
                    <a:pt x="21691" y="487349"/>
                  </a:lnTo>
                  <a:lnTo>
                    <a:pt x="28358" y="505446"/>
                  </a:lnTo>
                  <a:lnTo>
                    <a:pt x="468414" y="505446"/>
                  </a:lnTo>
                  <a:lnTo>
                    <a:pt x="475081" y="487349"/>
                  </a:lnTo>
                  <a:lnTo>
                    <a:pt x="428408" y="388289"/>
                  </a:lnTo>
                  <a:cubicBezTo>
                    <a:pt x="370306" y="374001"/>
                    <a:pt x="300774" y="378764"/>
                    <a:pt x="259816" y="404481"/>
                  </a:cubicBezTo>
                  <a:close/>
                  <a:moveTo>
                    <a:pt x="310299" y="257796"/>
                  </a:moveTo>
                  <a:cubicBezTo>
                    <a:pt x="292201" y="257796"/>
                    <a:pt x="276961" y="273036"/>
                    <a:pt x="276961" y="291134"/>
                  </a:cubicBezTo>
                  <a:cubicBezTo>
                    <a:pt x="276961" y="309231"/>
                    <a:pt x="292201" y="324471"/>
                    <a:pt x="310299" y="324471"/>
                  </a:cubicBezTo>
                  <a:cubicBezTo>
                    <a:pt x="328396" y="324471"/>
                    <a:pt x="343636" y="309231"/>
                    <a:pt x="343636" y="291134"/>
                  </a:cubicBezTo>
                  <a:cubicBezTo>
                    <a:pt x="343636" y="272084"/>
                    <a:pt x="328396" y="257796"/>
                    <a:pt x="310299" y="257796"/>
                  </a:cubicBezTo>
                  <a:close/>
                </a:path>
              </a:pathLst>
            </a:custGeom>
            <a:solidFill>
              <a:schemeClr val="bg1"/>
            </a:solidFill>
            <a:ln w="9525" cap="flat">
              <a:noFill/>
              <a:prstDash val="solid"/>
              <a:miter/>
            </a:ln>
          </p:spPr>
          <p:txBody>
            <a:bodyPr rtlCol="0" anchor="ctr"/>
            <a:lstStyle/>
            <a:p>
              <a:endParaRPr lang="zh-CN" altLang="en-US"/>
            </a:p>
          </p:txBody>
        </p:sp>
        <p:sp>
          <p:nvSpPr>
            <p:cNvPr id="22" name="ï$ḻídê">
              <a:extLst>
                <a:ext uri="{FF2B5EF4-FFF2-40B4-BE49-F238E27FC236}">
                  <a16:creationId xmlns:a16="http://schemas.microsoft.com/office/drawing/2014/main" id="{20EF0165-7C2F-4D8D-BDAA-C9E9F06D57CC}"/>
                </a:ext>
              </a:extLst>
            </p:cNvPr>
            <p:cNvSpPr/>
            <p:nvPr/>
          </p:nvSpPr>
          <p:spPr>
            <a:xfrm>
              <a:off x="9124328" y="2954219"/>
              <a:ext cx="304113" cy="298682"/>
            </a:xfrm>
            <a:custGeom>
              <a:avLst/>
              <a:gdLst>
                <a:gd name="connsiteX0" fmla="*/ 372339 w 533400"/>
                <a:gd name="connsiteY0" fmla="*/ 276846 h 523875"/>
                <a:gd name="connsiteX1" fmla="*/ 372339 w 533400"/>
                <a:gd name="connsiteY1" fmla="*/ 524496 h 523875"/>
                <a:gd name="connsiteX2" fmla="*/ 162789 w 533400"/>
                <a:gd name="connsiteY2" fmla="*/ 524496 h 523875"/>
                <a:gd name="connsiteX3" fmla="*/ 162789 w 533400"/>
                <a:gd name="connsiteY3" fmla="*/ 276846 h 523875"/>
                <a:gd name="connsiteX4" fmla="*/ 372339 w 533400"/>
                <a:gd name="connsiteY4" fmla="*/ 276846 h 523875"/>
                <a:gd name="connsiteX5" fmla="*/ 143739 w 533400"/>
                <a:gd name="connsiteY5" fmla="*/ 114921 h 523875"/>
                <a:gd name="connsiteX6" fmla="*/ 143739 w 533400"/>
                <a:gd name="connsiteY6" fmla="*/ 153021 h 523875"/>
                <a:gd name="connsiteX7" fmla="*/ 391389 w 533400"/>
                <a:gd name="connsiteY7" fmla="*/ 153021 h 523875"/>
                <a:gd name="connsiteX8" fmla="*/ 391389 w 533400"/>
                <a:gd name="connsiteY8" fmla="*/ 114921 h 523875"/>
                <a:gd name="connsiteX9" fmla="*/ 534264 w 533400"/>
                <a:gd name="connsiteY9" fmla="*/ 114921 h 523875"/>
                <a:gd name="connsiteX10" fmla="*/ 534264 w 533400"/>
                <a:gd name="connsiteY10" fmla="*/ 410196 h 523875"/>
                <a:gd name="connsiteX11" fmla="*/ 391389 w 533400"/>
                <a:gd name="connsiteY11" fmla="*/ 410196 h 523875"/>
                <a:gd name="connsiteX12" fmla="*/ 391389 w 533400"/>
                <a:gd name="connsiteY12" fmla="*/ 257796 h 523875"/>
                <a:gd name="connsiteX13" fmla="*/ 143739 w 533400"/>
                <a:gd name="connsiteY13" fmla="*/ 257796 h 523875"/>
                <a:gd name="connsiteX14" fmla="*/ 143739 w 533400"/>
                <a:gd name="connsiteY14" fmla="*/ 410196 h 523875"/>
                <a:gd name="connsiteX15" fmla="*/ 864 w 533400"/>
                <a:gd name="connsiteY15" fmla="*/ 410196 h 523875"/>
                <a:gd name="connsiteX16" fmla="*/ 864 w 533400"/>
                <a:gd name="connsiteY16" fmla="*/ 186359 h 523875"/>
                <a:gd name="connsiteX17" fmla="*/ 67539 w 533400"/>
                <a:gd name="connsiteY17" fmla="*/ 114921 h 523875"/>
                <a:gd name="connsiteX18" fmla="*/ 143739 w 533400"/>
                <a:gd name="connsiteY18" fmla="*/ 114921 h 523875"/>
                <a:gd name="connsiteX19" fmla="*/ 462827 w 533400"/>
                <a:gd name="connsiteY19" fmla="*/ 172071 h 523875"/>
                <a:gd name="connsiteX20" fmla="*/ 448539 w 533400"/>
                <a:gd name="connsiteY20" fmla="*/ 186359 h 523875"/>
                <a:gd name="connsiteX21" fmla="*/ 462827 w 533400"/>
                <a:gd name="connsiteY21" fmla="*/ 200646 h 523875"/>
                <a:gd name="connsiteX22" fmla="*/ 477114 w 533400"/>
                <a:gd name="connsiteY22" fmla="*/ 186359 h 523875"/>
                <a:gd name="connsiteX23" fmla="*/ 462827 w 533400"/>
                <a:gd name="connsiteY23" fmla="*/ 172071 h 523875"/>
                <a:gd name="connsiteX24" fmla="*/ 372339 w 533400"/>
                <a:gd name="connsiteY24" fmla="*/ 621 h 523875"/>
                <a:gd name="connsiteX25" fmla="*/ 372339 w 533400"/>
                <a:gd name="connsiteY25" fmla="*/ 133971 h 523875"/>
                <a:gd name="connsiteX26" fmla="*/ 162789 w 533400"/>
                <a:gd name="connsiteY26" fmla="*/ 133971 h 523875"/>
                <a:gd name="connsiteX27" fmla="*/ 162789 w 533400"/>
                <a:gd name="connsiteY27" fmla="*/ 621 h 523875"/>
                <a:gd name="connsiteX28" fmla="*/ 372339 w 533400"/>
                <a:gd name="connsiteY28"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533400" h="523875">
                  <a:moveTo>
                    <a:pt x="372339" y="276846"/>
                  </a:moveTo>
                  <a:lnTo>
                    <a:pt x="372339" y="524496"/>
                  </a:lnTo>
                  <a:lnTo>
                    <a:pt x="162789" y="524496"/>
                  </a:lnTo>
                  <a:lnTo>
                    <a:pt x="162789" y="276846"/>
                  </a:lnTo>
                  <a:lnTo>
                    <a:pt x="372339" y="276846"/>
                  </a:lnTo>
                  <a:close/>
                  <a:moveTo>
                    <a:pt x="143739" y="114921"/>
                  </a:moveTo>
                  <a:lnTo>
                    <a:pt x="143739" y="153021"/>
                  </a:lnTo>
                  <a:lnTo>
                    <a:pt x="391389" y="153021"/>
                  </a:lnTo>
                  <a:lnTo>
                    <a:pt x="391389" y="114921"/>
                  </a:lnTo>
                  <a:lnTo>
                    <a:pt x="534264" y="114921"/>
                  </a:lnTo>
                  <a:lnTo>
                    <a:pt x="534264" y="410196"/>
                  </a:lnTo>
                  <a:lnTo>
                    <a:pt x="391389" y="410196"/>
                  </a:lnTo>
                  <a:lnTo>
                    <a:pt x="391389" y="257796"/>
                  </a:lnTo>
                  <a:lnTo>
                    <a:pt x="143739" y="257796"/>
                  </a:lnTo>
                  <a:lnTo>
                    <a:pt x="143739" y="410196"/>
                  </a:lnTo>
                  <a:lnTo>
                    <a:pt x="864" y="410196"/>
                  </a:lnTo>
                  <a:lnTo>
                    <a:pt x="864" y="186359"/>
                  </a:lnTo>
                  <a:lnTo>
                    <a:pt x="67539" y="114921"/>
                  </a:lnTo>
                  <a:lnTo>
                    <a:pt x="143739" y="114921"/>
                  </a:lnTo>
                  <a:close/>
                  <a:moveTo>
                    <a:pt x="462827" y="172071"/>
                  </a:moveTo>
                  <a:cubicBezTo>
                    <a:pt x="455207" y="172071"/>
                    <a:pt x="448539" y="178739"/>
                    <a:pt x="448539" y="186359"/>
                  </a:cubicBezTo>
                  <a:cubicBezTo>
                    <a:pt x="448539" y="193979"/>
                    <a:pt x="455207" y="200646"/>
                    <a:pt x="462827" y="200646"/>
                  </a:cubicBezTo>
                  <a:cubicBezTo>
                    <a:pt x="470446" y="200646"/>
                    <a:pt x="477114" y="193979"/>
                    <a:pt x="477114" y="186359"/>
                  </a:cubicBezTo>
                  <a:cubicBezTo>
                    <a:pt x="477114" y="178739"/>
                    <a:pt x="470446" y="172071"/>
                    <a:pt x="462827" y="172071"/>
                  </a:cubicBezTo>
                  <a:close/>
                  <a:moveTo>
                    <a:pt x="372339" y="621"/>
                  </a:moveTo>
                  <a:lnTo>
                    <a:pt x="372339" y="133971"/>
                  </a:lnTo>
                  <a:lnTo>
                    <a:pt x="162789" y="133971"/>
                  </a:lnTo>
                  <a:lnTo>
                    <a:pt x="162789" y="621"/>
                  </a:lnTo>
                  <a:lnTo>
                    <a:pt x="372339" y="621"/>
                  </a:lnTo>
                  <a:close/>
                </a:path>
              </a:pathLst>
            </a:custGeom>
            <a:solidFill>
              <a:schemeClr val="bg1"/>
            </a:solidFill>
            <a:ln w="9525" cap="flat">
              <a:noFill/>
              <a:prstDash val="solid"/>
              <a:miter/>
            </a:ln>
          </p:spPr>
          <p:txBody>
            <a:bodyPr rtlCol="0" anchor="ctr"/>
            <a:lstStyle/>
            <a:p>
              <a:endParaRPr lang="zh-CN" altLang="en-US"/>
            </a:p>
          </p:txBody>
        </p:sp>
      </p:grpSp>
      <p:grpSp>
        <p:nvGrpSpPr>
          <p:cNvPr id="23" name="组合 22">
            <a:extLst>
              <a:ext uri="{FF2B5EF4-FFF2-40B4-BE49-F238E27FC236}">
                <a16:creationId xmlns:a16="http://schemas.microsoft.com/office/drawing/2014/main" id="{D59795AB-C255-4138-B76B-BDA9EC6F0879}"/>
              </a:ext>
            </a:extLst>
          </p:cNvPr>
          <p:cNvGrpSpPr/>
          <p:nvPr/>
        </p:nvGrpSpPr>
        <p:grpSpPr>
          <a:xfrm>
            <a:off x="358140" y="288290"/>
            <a:ext cx="2863850" cy="368300"/>
            <a:chOff x="564" y="454"/>
            <a:chExt cx="4510" cy="580"/>
          </a:xfrm>
        </p:grpSpPr>
        <p:grpSp>
          <p:nvGrpSpPr>
            <p:cNvPr id="24" name="组合 23">
              <a:extLst>
                <a:ext uri="{FF2B5EF4-FFF2-40B4-BE49-F238E27FC236}">
                  <a16:creationId xmlns:a16="http://schemas.microsoft.com/office/drawing/2014/main" id="{CBC971F8-0B6E-4D63-9D7E-30322B68C04B}"/>
                </a:ext>
              </a:extLst>
            </p:cNvPr>
            <p:cNvGrpSpPr/>
            <p:nvPr/>
          </p:nvGrpSpPr>
          <p:grpSpPr>
            <a:xfrm>
              <a:off x="564" y="512"/>
              <a:ext cx="466" cy="466"/>
              <a:chOff x="3386" y="3538"/>
              <a:chExt cx="3309" cy="3309"/>
            </a:xfrm>
          </p:grpSpPr>
          <p:sp>
            <p:nvSpPr>
              <p:cNvPr id="26" name="椭圆 25">
                <a:extLst>
                  <a:ext uri="{FF2B5EF4-FFF2-40B4-BE49-F238E27FC236}">
                    <a16:creationId xmlns:a16="http://schemas.microsoft.com/office/drawing/2014/main" id="{478FA0BD-7BA0-4D4B-B3C9-58AA4724A034}"/>
                  </a:ext>
                </a:extLst>
              </p:cNvPr>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7" name="椭圆 26">
                <a:extLst>
                  <a:ext uri="{FF2B5EF4-FFF2-40B4-BE49-F238E27FC236}">
                    <a16:creationId xmlns:a16="http://schemas.microsoft.com/office/drawing/2014/main" id="{0F05CA82-257B-45ED-BF7B-20CBED456632}"/>
                  </a:ext>
                </a:extLst>
              </p:cNvPr>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5" name="文本框 24">
              <a:extLst>
                <a:ext uri="{FF2B5EF4-FFF2-40B4-BE49-F238E27FC236}">
                  <a16:creationId xmlns:a16="http://schemas.microsoft.com/office/drawing/2014/main" id="{7C02CA44-1F4F-4525-BB15-C772C48A4F64}"/>
                </a:ext>
              </a:extLst>
            </p:cNvPr>
            <p:cNvSpPr txBox="1"/>
            <p:nvPr/>
          </p:nvSpPr>
          <p:spPr>
            <a:xfrm>
              <a:off x="1168" y="454"/>
              <a:ext cx="3906" cy="580"/>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目的</a:t>
              </a:r>
              <a:r>
                <a:rPr lang="en-US" altLang="zh-CN" b="1" dirty="0">
                  <a:solidFill>
                    <a:schemeClr val="accent1">
                      <a:lumMod val="50000"/>
                    </a:schemeClr>
                  </a:solidFill>
                  <a:cs typeface="+mn-ea"/>
                  <a:sym typeface="+mn-lt"/>
                </a:rPr>
                <a:t>-</a:t>
              </a:r>
              <a:r>
                <a:rPr lang="zh-CN" altLang="en-US" b="1" dirty="0">
                  <a:solidFill>
                    <a:schemeClr val="accent1">
                      <a:lumMod val="50000"/>
                    </a:schemeClr>
                  </a:solidFill>
                  <a:cs typeface="+mn-ea"/>
                  <a:sym typeface="+mn-lt"/>
                </a:rPr>
                <a:t>课堂观察</a:t>
              </a:r>
            </a:p>
          </p:txBody>
        </p:sp>
      </p:grpSp>
      <p:sp>
        <p:nvSpPr>
          <p:cNvPr id="29" name="ïŝļîḍe">
            <a:extLst>
              <a:ext uri="{FF2B5EF4-FFF2-40B4-BE49-F238E27FC236}">
                <a16:creationId xmlns:a16="http://schemas.microsoft.com/office/drawing/2014/main" id="{759B6AB8-BF92-4336-9170-AD9ED0A13FC1}"/>
              </a:ext>
            </a:extLst>
          </p:cNvPr>
          <p:cNvSpPr/>
          <p:nvPr/>
        </p:nvSpPr>
        <p:spPr>
          <a:xfrm>
            <a:off x="6913835" y="3821511"/>
            <a:ext cx="1818000" cy="521622"/>
          </a:xfrm>
          <a:prstGeom prst="rect">
            <a:avLst/>
          </a:prstGeom>
          <a:ln>
            <a:noFill/>
          </a:ln>
        </p:spPr>
        <p:txBody>
          <a:bodyPr wrap="square" lIns="91440" tIns="45720" rIns="91440" bIns="45720" anchor="t">
            <a:noAutofit/>
          </a:bodyPr>
          <a:lstStyle/>
          <a:p>
            <a:r>
              <a:rPr lang="zh-CN" altLang="en-US" sz="1600" dirty="0">
                <a:solidFill>
                  <a:schemeClr val="bg1">
                    <a:lumMod val="50000"/>
                  </a:schemeClr>
                </a:solidFill>
              </a:rPr>
              <a:t>教学诊断与改进</a:t>
            </a:r>
            <a:endParaRPr lang="en-US" altLang="zh-CN" sz="1600" dirty="0">
              <a:solidFill>
                <a:schemeClr val="bg1">
                  <a:lumMod val="50000"/>
                </a:schemeClr>
              </a:solidFill>
            </a:endParaRPr>
          </a:p>
        </p:txBody>
      </p:sp>
      <p:sp>
        <p:nvSpPr>
          <p:cNvPr id="31" name="ïŝļîḍe">
            <a:extLst>
              <a:ext uri="{FF2B5EF4-FFF2-40B4-BE49-F238E27FC236}">
                <a16:creationId xmlns:a16="http://schemas.microsoft.com/office/drawing/2014/main" id="{C32D594B-7ECA-4DF3-B710-1062FCBD34B2}"/>
              </a:ext>
            </a:extLst>
          </p:cNvPr>
          <p:cNvSpPr/>
          <p:nvPr/>
        </p:nvSpPr>
        <p:spPr>
          <a:xfrm>
            <a:off x="9609035" y="2907377"/>
            <a:ext cx="1818000" cy="521622"/>
          </a:xfrm>
          <a:prstGeom prst="rect">
            <a:avLst/>
          </a:prstGeom>
          <a:ln>
            <a:noFill/>
          </a:ln>
        </p:spPr>
        <p:txBody>
          <a:bodyPr wrap="square" lIns="91440" tIns="45720" rIns="91440" bIns="45720" anchor="t">
            <a:noAutofit/>
          </a:bodyPr>
          <a:lstStyle/>
          <a:p>
            <a:r>
              <a:rPr lang="zh-CN" altLang="en-US" sz="1600" dirty="0">
                <a:solidFill>
                  <a:schemeClr val="bg1">
                    <a:lumMod val="50000"/>
                  </a:schemeClr>
                </a:solidFill>
              </a:rPr>
              <a:t>促进专业水平发展</a:t>
            </a:r>
            <a:endParaRPr lang="en-US" altLang="zh-CN" sz="1600" dirty="0">
              <a:solidFill>
                <a:schemeClr val="bg1">
                  <a:lumMod val="50000"/>
                </a:schemeClr>
              </a:solidFill>
            </a:endParaRPr>
          </a:p>
        </p:txBody>
      </p:sp>
    </p:spTree>
    <p:custDataLst>
      <p:tags r:id="rId1"/>
    </p:custDataLst>
    <p:extLst>
      <p:ext uri="{BB962C8B-B14F-4D97-AF65-F5344CB8AC3E}">
        <p14:creationId xmlns:p14="http://schemas.microsoft.com/office/powerpoint/2010/main" val="905892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459917"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3102D663-4F4E-402C-80C1-1B8EC64377FB}"/>
              </a:ext>
            </a:extLst>
          </p:cNvPr>
          <p:cNvGrpSpPr>
            <a:grpSpLocks noChangeAspect="1"/>
          </p:cNvGrpSpPr>
          <p:nvPr>
            <p:custDataLst>
              <p:tags r:id="rId2"/>
            </p:custDataLst>
          </p:nvPr>
        </p:nvGrpSpPr>
        <p:grpSpPr>
          <a:xfrm>
            <a:off x="660400" y="1276524"/>
            <a:ext cx="10858500" cy="5020709"/>
            <a:chOff x="660400" y="1276524"/>
            <a:chExt cx="10858500" cy="5020709"/>
          </a:xfrm>
        </p:grpSpPr>
        <p:sp>
          <p:nvSpPr>
            <p:cNvPr id="4" name="íšļîďê">
              <a:extLst>
                <a:ext uri="{FF2B5EF4-FFF2-40B4-BE49-F238E27FC236}">
                  <a16:creationId xmlns:a16="http://schemas.microsoft.com/office/drawing/2014/main" id="{5E9ACEEF-B311-40BD-9B5B-F01ABA24B1A6}"/>
                </a:ext>
              </a:extLst>
            </p:cNvPr>
            <p:cNvSpPr/>
            <p:nvPr/>
          </p:nvSpPr>
          <p:spPr>
            <a:xfrm>
              <a:off x="660400" y="3932871"/>
              <a:ext cx="10858500" cy="446247"/>
            </a:xfrm>
            <a:prstGeom prst="rightArrow">
              <a:avLst>
                <a:gd name="adj1" fmla="val 100000"/>
                <a:gd name="adj2" fmla="val 50000"/>
              </a:avLst>
            </a:prstGeom>
            <a:solidFill>
              <a:schemeClr val="tx2">
                <a:lumMod val="20000"/>
                <a:lumOff val="8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grpSp>
          <p:nvGrpSpPr>
            <p:cNvPr id="5" name="ïṩḻïḍê">
              <a:extLst>
                <a:ext uri="{FF2B5EF4-FFF2-40B4-BE49-F238E27FC236}">
                  <a16:creationId xmlns:a16="http://schemas.microsoft.com/office/drawing/2014/main" id="{13B6ACB6-2034-470E-B722-02A03BC922FE}"/>
                </a:ext>
              </a:extLst>
            </p:cNvPr>
            <p:cNvGrpSpPr/>
            <p:nvPr/>
          </p:nvGrpSpPr>
          <p:grpSpPr>
            <a:xfrm>
              <a:off x="660400" y="1276524"/>
              <a:ext cx="2984499" cy="1821482"/>
              <a:chOff x="660400" y="1276524"/>
              <a:chExt cx="2984499" cy="1821482"/>
            </a:xfrm>
          </p:grpSpPr>
          <p:sp>
            <p:nvSpPr>
              <p:cNvPr id="30" name="işļíḑê">
                <a:extLst>
                  <a:ext uri="{FF2B5EF4-FFF2-40B4-BE49-F238E27FC236}">
                    <a16:creationId xmlns:a16="http://schemas.microsoft.com/office/drawing/2014/main" id="{1FF8FAB9-D6AE-4E7E-9905-C10D0D8B7846}"/>
                  </a:ext>
                </a:extLst>
              </p:cNvPr>
              <p:cNvSpPr/>
              <p:nvPr/>
            </p:nvSpPr>
            <p:spPr>
              <a:xfrm>
                <a:off x="660400" y="1276524"/>
                <a:ext cx="2984499" cy="429861"/>
              </a:xfrm>
              <a:prstGeom prst="rect">
                <a:avLst/>
              </a:prstGeom>
              <a:noFill/>
            </p:spPr>
            <p:txBody>
              <a:bodyPr wrap="square" anchor="b" anchorCtr="0">
                <a:spAutoFit/>
              </a:bodyPr>
              <a:lstStyle/>
              <a:p>
                <a:pPr>
                  <a:lnSpc>
                    <a:spcPct val="120000"/>
                  </a:lnSpc>
                </a:pPr>
                <a:r>
                  <a:rPr lang="zh-CN" altLang="en-US" sz="2000" b="1" dirty="0"/>
                  <a:t>课堂观察发展的</a:t>
                </a:r>
                <a:r>
                  <a:rPr lang="zh-CN" altLang="en-US" sz="2000" b="1" dirty="0">
                    <a:solidFill>
                      <a:schemeClr val="accent1"/>
                    </a:solidFill>
                  </a:rPr>
                  <a:t>四个阶段</a:t>
                </a:r>
                <a:endParaRPr lang="en-US" altLang="zh-CN" sz="2000" b="1" dirty="0">
                  <a:solidFill>
                    <a:schemeClr val="accent1"/>
                  </a:solidFill>
                </a:endParaRPr>
              </a:p>
            </p:txBody>
          </p:sp>
          <p:sp>
            <p:nvSpPr>
              <p:cNvPr id="31" name="ï$ḷîḓê">
                <a:extLst>
                  <a:ext uri="{FF2B5EF4-FFF2-40B4-BE49-F238E27FC236}">
                    <a16:creationId xmlns:a16="http://schemas.microsoft.com/office/drawing/2014/main" id="{0F840174-69B9-4188-B108-D76CFD5AD91D}"/>
                  </a:ext>
                </a:extLst>
              </p:cNvPr>
              <p:cNvSpPr/>
              <p:nvPr/>
            </p:nvSpPr>
            <p:spPr>
              <a:xfrm>
                <a:off x="660400" y="1417884"/>
                <a:ext cx="2984498" cy="1680122"/>
              </a:xfrm>
              <a:prstGeom prst="rect">
                <a:avLst/>
              </a:prstGeom>
              <a:noFill/>
            </p:spPr>
            <p:txBody>
              <a:bodyPr wrap="square">
                <a:noAutofit/>
              </a:bodyPr>
              <a:lstStyle/>
              <a:p>
                <a:pPr>
                  <a:lnSpc>
                    <a:spcPct val="120000"/>
                  </a:lnSpc>
                </a:pPr>
                <a:endParaRPr lang="zh-CN" altLang="en-US" sz="1050" dirty="0">
                  <a:solidFill>
                    <a:schemeClr val="bg1">
                      <a:lumMod val="50000"/>
                    </a:schemeClr>
                  </a:solidFill>
                </a:endParaRPr>
              </a:p>
            </p:txBody>
          </p:sp>
        </p:grpSp>
        <p:grpSp>
          <p:nvGrpSpPr>
            <p:cNvPr id="6" name="îṣḻîḑé">
              <a:extLst>
                <a:ext uri="{FF2B5EF4-FFF2-40B4-BE49-F238E27FC236}">
                  <a16:creationId xmlns:a16="http://schemas.microsoft.com/office/drawing/2014/main" id="{F2A9B96E-CEE3-4604-98F8-F3C36C3CB9EE}"/>
                </a:ext>
              </a:extLst>
            </p:cNvPr>
            <p:cNvGrpSpPr/>
            <p:nvPr/>
          </p:nvGrpSpPr>
          <p:grpSpPr>
            <a:xfrm>
              <a:off x="1577615" y="2238855"/>
              <a:ext cx="8884371" cy="4058378"/>
              <a:chOff x="955482" y="1734984"/>
              <a:chExt cx="8884371" cy="4058378"/>
            </a:xfrm>
          </p:grpSpPr>
          <p:cxnSp>
            <p:nvCxnSpPr>
              <p:cNvPr id="7" name="直接连接符 6">
                <a:extLst>
                  <a:ext uri="{FF2B5EF4-FFF2-40B4-BE49-F238E27FC236}">
                    <a16:creationId xmlns:a16="http://schemas.microsoft.com/office/drawing/2014/main" id="{70B21A09-11D2-4AD0-ACEE-48F4B651DAC7}"/>
                  </a:ext>
                </a:extLst>
              </p:cNvPr>
              <p:cNvCxnSpPr>
                <a:cxnSpLocks/>
              </p:cNvCxnSpPr>
              <p:nvPr/>
            </p:nvCxnSpPr>
            <p:spPr>
              <a:xfrm rot="10800000">
                <a:off x="4224410" y="2734330"/>
                <a:ext cx="0" cy="888166"/>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5B4F348F-5F43-4BB9-82D8-3DEB3A89CACC}"/>
                  </a:ext>
                </a:extLst>
              </p:cNvPr>
              <p:cNvCxnSpPr>
                <a:cxnSpLocks/>
              </p:cNvCxnSpPr>
              <p:nvPr/>
            </p:nvCxnSpPr>
            <p:spPr>
              <a:xfrm rot="10800000">
                <a:off x="8917445" y="2734330"/>
                <a:ext cx="0" cy="888166"/>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grpSp>
            <p:nvGrpSpPr>
              <p:cNvPr id="9" name="îślíḓè">
                <a:extLst>
                  <a:ext uri="{FF2B5EF4-FFF2-40B4-BE49-F238E27FC236}">
                    <a16:creationId xmlns:a16="http://schemas.microsoft.com/office/drawing/2014/main" id="{8218E87F-9234-4F69-A9E1-4CA2692B26A8}"/>
                  </a:ext>
                </a:extLst>
              </p:cNvPr>
              <p:cNvGrpSpPr/>
              <p:nvPr/>
            </p:nvGrpSpPr>
            <p:grpSpPr>
              <a:xfrm>
                <a:off x="955482" y="4757650"/>
                <a:ext cx="1844817" cy="1035712"/>
                <a:chOff x="1241182" y="4544089"/>
                <a:chExt cx="2060818" cy="1035712"/>
              </a:xfrm>
            </p:grpSpPr>
            <p:sp>
              <p:nvSpPr>
                <p:cNvPr id="28" name="iṣḷïḍê">
                  <a:extLst>
                    <a:ext uri="{FF2B5EF4-FFF2-40B4-BE49-F238E27FC236}">
                      <a16:creationId xmlns:a16="http://schemas.microsoft.com/office/drawing/2014/main" id="{7A6622E2-4CC2-40CE-97D2-1C42E6C2382F}"/>
                    </a:ext>
                  </a:extLst>
                </p:cNvPr>
                <p:cNvSpPr txBox="1"/>
                <p:nvPr/>
              </p:nvSpPr>
              <p:spPr>
                <a:xfrm>
                  <a:off x="1241182" y="4930022"/>
                  <a:ext cx="2060818" cy="649779"/>
                </a:xfrm>
                <a:prstGeom prst="rect">
                  <a:avLst/>
                </a:prstGeom>
                <a:noFill/>
              </p:spPr>
              <p:txBody>
                <a:bodyPr wrap="none" rtlCol="0">
                  <a:noAutofit/>
                </a:bodyPr>
                <a:lstStyle/>
                <a:p>
                  <a:pPr lvl="0" algn="ctr">
                    <a:lnSpc>
                      <a:spcPct val="120000"/>
                    </a:lnSpc>
                    <a:defRPr/>
                  </a:pPr>
                  <a:r>
                    <a:rPr lang="en-US" altLang="zh-CN" sz="1200" dirty="0">
                      <a:solidFill>
                        <a:schemeClr val="bg1">
                          <a:lumMod val="50000"/>
                        </a:schemeClr>
                      </a:solidFill>
                    </a:rPr>
                    <a:t>1950s ~ 1960s</a:t>
                  </a:r>
                </a:p>
              </p:txBody>
            </p:sp>
            <p:sp>
              <p:nvSpPr>
                <p:cNvPr id="29" name="ïśļíḋê">
                  <a:extLst>
                    <a:ext uri="{FF2B5EF4-FFF2-40B4-BE49-F238E27FC236}">
                      <a16:creationId xmlns:a16="http://schemas.microsoft.com/office/drawing/2014/main" id="{7DCFCA0C-4938-4286-ABD1-814E89C32309}"/>
                    </a:ext>
                  </a:extLst>
                </p:cNvPr>
                <p:cNvSpPr txBox="1"/>
                <p:nvPr/>
              </p:nvSpPr>
              <p:spPr>
                <a:xfrm>
                  <a:off x="1241182" y="4544089"/>
                  <a:ext cx="2060818" cy="369332"/>
                </a:xfrm>
                <a:prstGeom prst="rect">
                  <a:avLst/>
                </a:prstGeom>
                <a:noFill/>
              </p:spPr>
              <p:txBody>
                <a:bodyPr wrap="square" rtlCol="0">
                  <a:spAutoFit/>
                </a:bodyPr>
                <a:lstStyle/>
                <a:p>
                  <a:pPr algn="ctr"/>
                  <a:r>
                    <a:rPr lang="zh-CN" altLang="en-US" b="1" dirty="0"/>
                    <a:t>经验主义指导</a:t>
                  </a:r>
                </a:p>
              </p:txBody>
            </p:sp>
          </p:grpSp>
          <p:grpSp>
            <p:nvGrpSpPr>
              <p:cNvPr id="10" name="îSliḍè">
                <a:extLst>
                  <a:ext uri="{FF2B5EF4-FFF2-40B4-BE49-F238E27FC236}">
                    <a16:creationId xmlns:a16="http://schemas.microsoft.com/office/drawing/2014/main" id="{FC7302D4-480D-47E5-8749-9A55220683D7}"/>
                  </a:ext>
                </a:extLst>
              </p:cNvPr>
              <p:cNvGrpSpPr/>
              <p:nvPr/>
            </p:nvGrpSpPr>
            <p:grpSpPr>
              <a:xfrm>
                <a:off x="1481891" y="3256123"/>
                <a:ext cx="792000" cy="1313792"/>
                <a:chOff x="1481891" y="3003374"/>
                <a:chExt cx="792000" cy="1313792"/>
              </a:xfrm>
            </p:grpSpPr>
            <p:cxnSp>
              <p:nvCxnSpPr>
                <p:cNvPr id="25" name="直接连接符 24">
                  <a:extLst>
                    <a:ext uri="{FF2B5EF4-FFF2-40B4-BE49-F238E27FC236}">
                      <a16:creationId xmlns:a16="http://schemas.microsoft.com/office/drawing/2014/main" id="{389054A3-241E-44BE-BCAF-053A975AC54B}"/>
                    </a:ext>
                  </a:extLst>
                </p:cNvPr>
                <p:cNvCxnSpPr>
                  <a:cxnSpLocks/>
                </p:cNvCxnSpPr>
                <p:nvPr/>
              </p:nvCxnSpPr>
              <p:spPr>
                <a:xfrm>
                  <a:off x="1877891" y="3429000"/>
                  <a:ext cx="0" cy="888166"/>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26" name="ïṩľïdè">
                  <a:extLst>
                    <a:ext uri="{FF2B5EF4-FFF2-40B4-BE49-F238E27FC236}">
                      <a16:creationId xmlns:a16="http://schemas.microsoft.com/office/drawing/2014/main" id="{02A8A252-C5D0-4B7E-81FE-6D37CD6EDA01}"/>
                    </a:ext>
                  </a:extLst>
                </p:cNvPr>
                <p:cNvSpPr/>
                <p:nvPr/>
              </p:nvSpPr>
              <p:spPr>
                <a:xfrm>
                  <a:off x="1481891" y="3003374"/>
                  <a:ext cx="792000" cy="792000"/>
                </a:xfrm>
                <a:prstGeom prst="rect">
                  <a:avLst/>
                </a:prstGeom>
                <a:solidFill>
                  <a:schemeClr val="accent1"/>
                </a:solidFill>
                <a:ln w="2540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7" name="íş1îḍê">
                  <a:extLst>
                    <a:ext uri="{FF2B5EF4-FFF2-40B4-BE49-F238E27FC236}">
                      <a16:creationId xmlns:a16="http://schemas.microsoft.com/office/drawing/2014/main" id="{6D62BCC8-617B-4B00-9D35-1E4FF75A5BCB}"/>
                    </a:ext>
                  </a:extLst>
                </p:cNvPr>
                <p:cNvSpPr/>
                <p:nvPr/>
              </p:nvSpPr>
              <p:spPr>
                <a:xfrm>
                  <a:off x="1700278" y="3204683"/>
                  <a:ext cx="355226" cy="389382"/>
                </a:xfrm>
                <a:custGeom>
                  <a:avLst/>
                  <a:gdLst>
                    <a:gd name="connsiteX0" fmla="*/ 248770 w 495300"/>
                    <a:gd name="connsiteY0" fmla="*/ 621 h 542925"/>
                    <a:gd name="connsiteX1" fmla="*/ 496420 w 495300"/>
                    <a:gd name="connsiteY1" fmla="*/ 248271 h 542925"/>
                    <a:gd name="connsiteX2" fmla="*/ 324017 w 495300"/>
                    <a:gd name="connsiteY2" fmla="*/ 484491 h 542925"/>
                    <a:gd name="connsiteX3" fmla="*/ 346877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663 w 495300"/>
                    <a:gd name="connsiteY8" fmla="*/ 524496 h 542925"/>
                    <a:gd name="connsiteX9" fmla="*/ 173523 w 495300"/>
                    <a:gd name="connsiteY9" fmla="*/ 484491 h 542925"/>
                    <a:gd name="connsiteX10" fmla="*/ 1120 w 495300"/>
                    <a:gd name="connsiteY10" fmla="*/ 252081 h 542925"/>
                    <a:gd name="connsiteX11" fmla="*/ 1120 w 495300"/>
                    <a:gd name="connsiteY11" fmla="*/ 248271 h 542925"/>
                    <a:gd name="connsiteX12" fmla="*/ 248770 w 495300"/>
                    <a:gd name="connsiteY12" fmla="*/ 621 h 542925"/>
                    <a:gd name="connsiteX13" fmla="*/ 304967 w 495300"/>
                    <a:gd name="connsiteY13" fmla="*/ 489254 h 542925"/>
                    <a:gd name="connsiteX14" fmla="*/ 248770 w 495300"/>
                    <a:gd name="connsiteY14" fmla="*/ 495921 h 542925"/>
                    <a:gd name="connsiteX15" fmla="*/ 192573 w 495300"/>
                    <a:gd name="connsiteY15" fmla="*/ 489254 h 542925"/>
                    <a:gd name="connsiteX16" fmla="*/ 172570 w 495300"/>
                    <a:gd name="connsiteY16" fmla="*/ 524496 h 542925"/>
                    <a:gd name="connsiteX17" fmla="*/ 324970 w 495300"/>
                    <a:gd name="connsiteY17" fmla="*/ 524496 h 542925"/>
                    <a:gd name="connsiteX18" fmla="*/ 304967 w 495300"/>
                    <a:gd name="connsiteY18" fmla="*/ 489254 h 542925"/>
                    <a:gd name="connsiteX19" fmla="*/ 248770 w 495300"/>
                    <a:gd name="connsiteY19" fmla="*/ 19671 h 542925"/>
                    <a:gd name="connsiteX20" fmla="*/ 20170 w 495300"/>
                    <a:gd name="connsiteY20" fmla="*/ 248271 h 542925"/>
                    <a:gd name="connsiteX21" fmla="*/ 248770 w 495300"/>
                    <a:gd name="connsiteY21" fmla="*/ 476871 h 542925"/>
                    <a:gd name="connsiteX22" fmla="*/ 477370 w 495300"/>
                    <a:gd name="connsiteY22" fmla="*/ 248271 h 542925"/>
                    <a:gd name="connsiteX23" fmla="*/ 248770 w 495300"/>
                    <a:gd name="connsiteY23" fmla="*/ 19671 h 542925"/>
                    <a:gd name="connsiteX24" fmla="*/ 248770 w 495300"/>
                    <a:gd name="connsiteY24" fmla="*/ 133971 h 542925"/>
                    <a:gd name="connsiteX25" fmla="*/ 363070 w 495300"/>
                    <a:gd name="connsiteY25" fmla="*/ 248271 h 542925"/>
                    <a:gd name="connsiteX26" fmla="*/ 248770 w 495300"/>
                    <a:gd name="connsiteY26" fmla="*/ 362571 h 542925"/>
                    <a:gd name="connsiteX27" fmla="*/ 134470 w 495300"/>
                    <a:gd name="connsiteY27" fmla="*/ 248271 h 542925"/>
                    <a:gd name="connsiteX28" fmla="*/ 248770 w 495300"/>
                    <a:gd name="connsiteY28" fmla="*/ 133971 h 542925"/>
                    <a:gd name="connsiteX29" fmla="*/ 248770 w 495300"/>
                    <a:gd name="connsiteY29" fmla="*/ 153021 h 542925"/>
                    <a:gd name="connsiteX30" fmla="*/ 153520 w 495300"/>
                    <a:gd name="connsiteY30" fmla="*/ 248271 h 542925"/>
                    <a:gd name="connsiteX31" fmla="*/ 248770 w 495300"/>
                    <a:gd name="connsiteY31" fmla="*/ 343521 h 542925"/>
                    <a:gd name="connsiteX32" fmla="*/ 344020 w 495300"/>
                    <a:gd name="connsiteY32" fmla="*/ 248271 h 542925"/>
                    <a:gd name="connsiteX33" fmla="*/ 248770 w 495300"/>
                    <a:gd name="connsiteY33" fmla="*/ 153021 h 542925"/>
                    <a:gd name="connsiteX34" fmla="*/ 367833 w 495300"/>
                    <a:gd name="connsiteY34" fmla="*/ 114921 h 542925"/>
                    <a:gd name="connsiteX35" fmla="*/ 382120 w 495300"/>
                    <a:gd name="connsiteY35" fmla="*/ 129209 h 542925"/>
                    <a:gd name="connsiteX36" fmla="*/ 367833 w 495300"/>
                    <a:gd name="connsiteY36" fmla="*/ 143496 h 542925"/>
                    <a:gd name="connsiteX37" fmla="*/ 353545 w 495300"/>
                    <a:gd name="connsiteY37" fmla="*/ 129209 h 542925"/>
                    <a:gd name="connsiteX38" fmla="*/ 367833 w 495300"/>
                    <a:gd name="connsiteY38"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95300" h="542925">
                      <a:moveTo>
                        <a:pt x="248770" y="621"/>
                      </a:moveTo>
                      <a:cubicBezTo>
                        <a:pt x="385930" y="621"/>
                        <a:pt x="496420" y="111111"/>
                        <a:pt x="496420" y="248271"/>
                      </a:cubicBezTo>
                      <a:cubicBezTo>
                        <a:pt x="496420" y="358761"/>
                        <a:pt x="424030" y="452106"/>
                        <a:pt x="324017" y="484491"/>
                      </a:cubicBezTo>
                      <a:lnTo>
                        <a:pt x="346877" y="524496"/>
                      </a:lnTo>
                      <a:lnTo>
                        <a:pt x="420220" y="524496"/>
                      </a:lnTo>
                      <a:lnTo>
                        <a:pt x="420220" y="543546"/>
                      </a:lnTo>
                      <a:lnTo>
                        <a:pt x="77320" y="543546"/>
                      </a:lnTo>
                      <a:lnTo>
                        <a:pt x="77320" y="524496"/>
                      </a:lnTo>
                      <a:lnTo>
                        <a:pt x="150663" y="524496"/>
                      </a:lnTo>
                      <a:lnTo>
                        <a:pt x="173523" y="484491"/>
                      </a:lnTo>
                      <a:cubicBezTo>
                        <a:pt x="74463" y="453059"/>
                        <a:pt x="3025" y="361619"/>
                        <a:pt x="1120" y="252081"/>
                      </a:cubicBezTo>
                      <a:lnTo>
                        <a:pt x="1120" y="248271"/>
                      </a:lnTo>
                      <a:cubicBezTo>
                        <a:pt x="1120" y="111111"/>
                        <a:pt x="111610" y="621"/>
                        <a:pt x="248770" y="621"/>
                      </a:cubicBezTo>
                      <a:close/>
                      <a:moveTo>
                        <a:pt x="304967" y="489254"/>
                      </a:moveTo>
                      <a:cubicBezTo>
                        <a:pt x="286870" y="493064"/>
                        <a:pt x="267820" y="495921"/>
                        <a:pt x="248770" y="495921"/>
                      </a:cubicBezTo>
                      <a:cubicBezTo>
                        <a:pt x="229720" y="495921"/>
                        <a:pt x="210670" y="494016"/>
                        <a:pt x="192573" y="489254"/>
                      </a:cubicBezTo>
                      <a:lnTo>
                        <a:pt x="172570" y="524496"/>
                      </a:lnTo>
                      <a:lnTo>
                        <a:pt x="324970" y="524496"/>
                      </a:lnTo>
                      <a:lnTo>
                        <a:pt x="304967" y="489254"/>
                      </a:lnTo>
                      <a:close/>
                      <a:moveTo>
                        <a:pt x="248770" y="19671"/>
                      </a:moveTo>
                      <a:cubicBezTo>
                        <a:pt x="122088" y="19671"/>
                        <a:pt x="20170" y="121589"/>
                        <a:pt x="20170" y="248271"/>
                      </a:cubicBezTo>
                      <a:cubicBezTo>
                        <a:pt x="20170" y="374954"/>
                        <a:pt x="122088" y="476871"/>
                        <a:pt x="248770" y="476871"/>
                      </a:cubicBezTo>
                      <a:cubicBezTo>
                        <a:pt x="375452" y="476871"/>
                        <a:pt x="477370" y="374954"/>
                        <a:pt x="477370" y="248271"/>
                      </a:cubicBezTo>
                      <a:cubicBezTo>
                        <a:pt x="477370" y="121589"/>
                        <a:pt x="375452" y="19671"/>
                        <a:pt x="248770" y="19671"/>
                      </a:cubicBezTo>
                      <a:close/>
                      <a:moveTo>
                        <a:pt x="248770" y="133971"/>
                      </a:moveTo>
                      <a:cubicBezTo>
                        <a:pt x="311635" y="133971"/>
                        <a:pt x="363070" y="185406"/>
                        <a:pt x="363070" y="248271"/>
                      </a:cubicBezTo>
                      <a:cubicBezTo>
                        <a:pt x="363070" y="311136"/>
                        <a:pt x="311635" y="362571"/>
                        <a:pt x="248770" y="362571"/>
                      </a:cubicBezTo>
                      <a:cubicBezTo>
                        <a:pt x="185905" y="362571"/>
                        <a:pt x="134470" y="311136"/>
                        <a:pt x="134470" y="248271"/>
                      </a:cubicBezTo>
                      <a:cubicBezTo>
                        <a:pt x="134470" y="185406"/>
                        <a:pt x="185905" y="133971"/>
                        <a:pt x="248770" y="133971"/>
                      </a:cubicBezTo>
                      <a:close/>
                      <a:moveTo>
                        <a:pt x="248770" y="153021"/>
                      </a:moveTo>
                      <a:cubicBezTo>
                        <a:pt x="196383" y="153021"/>
                        <a:pt x="153520" y="195884"/>
                        <a:pt x="153520" y="248271"/>
                      </a:cubicBezTo>
                      <a:cubicBezTo>
                        <a:pt x="153520" y="300659"/>
                        <a:pt x="196383" y="343521"/>
                        <a:pt x="248770" y="343521"/>
                      </a:cubicBezTo>
                      <a:cubicBezTo>
                        <a:pt x="301158" y="343521"/>
                        <a:pt x="344020" y="300659"/>
                        <a:pt x="344020" y="248271"/>
                      </a:cubicBezTo>
                      <a:cubicBezTo>
                        <a:pt x="344020" y="195884"/>
                        <a:pt x="301158" y="153021"/>
                        <a:pt x="248770" y="153021"/>
                      </a:cubicBezTo>
                      <a:close/>
                      <a:moveTo>
                        <a:pt x="367833" y="114921"/>
                      </a:moveTo>
                      <a:cubicBezTo>
                        <a:pt x="375452" y="114921"/>
                        <a:pt x="382120" y="121589"/>
                        <a:pt x="382120" y="129209"/>
                      </a:cubicBezTo>
                      <a:cubicBezTo>
                        <a:pt x="382120" y="136829"/>
                        <a:pt x="375452" y="143496"/>
                        <a:pt x="367833" y="143496"/>
                      </a:cubicBezTo>
                      <a:cubicBezTo>
                        <a:pt x="360213" y="143496"/>
                        <a:pt x="353545" y="136829"/>
                        <a:pt x="353545" y="129209"/>
                      </a:cubicBezTo>
                      <a:cubicBezTo>
                        <a:pt x="353545" y="121589"/>
                        <a:pt x="360213" y="114921"/>
                        <a:pt x="367833" y="114921"/>
                      </a:cubicBezTo>
                      <a:close/>
                    </a:path>
                  </a:pathLst>
                </a:custGeom>
                <a:solidFill>
                  <a:schemeClr val="bg1"/>
                </a:solidFill>
                <a:ln w="9525" cap="flat">
                  <a:noFill/>
                  <a:prstDash val="solid"/>
                  <a:miter/>
                </a:ln>
              </p:spPr>
              <p:txBody>
                <a:bodyPr rtlCol="0" anchor="ctr"/>
                <a:lstStyle/>
                <a:p>
                  <a:endParaRPr lang="zh-CN" altLang="en-US"/>
                </a:p>
              </p:txBody>
            </p:sp>
          </p:grpSp>
          <p:grpSp>
            <p:nvGrpSpPr>
              <p:cNvPr id="11" name="iṧľîḑé">
                <a:extLst>
                  <a:ext uri="{FF2B5EF4-FFF2-40B4-BE49-F238E27FC236}">
                    <a16:creationId xmlns:a16="http://schemas.microsoft.com/office/drawing/2014/main" id="{3E5A0EFE-967B-478C-B729-25E4EBFF3D42}"/>
                  </a:ext>
                </a:extLst>
              </p:cNvPr>
              <p:cNvGrpSpPr/>
              <p:nvPr/>
            </p:nvGrpSpPr>
            <p:grpSpPr>
              <a:xfrm>
                <a:off x="3302000" y="1734984"/>
                <a:ext cx="1844817" cy="1035712"/>
                <a:chOff x="1241182" y="4544089"/>
                <a:chExt cx="2060818" cy="1035712"/>
              </a:xfrm>
            </p:grpSpPr>
            <p:sp>
              <p:nvSpPr>
                <p:cNvPr id="23" name="iŝľîḍé">
                  <a:extLst>
                    <a:ext uri="{FF2B5EF4-FFF2-40B4-BE49-F238E27FC236}">
                      <a16:creationId xmlns:a16="http://schemas.microsoft.com/office/drawing/2014/main" id="{E557CC4C-6686-4423-8676-7B84D2306FE6}"/>
                    </a:ext>
                  </a:extLst>
                </p:cNvPr>
                <p:cNvSpPr txBox="1"/>
                <p:nvPr/>
              </p:nvSpPr>
              <p:spPr>
                <a:xfrm>
                  <a:off x="1241182" y="4930022"/>
                  <a:ext cx="2060818" cy="649779"/>
                </a:xfrm>
                <a:prstGeom prst="rect">
                  <a:avLst/>
                </a:prstGeom>
                <a:noFill/>
              </p:spPr>
              <p:txBody>
                <a:bodyPr wrap="none" rtlCol="0">
                  <a:noAutofit/>
                </a:bodyPr>
                <a:lstStyle/>
                <a:p>
                  <a:pPr lvl="0" algn="ctr">
                    <a:lnSpc>
                      <a:spcPct val="120000"/>
                    </a:lnSpc>
                    <a:defRPr/>
                  </a:pPr>
                  <a:r>
                    <a:rPr lang="en-US" altLang="zh-CN" sz="1200" dirty="0">
                      <a:solidFill>
                        <a:schemeClr val="bg1">
                          <a:lumMod val="50000"/>
                        </a:schemeClr>
                      </a:solidFill>
                    </a:rPr>
                    <a:t>1960s ~ 2000s</a:t>
                  </a:r>
                </a:p>
              </p:txBody>
            </p:sp>
            <p:sp>
              <p:nvSpPr>
                <p:cNvPr id="24" name="ï$ľiḋé">
                  <a:extLst>
                    <a:ext uri="{FF2B5EF4-FFF2-40B4-BE49-F238E27FC236}">
                      <a16:creationId xmlns:a16="http://schemas.microsoft.com/office/drawing/2014/main" id="{466131EE-C722-4667-BFFE-B2800C88CFC4}"/>
                    </a:ext>
                  </a:extLst>
                </p:cNvPr>
                <p:cNvSpPr txBox="1"/>
                <p:nvPr/>
              </p:nvSpPr>
              <p:spPr>
                <a:xfrm>
                  <a:off x="1241182" y="4544089"/>
                  <a:ext cx="2060818" cy="369332"/>
                </a:xfrm>
                <a:prstGeom prst="rect">
                  <a:avLst/>
                </a:prstGeom>
                <a:noFill/>
              </p:spPr>
              <p:txBody>
                <a:bodyPr wrap="square" rtlCol="0">
                  <a:spAutoFit/>
                </a:bodyPr>
                <a:lstStyle/>
                <a:p>
                  <a:pPr algn="ctr"/>
                  <a:r>
                    <a:rPr lang="zh-CN" altLang="en-US" b="1" dirty="0"/>
                    <a:t>科学实证主义</a:t>
                  </a:r>
                </a:p>
              </p:txBody>
            </p:sp>
          </p:grpSp>
          <p:sp>
            <p:nvSpPr>
              <p:cNvPr id="12" name="iśļîḓé">
                <a:extLst>
                  <a:ext uri="{FF2B5EF4-FFF2-40B4-BE49-F238E27FC236}">
                    <a16:creationId xmlns:a16="http://schemas.microsoft.com/office/drawing/2014/main" id="{82B1CA2D-A88F-4ED9-B4B8-8B49E7850D16}"/>
                  </a:ext>
                </a:extLst>
              </p:cNvPr>
              <p:cNvSpPr/>
              <p:nvPr/>
            </p:nvSpPr>
            <p:spPr>
              <a:xfrm>
                <a:off x="3828409" y="3256123"/>
                <a:ext cx="792000" cy="792000"/>
              </a:xfrm>
              <a:prstGeom prst="rect">
                <a:avLst/>
              </a:prstGeom>
              <a:solidFill>
                <a:schemeClr val="accent1"/>
              </a:solidFill>
              <a:ln w="2540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13" name="íṣḷïḑe">
                <a:extLst>
                  <a:ext uri="{FF2B5EF4-FFF2-40B4-BE49-F238E27FC236}">
                    <a16:creationId xmlns:a16="http://schemas.microsoft.com/office/drawing/2014/main" id="{ED015E60-1455-4E18-9104-8C1BF09C6FB5}"/>
                  </a:ext>
                </a:extLst>
              </p:cNvPr>
              <p:cNvSpPr txBox="1"/>
              <p:nvPr/>
            </p:nvSpPr>
            <p:spPr>
              <a:xfrm>
                <a:off x="5648518" y="5143583"/>
                <a:ext cx="1844817" cy="649779"/>
              </a:xfrm>
              <a:prstGeom prst="rect">
                <a:avLst/>
              </a:prstGeom>
              <a:noFill/>
            </p:spPr>
            <p:txBody>
              <a:bodyPr wrap="none" rtlCol="0">
                <a:noAutofit/>
              </a:bodyPr>
              <a:lstStyle/>
              <a:p>
                <a:pPr lvl="0" algn="ctr">
                  <a:lnSpc>
                    <a:spcPct val="120000"/>
                  </a:lnSpc>
                  <a:defRPr/>
                </a:pPr>
                <a:r>
                  <a:rPr lang="en-US" altLang="zh-CN" sz="1200" dirty="0">
                    <a:solidFill>
                      <a:schemeClr val="bg1">
                        <a:lumMod val="50000"/>
                      </a:schemeClr>
                    </a:solidFill>
                  </a:rPr>
                  <a:t>1970s ~ 200s</a:t>
                </a:r>
              </a:p>
            </p:txBody>
          </p:sp>
          <p:sp>
            <p:nvSpPr>
              <p:cNvPr id="14" name="íṧlíḋê">
                <a:extLst>
                  <a:ext uri="{FF2B5EF4-FFF2-40B4-BE49-F238E27FC236}">
                    <a16:creationId xmlns:a16="http://schemas.microsoft.com/office/drawing/2014/main" id="{741F97DA-4817-4EC9-B82D-2B5698E02614}"/>
                  </a:ext>
                </a:extLst>
              </p:cNvPr>
              <p:cNvSpPr txBox="1"/>
              <p:nvPr/>
            </p:nvSpPr>
            <p:spPr>
              <a:xfrm>
                <a:off x="5648518" y="4757650"/>
                <a:ext cx="1844817" cy="369332"/>
              </a:xfrm>
              <a:prstGeom prst="rect">
                <a:avLst/>
              </a:prstGeom>
              <a:noFill/>
            </p:spPr>
            <p:txBody>
              <a:bodyPr wrap="square" rtlCol="0">
                <a:spAutoFit/>
              </a:bodyPr>
              <a:lstStyle/>
              <a:p>
                <a:pPr algn="ctr"/>
                <a:r>
                  <a:rPr lang="zh-CN" altLang="en-US" b="1" dirty="0"/>
                  <a:t>质性研究方法</a:t>
                </a:r>
              </a:p>
            </p:txBody>
          </p:sp>
          <p:cxnSp>
            <p:nvCxnSpPr>
              <p:cNvPr id="15" name="直接连接符 14">
                <a:extLst>
                  <a:ext uri="{FF2B5EF4-FFF2-40B4-BE49-F238E27FC236}">
                    <a16:creationId xmlns:a16="http://schemas.microsoft.com/office/drawing/2014/main" id="{7C2DC75D-3850-4743-805C-60DB8D1F66A4}"/>
                  </a:ext>
                </a:extLst>
              </p:cNvPr>
              <p:cNvCxnSpPr>
                <a:cxnSpLocks/>
              </p:cNvCxnSpPr>
              <p:nvPr/>
            </p:nvCxnSpPr>
            <p:spPr>
              <a:xfrm>
                <a:off x="6570927" y="3681749"/>
                <a:ext cx="0" cy="888166"/>
              </a:xfrm>
              <a:prstGeom prst="line">
                <a:avLst/>
              </a:prstGeom>
              <a:ln w="254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16" name="îṥlïḓé">
                <a:extLst>
                  <a:ext uri="{FF2B5EF4-FFF2-40B4-BE49-F238E27FC236}">
                    <a16:creationId xmlns:a16="http://schemas.microsoft.com/office/drawing/2014/main" id="{CFA58D28-BB0C-4158-A3F1-3D5A90F597C2}"/>
                  </a:ext>
                </a:extLst>
              </p:cNvPr>
              <p:cNvSpPr/>
              <p:nvPr/>
            </p:nvSpPr>
            <p:spPr>
              <a:xfrm>
                <a:off x="6174927" y="3256123"/>
                <a:ext cx="792000" cy="792000"/>
              </a:xfrm>
              <a:prstGeom prst="rect">
                <a:avLst/>
              </a:prstGeom>
              <a:solidFill>
                <a:schemeClr val="accent1"/>
              </a:solidFill>
              <a:ln w="2540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17" name="íśḷïḑê">
                <a:extLst>
                  <a:ext uri="{FF2B5EF4-FFF2-40B4-BE49-F238E27FC236}">
                    <a16:creationId xmlns:a16="http://schemas.microsoft.com/office/drawing/2014/main" id="{38A62281-9FBC-413D-82D8-E504FD8F70DF}"/>
                  </a:ext>
                </a:extLst>
              </p:cNvPr>
              <p:cNvSpPr txBox="1"/>
              <p:nvPr/>
            </p:nvSpPr>
            <p:spPr>
              <a:xfrm>
                <a:off x="7995036" y="2120917"/>
                <a:ext cx="1844817" cy="649779"/>
              </a:xfrm>
              <a:prstGeom prst="rect">
                <a:avLst/>
              </a:prstGeom>
              <a:noFill/>
            </p:spPr>
            <p:txBody>
              <a:bodyPr wrap="none" rtlCol="0">
                <a:noAutofit/>
              </a:bodyPr>
              <a:lstStyle/>
              <a:p>
                <a:pPr lvl="0" algn="ctr">
                  <a:lnSpc>
                    <a:spcPct val="120000"/>
                  </a:lnSpc>
                  <a:defRPr/>
                </a:pPr>
                <a:r>
                  <a:rPr lang="en-US" altLang="zh-CN" sz="1200" dirty="0">
                    <a:solidFill>
                      <a:schemeClr val="bg1">
                        <a:lumMod val="50000"/>
                      </a:schemeClr>
                    </a:solidFill>
                  </a:rPr>
                  <a:t>2000s ~ Now</a:t>
                </a:r>
              </a:p>
            </p:txBody>
          </p:sp>
          <p:sp>
            <p:nvSpPr>
              <p:cNvPr id="18" name="íṧlïḓé">
                <a:extLst>
                  <a:ext uri="{FF2B5EF4-FFF2-40B4-BE49-F238E27FC236}">
                    <a16:creationId xmlns:a16="http://schemas.microsoft.com/office/drawing/2014/main" id="{A8845E37-A130-4BB4-95F8-D4E82BBA3892}"/>
                  </a:ext>
                </a:extLst>
              </p:cNvPr>
              <p:cNvSpPr txBox="1"/>
              <p:nvPr/>
            </p:nvSpPr>
            <p:spPr>
              <a:xfrm>
                <a:off x="7995036" y="1734984"/>
                <a:ext cx="1844817" cy="369332"/>
              </a:xfrm>
              <a:prstGeom prst="rect">
                <a:avLst/>
              </a:prstGeom>
              <a:noFill/>
            </p:spPr>
            <p:txBody>
              <a:bodyPr wrap="square" rtlCol="0">
                <a:spAutoFit/>
              </a:bodyPr>
              <a:lstStyle/>
              <a:p>
                <a:pPr algn="ctr"/>
                <a:r>
                  <a:rPr lang="zh-CN" altLang="en-US" b="1" dirty="0"/>
                  <a:t>多方法综合运用</a:t>
                </a:r>
              </a:p>
            </p:txBody>
          </p:sp>
          <p:sp>
            <p:nvSpPr>
              <p:cNvPr id="19" name="ïŝ1íḋê">
                <a:extLst>
                  <a:ext uri="{FF2B5EF4-FFF2-40B4-BE49-F238E27FC236}">
                    <a16:creationId xmlns:a16="http://schemas.microsoft.com/office/drawing/2014/main" id="{3F03285C-4885-427A-886A-4F25DFFFA378}"/>
                  </a:ext>
                </a:extLst>
              </p:cNvPr>
              <p:cNvSpPr/>
              <p:nvPr/>
            </p:nvSpPr>
            <p:spPr>
              <a:xfrm>
                <a:off x="8521445" y="3256123"/>
                <a:ext cx="792000" cy="792000"/>
              </a:xfrm>
              <a:prstGeom prst="rect">
                <a:avLst/>
              </a:prstGeom>
              <a:solidFill>
                <a:schemeClr val="accent1"/>
              </a:solidFill>
              <a:ln w="25400" cap="rnd">
                <a:solidFill>
                  <a:schemeClr val="bg1"/>
                </a:solid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endParaRPr>
              </a:p>
            </p:txBody>
          </p:sp>
          <p:sp>
            <p:nvSpPr>
              <p:cNvPr id="20" name="iṩ1ídé">
                <a:extLst>
                  <a:ext uri="{FF2B5EF4-FFF2-40B4-BE49-F238E27FC236}">
                    <a16:creationId xmlns:a16="http://schemas.microsoft.com/office/drawing/2014/main" id="{468DFBFB-871D-4D3A-8814-BEFC069C4259}"/>
                  </a:ext>
                </a:extLst>
              </p:cNvPr>
              <p:cNvSpPr/>
              <p:nvPr/>
            </p:nvSpPr>
            <p:spPr>
              <a:xfrm>
                <a:off x="4080953" y="3460848"/>
                <a:ext cx="286913" cy="382551"/>
              </a:xfrm>
              <a:custGeom>
                <a:avLst/>
                <a:gdLst>
                  <a:gd name="connsiteX0" fmla="*/ 296523 w 400050"/>
                  <a:gd name="connsiteY0" fmla="*/ 621 h 533400"/>
                  <a:gd name="connsiteX1" fmla="*/ 296523 w 400050"/>
                  <a:gd name="connsiteY1" fmla="*/ 38721 h 533400"/>
                  <a:gd name="connsiteX2" fmla="*/ 401298 w 400050"/>
                  <a:gd name="connsiteY2" fmla="*/ 38721 h 533400"/>
                  <a:gd name="connsiteX3" fmla="*/ 401298 w 400050"/>
                  <a:gd name="connsiteY3" fmla="*/ 534021 h 533400"/>
                  <a:gd name="connsiteX4" fmla="*/ 1248 w 400050"/>
                  <a:gd name="connsiteY4" fmla="*/ 534021 h 533400"/>
                  <a:gd name="connsiteX5" fmla="*/ 1248 w 400050"/>
                  <a:gd name="connsiteY5" fmla="*/ 38721 h 533400"/>
                  <a:gd name="connsiteX6" fmla="*/ 106023 w 400050"/>
                  <a:gd name="connsiteY6" fmla="*/ 38721 h 533400"/>
                  <a:gd name="connsiteX7" fmla="*/ 106023 w 400050"/>
                  <a:gd name="connsiteY7" fmla="*/ 621 h 533400"/>
                  <a:gd name="connsiteX8" fmla="*/ 296523 w 400050"/>
                  <a:gd name="connsiteY8" fmla="*/ 621 h 533400"/>
                  <a:gd name="connsiteX9" fmla="*/ 106023 w 400050"/>
                  <a:gd name="connsiteY9" fmla="*/ 57771 h 533400"/>
                  <a:gd name="connsiteX10" fmla="*/ 20298 w 400050"/>
                  <a:gd name="connsiteY10" fmla="*/ 57771 h 533400"/>
                  <a:gd name="connsiteX11" fmla="*/ 20298 w 400050"/>
                  <a:gd name="connsiteY11" fmla="*/ 514971 h 533400"/>
                  <a:gd name="connsiteX12" fmla="*/ 382248 w 400050"/>
                  <a:gd name="connsiteY12" fmla="*/ 514971 h 533400"/>
                  <a:gd name="connsiteX13" fmla="*/ 382248 w 400050"/>
                  <a:gd name="connsiteY13" fmla="*/ 57771 h 533400"/>
                  <a:gd name="connsiteX14" fmla="*/ 296523 w 400050"/>
                  <a:gd name="connsiteY14" fmla="*/ 57771 h 533400"/>
                  <a:gd name="connsiteX15" fmla="*/ 296523 w 400050"/>
                  <a:gd name="connsiteY15" fmla="*/ 95871 h 533400"/>
                  <a:gd name="connsiteX16" fmla="*/ 106023 w 400050"/>
                  <a:gd name="connsiteY16" fmla="*/ 95871 h 533400"/>
                  <a:gd name="connsiteX17" fmla="*/ 106023 w 400050"/>
                  <a:gd name="connsiteY17" fmla="*/ 57771 h 533400"/>
                  <a:gd name="connsiteX18" fmla="*/ 201273 w 400050"/>
                  <a:gd name="connsiteY18" fmla="*/ 343521 h 533400"/>
                  <a:gd name="connsiteX19" fmla="*/ 201273 w 400050"/>
                  <a:gd name="connsiteY19" fmla="*/ 362571 h 533400"/>
                  <a:gd name="connsiteX20" fmla="*/ 86973 w 400050"/>
                  <a:gd name="connsiteY20" fmla="*/ 362571 h 533400"/>
                  <a:gd name="connsiteX21" fmla="*/ 86973 w 400050"/>
                  <a:gd name="connsiteY21" fmla="*/ 343521 h 533400"/>
                  <a:gd name="connsiteX22" fmla="*/ 201273 w 400050"/>
                  <a:gd name="connsiteY22" fmla="*/ 343521 h 533400"/>
                  <a:gd name="connsiteX23" fmla="*/ 315573 w 400050"/>
                  <a:gd name="connsiteY23" fmla="*/ 267321 h 533400"/>
                  <a:gd name="connsiteX24" fmla="*/ 315573 w 400050"/>
                  <a:gd name="connsiteY24" fmla="*/ 286371 h 533400"/>
                  <a:gd name="connsiteX25" fmla="*/ 86973 w 400050"/>
                  <a:gd name="connsiteY25" fmla="*/ 286371 h 533400"/>
                  <a:gd name="connsiteX26" fmla="*/ 86973 w 400050"/>
                  <a:gd name="connsiteY26" fmla="*/ 267321 h 533400"/>
                  <a:gd name="connsiteX27" fmla="*/ 315573 w 400050"/>
                  <a:gd name="connsiteY27" fmla="*/ 267321 h 533400"/>
                  <a:gd name="connsiteX28" fmla="*/ 315573 w 400050"/>
                  <a:gd name="connsiteY28" fmla="*/ 191121 h 533400"/>
                  <a:gd name="connsiteX29" fmla="*/ 315573 w 400050"/>
                  <a:gd name="connsiteY29" fmla="*/ 210171 h 533400"/>
                  <a:gd name="connsiteX30" fmla="*/ 86973 w 400050"/>
                  <a:gd name="connsiteY30" fmla="*/ 210171 h 533400"/>
                  <a:gd name="connsiteX31" fmla="*/ 86973 w 400050"/>
                  <a:gd name="connsiteY31" fmla="*/ 191121 h 533400"/>
                  <a:gd name="connsiteX32" fmla="*/ 315573 w 400050"/>
                  <a:gd name="connsiteY32" fmla="*/ 191121 h 533400"/>
                  <a:gd name="connsiteX33" fmla="*/ 277473 w 400050"/>
                  <a:gd name="connsiteY33" fmla="*/ 19671 h 533400"/>
                  <a:gd name="connsiteX34" fmla="*/ 125073 w 400050"/>
                  <a:gd name="connsiteY34" fmla="*/ 19671 h 533400"/>
                  <a:gd name="connsiteX35" fmla="*/ 125073 w 400050"/>
                  <a:gd name="connsiteY35" fmla="*/ 76821 h 533400"/>
                  <a:gd name="connsiteX36" fmla="*/ 277473 w 400050"/>
                  <a:gd name="connsiteY36" fmla="*/ 76821 h 533400"/>
                  <a:gd name="connsiteX37" fmla="*/ 277473 w 400050"/>
                  <a:gd name="connsiteY37" fmla="*/ 196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0050" h="533400">
                    <a:moveTo>
                      <a:pt x="296523" y="621"/>
                    </a:moveTo>
                    <a:lnTo>
                      <a:pt x="296523" y="38721"/>
                    </a:lnTo>
                    <a:lnTo>
                      <a:pt x="401298" y="38721"/>
                    </a:lnTo>
                    <a:lnTo>
                      <a:pt x="401298" y="534021"/>
                    </a:lnTo>
                    <a:lnTo>
                      <a:pt x="1248" y="534021"/>
                    </a:lnTo>
                    <a:lnTo>
                      <a:pt x="1248" y="38721"/>
                    </a:lnTo>
                    <a:lnTo>
                      <a:pt x="106023" y="38721"/>
                    </a:lnTo>
                    <a:lnTo>
                      <a:pt x="106023" y="621"/>
                    </a:lnTo>
                    <a:lnTo>
                      <a:pt x="296523" y="621"/>
                    </a:lnTo>
                    <a:close/>
                    <a:moveTo>
                      <a:pt x="106023" y="57771"/>
                    </a:moveTo>
                    <a:lnTo>
                      <a:pt x="20298" y="57771"/>
                    </a:lnTo>
                    <a:lnTo>
                      <a:pt x="20298" y="514971"/>
                    </a:lnTo>
                    <a:lnTo>
                      <a:pt x="382248" y="514971"/>
                    </a:lnTo>
                    <a:lnTo>
                      <a:pt x="382248" y="57771"/>
                    </a:lnTo>
                    <a:lnTo>
                      <a:pt x="296523" y="57771"/>
                    </a:lnTo>
                    <a:lnTo>
                      <a:pt x="296523" y="95871"/>
                    </a:lnTo>
                    <a:lnTo>
                      <a:pt x="106023" y="95871"/>
                    </a:lnTo>
                    <a:lnTo>
                      <a:pt x="106023" y="57771"/>
                    </a:lnTo>
                    <a:close/>
                    <a:moveTo>
                      <a:pt x="201273" y="343521"/>
                    </a:moveTo>
                    <a:lnTo>
                      <a:pt x="201273" y="362571"/>
                    </a:lnTo>
                    <a:lnTo>
                      <a:pt x="86973" y="362571"/>
                    </a:lnTo>
                    <a:lnTo>
                      <a:pt x="86973" y="343521"/>
                    </a:lnTo>
                    <a:lnTo>
                      <a:pt x="201273" y="343521"/>
                    </a:lnTo>
                    <a:close/>
                    <a:moveTo>
                      <a:pt x="315573" y="267321"/>
                    </a:moveTo>
                    <a:lnTo>
                      <a:pt x="315573" y="286371"/>
                    </a:lnTo>
                    <a:lnTo>
                      <a:pt x="86973" y="286371"/>
                    </a:lnTo>
                    <a:lnTo>
                      <a:pt x="86973" y="267321"/>
                    </a:lnTo>
                    <a:lnTo>
                      <a:pt x="315573" y="267321"/>
                    </a:lnTo>
                    <a:close/>
                    <a:moveTo>
                      <a:pt x="315573" y="191121"/>
                    </a:moveTo>
                    <a:lnTo>
                      <a:pt x="315573" y="210171"/>
                    </a:lnTo>
                    <a:lnTo>
                      <a:pt x="86973" y="210171"/>
                    </a:lnTo>
                    <a:lnTo>
                      <a:pt x="86973" y="191121"/>
                    </a:lnTo>
                    <a:lnTo>
                      <a:pt x="315573" y="191121"/>
                    </a:lnTo>
                    <a:close/>
                    <a:moveTo>
                      <a:pt x="277473" y="19671"/>
                    </a:moveTo>
                    <a:lnTo>
                      <a:pt x="125073" y="19671"/>
                    </a:lnTo>
                    <a:lnTo>
                      <a:pt x="125073" y="76821"/>
                    </a:lnTo>
                    <a:lnTo>
                      <a:pt x="277473" y="76821"/>
                    </a:lnTo>
                    <a:lnTo>
                      <a:pt x="277473" y="19671"/>
                    </a:lnTo>
                    <a:close/>
                  </a:path>
                </a:pathLst>
              </a:custGeom>
              <a:solidFill>
                <a:schemeClr val="bg1"/>
              </a:solidFill>
              <a:ln w="9525" cap="flat">
                <a:noFill/>
                <a:prstDash val="solid"/>
                <a:miter/>
              </a:ln>
            </p:spPr>
            <p:txBody>
              <a:bodyPr rtlCol="0" anchor="ctr"/>
              <a:lstStyle/>
              <a:p>
                <a:endParaRPr lang="zh-CN" altLang="en-US"/>
              </a:p>
            </p:txBody>
          </p:sp>
          <p:sp>
            <p:nvSpPr>
              <p:cNvPr id="21" name="íṡḻîḋé">
                <a:extLst>
                  <a:ext uri="{FF2B5EF4-FFF2-40B4-BE49-F238E27FC236}">
                    <a16:creationId xmlns:a16="http://schemas.microsoft.com/office/drawing/2014/main" id="{AD8D346D-43AB-4300-BBF5-79B152C4C40C}"/>
                  </a:ext>
                </a:extLst>
              </p:cNvPr>
              <p:cNvSpPr/>
              <p:nvPr/>
            </p:nvSpPr>
            <p:spPr>
              <a:xfrm>
                <a:off x="6378969" y="3491589"/>
                <a:ext cx="383917" cy="321069"/>
              </a:xfrm>
              <a:custGeom>
                <a:avLst/>
                <a:gdLst>
                  <a:gd name="connsiteX0" fmla="*/ 497629 w 535305"/>
                  <a:gd name="connsiteY0" fmla="*/ 621 h 447675"/>
                  <a:gd name="connsiteX1" fmla="*/ 497629 w 535305"/>
                  <a:gd name="connsiteY1" fmla="*/ 133971 h 447675"/>
                  <a:gd name="connsiteX2" fmla="*/ 536681 w 535305"/>
                  <a:gd name="connsiteY2" fmla="*/ 133971 h 447675"/>
                  <a:gd name="connsiteX3" fmla="*/ 515726 w 535305"/>
                  <a:gd name="connsiteY3" fmla="*/ 400671 h 447675"/>
                  <a:gd name="connsiteX4" fmla="*/ 459529 w 535305"/>
                  <a:gd name="connsiteY4" fmla="*/ 400671 h 447675"/>
                  <a:gd name="connsiteX5" fmla="*/ 459529 w 535305"/>
                  <a:gd name="connsiteY5" fmla="*/ 448296 h 447675"/>
                  <a:gd name="connsiteX6" fmla="*/ 440479 w 535305"/>
                  <a:gd name="connsiteY6" fmla="*/ 448296 h 447675"/>
                  <a:gd name="connsiteX7" fmla="*/ 440479 w 535305"/>
                  <a:gd name="connsiteY7" fmla="*/ 400671 h 447675"/>
                  <a:gd name="connsiteX8" fmla="*/ 97579 w 535305"/>
                  <a:gd name="connsiteY8" fmla="*/ 400671 h 447675"/>
                  <a:gd name="connsiteX9" fmla="*/ 97579 w 535305"/>
                  <a:gd name="connsiteY9" fmla="*/ 448296 h 447675"/>
                  <a:gd name="connsiteX10" fmla="*/ 78529 w 535305"/>
                  <a:gd name="connsiteY10" fmla="*/ 448296 h 447675"/>
                  <a:gd name="connsiteX11" fmla="*/ 78529 w 535305"/>
                  <a:gd name="connsiteY11" fmla="*/ 400671 h 447675"/>
                  <a:gd name="connsiteX12" fmla="*/ 22331 w 535305"/>
                  <a:gd name="connsiteY12" fmla="*/ 400671 h 447675"/>
                  <a:gd name="connsiteX13" fmla="*/ 1376 w 535305"/>
                  <a:gd name="connsiteY13" fmla="*/ 133971 h 447675"/>
                  <a:gd name="connsiteX14" fmla="*/ 49954 w 535305"/>
                  <a:gd name="connsiteY14" fmla="*/ 133971 h 447675"/>
                  <a:gd name="connsiteX15" fmla="*/ 49954 w 535305"/>
                  <a:gd name="connsiteY15" fmla="*/ 621 h 447675"/>
                  <a:gd name="connsiteX16" fmla="*/ 497629 w 535305"/>
                  <a:gd name="connsiteY16" fmla="*/ 621 h 447675"/>
                  <a:gd name="connsiteX17" fmla="*/ 89959 w 535305"/>
                  <a:gd name="connsiteY17" fmla="*/ 153021 h 447675"/>
                  <a:gd name="connsiteX18" fmla="*/ 22331 w 535305"/>
                  <a:gd name="connsiteY18" fmla="*/ 153021 h 447675"/>
                  <a:gd name="connsiteX19" fmla="*/ 39476 w 535305"/>
                  <a:gd name="connsiteY19" fmla="*/ 381621 h 447675"/>
                  <a:gd name="connsiteX20" fmla="*/ 497629 w 535305"/>
                  <a:gd name="connsiteY20" fmla="*/ 381621 h 447675"/>
                  <a:gd name="connsiteX21" fmla="*/ 514773 w 535305"/>
                  <a:gd name="connsiteY21" fmla="*/ 153021 h 447675"/>
                  <a:gd name="connsiteX22" fmla="*/ 447146 w 535305"/>
                  <a:gd name="connsiteY22" fmla="*/ 153021 h 447675"/>
                  <a:gd name="connsiteX23" fmla="*/ 418571 w 535305"/>
                  <a:gd name="connsiteY23" fmla="*/ 305421 h 447675"/>
                  <a:gd name="connsiteX24" fmla="*/ 116629 w 535305"/>
                  <a:gd name="connsiteY24" fmla="*/ 305421 h 447675"/>
                  <a:gd name="connsiteX25" fmla="*/ 89959 w 535305"/>
                  <a:gd name="connsiteY25" fmla="*/ 153021 h 447675"/>
                  <a:gd name="connsiteX26" fmla="*/ 478579 w 535305"/>
                  <a:gd name="connsiteY26" fmla="*/ 19671 h 447675"/>
                  <a:gd name="connsiteX27" fmla="*/ 69004 w 535305"/>
                  <a:gd name="connsiteY27" fmla="*/ 19671 h 447675"/>
                  <a:gd name="connsiteX28" fmla="*/ 69004 w 535305"/>
                  <a:gd name="connsiteY28" fmla="*/ 133971 h 447675"/>
                  <a:gd name="connsiteX29" fmla="*/ 105198 w 535305"/>
                  <a:gd name="connsiteY29" fmla="*/ 133971 h 447675"/>
                  <a:gd name="connsiteX30" fmla="*/ 133773 w 535305"/>
                  <a:gd name="connsiteY30" fmla="*/ 286371 h 447675"/>
                  <a:gd name="connsiteX31" fmla="*/ 403331 w 535305"/>
                  <a:gd name="connsiteY31" fmla="*/ 286371 h 447675"/>
                  <a:gd name="connsiteX32" fmla="*/ 431906 w 535305"/>
                  <a:gd name="connsiteY32" fmla="*/ 133971 h 447675"/>
                  <a:gd name="connsiteX33" fmla="*/ 477626 w 535305"/>
                  <a:gd name="connsiteY33" fmla="*/ 133971 h 447675"/>
                  <a:gd name="connsiteX34" fmla="*/ 478579 w 535305"/>
                  <a:gd name="connsiteY34" fmla="*/ 19671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5305" h="447675">
                    <a:moveTo>
                      <a:pt x="497629" y="621"/>
                    </a:moveTo>
                    <a:lnTo>
                      <a:pt x="497629" y="133971"/>
                    </a:lnTo>
                    <a:lnTo>
                      <a:pt x="536681" y="133971"/>
                    </a:lnTo>
                    <a:lnTo>
                      <a:pt x="515726" y="400671"/>
                    </a:lnTo>
                    <a:lnTo>
                      <a:pt x="459529" y="400671"/>
                    </a:lnTo>
                    <a:lnTo>
                      <a:pt x="459529" y="448296"/>
                    </a:lnTo>
                    <a:lnTo>
                      <a:pt x="440479" y="448296"/>
                    </a:lnTo>
                    <a:lnTo>
                      <a:pt x="440479" y="400671"/>
                    </a:lnTo>
                    <a:lnTo>
                      <a:pt x="97579" y="400671"/>
                    </a:lnTo>
                    <a:lnTo>
                      <a:pt x="97579" y="448296"/>
                    </a:lnTo>
                    <a:lnTo>
                      <a:pt x="78529" y="448296"/>
                    </a:lnTo>
                    <a:lnTo>
                      <a:pt x="78529" y="400671"/>
                    </a:lnTo>
                    <a:lnTo>
                      <a:pt x="22331" y="400671"/>
                    </a:lnTo>
                    <a:lnTo>
                      <a:pt x="1376" y="133971"/>
                    </a:lnTo>
                    <a:lnTo>
                      <a:pt x="49954" y="133971"/>
                    </a:lnTo>
                    <a:lnTo>
                      <a:pt x="49954" y="621"/>
                    </a:lnTo>
                    <a:lnTo>
                      <a:pt x="497629" y="621"/>
                    </a:lnTo>
                    <a:close/>
                    <a:moveTo>
                      <a:pt x="89959" y="153021"/>
                    </a:moveTo>
                    <a:lnTo>
                      <a:pt x="22331" y="153021"/>
                    </a:lnTo>
                    <a:lnTo>
                      <a:pt x="39476" y="381621"/>
                    </a:lnTo>
                    <a:lnTo>
                      <a:pt x="497629" y="381621"/>
                    </a:lnTo>
                    <a:lnTo>
                      <a:pt x="514773" y="153021"/>
                    </a:lnTo>
                    <a:lnTo>
                      <a:pt x="447146" y="153021"/>
                    </a:lnTo>
                    <a:lnTo>
                      <a:pt x="418571" y="305421"/>
                    </a:lnTo>
                    <a:lnTo>
                      <a:pt x="116629" y="305421"/>
                    </a:lnTo>
                    <a:lnTo>
                      <a:pt x="89959" y="153021"/>
                    </a:lnTo>
                    <a:close/>
                    <a:moveTo>
                      <a:pt x="478579" y="19671"/>
                    </a:moveTo>
                    <a:lnTo>
                      <a:pt x="69004" y="19671"/>
                    </a:lnTo>
                    <a:lnTo>
                      <a:pt x="69004" y="133971"/>
                    </a:lnTo>
                    <a:lnTo>
                      <a:pt x="105198" y="133971"/>
                    </a:lnTo>
                    <a:lnTo>
                      <a:pt x="133773" y="286371"/>
                    </a:lnTo>
                    <a:lnTo>
                      <a:pt x="403331" y="286371"/>
                    </a:lnTo>
                    <a:lnTo>
                      <a:pt x="431906" y="133971"/>
                    </a:lnTo>
                    <a:lnTo>
                      <a:pt x="477626" y="133971"/>
                    </a:lnTo>
                    <a:lnTo>
                      <a:pt x="478579" y="19671"/>
                    </a:lnTo>
                    <a:close/>
                  </a:path>
                </a:pathLst>
              </a:custGeom>
              <a:solidFill>
                <a:schemeClr val="bg1"/>
              </a:solidFill>
              <a:ln w="9525" cap="flat">
                <a:noFill/>
                <a:prstDash val="solid"/>
                <a:miter/>
              </a:ln>
            </p:spPr>
            <p:txBody>
              <a:bodyPr rtlCol="0" anchor="ctr"/>
              <a:lstStyle/>
              <a:p>
                <a:endParaRPr lang="zh-CN" altLang="en-US"/>
              </a:p>
            </p:txBody>
          </p:sp>
          <p:sp>
            <p:nvSpPr>
              <p:cNvPr id="22" name="íśļïdè">
                <a:extLst>
                  <a:ext uri="{FF2B5EF4-FFF2-40B4-BE49-F238E27FC236}">
                    <a16:creationId xmlns:a16="http://schemas.microsoft.com/office/drawing/2014/main" id="{7D621774-FEAC-40DD-96DC-3AAA0B448E1A}"/>
                  </a:ext>
                </a:extLst>
              </p:cNvPr>
              <p:cNvSpPr/>
              <p:nvPr/>
            </p:nvSpPr>
            <p:spPr>
              <a:xfrm>
                <a:off x="8726170" y="3474510"/>
                <a:ext cx="382551" cy="355226"/>
              </a:xfrm>
              <a:custGeom>
                <a:avLst/>
                <a:gdLst>
                  <a:gd name="connsiteX0" fmla="*/ 411079 w 533400"/>
                  <a:gd name="connsiteY0" fmla="*/ 621 h 495300"/>
                  <a:gd name="connsiteX1" fmla="*/ 411079 w 533400"/>
                  <a:gd name="connsiteY1" fmla="*/ 114921 h 495300"/>
                  <a:gd name="connsiteX2" fmla="*/ 534904 w 533400"/>
                  <a:gd name="connsiteY2" fmla="*/ 114921 h 495300"/>
                  <a:gd name="connsiteX3" fmla="*/ 534904 w 533400"/>
                  <a:gd name="connsiteY3" fmla="*/ 495921 h 495300"/>
                  <a:gd name="connsiteX4" fmla="*/ 1504 w 533400"/>
                  <a:gd name="connsiteY4" fmla="*/ 495921 h 495300"/>
                  <a:gd name="connsiteX5" fmla="*/ 1504 w 533400"/>
                  <a:gd name="connsiteY5" fmla="*/ 114921 h 495300"/>
                  <a:gd name="connsiteX6" fmla="*/ 125329 w 533400"/>
                  <a:gd name="connsiteY6" fmla="*/ 114921 h 495300"/>
                  <a:gd name="connsiteX7" fmla="*/ 125329 w 533400"/>
                  <a:gd name="connsiteY7" fmla="*/ 621 h 495300"/>
                  <a:gd name="connsiteX8" fmla="*/ 411079 w 533400"/>
                  <a:gd name="connsiteY8" fmla="*/ 621 h 495300"/>
                  <a:gd name="connsiteX9" fmla="*/ 125329 w 533400"/>
                  <a:gd name="connsiteY9" fmla="*/ 229221 h 495300"/>
                  <a:gd name="connsiteX10" fmla="*/ 20554 w 533400"/>
                  <a:gd name="connsiteY10" fmla="*/ 229221 h 495300"/>
                  <a:gd name="connsiteX11" fmla="*/ 20554 w 533400"/>
                  <a:gd name="connsiteY11" fmla="*/ 476871 h 495300"/>
                  <a:gd name="connsiteX12" fmla="*/ 515854 w 533400"/>
                  <a:gd name="connsiteY12" fmla="*/ 476871 h 495300"/>
                  <a:gd name="connsiteX13" fmla="*/ 515854 w 533400"/>
                  <a:gd name="connsiteY13" fmla="*/ 229221 h 495300"/>
                  <a:gd name="connsiteX14" fmla="*/ 411079 w 533400"/>
                  <a:gd name="connsiteY14" fmla="*/ 229221 h 495300"/>
                  <a:gd name="connsiteX15" fmla="*/ 411079 w 533400"/>
                  <a:gd name="connsiteY15" fmla="*/ 276846 h 495300"/>
                  <a:gd name="connsiteX16" fmla="*/ 392029 w 533400"/>
                  <a:gd name="connsiteY16" fmla="*/ 276846 h 495300"/>
                  <a:gd name="connsiteX17" fmla="*/ 392029 w 533400"/>
                  <a:gd name="connsiteY17" fmla="*/ 229221 h 495300"/>
                  <a:gd name="connsiteX18" fmla="*/ 144379 w 533400"/>
                  <a:gd name="connsiteY18" fmla="*/ 229221 h 495300"/>
                  <a:gd name="connsiteX19" fmla="*/ 144379 w 533400"/>
                  <a:gd name="connsiteY19" fmla="*/ 276846 h 495300"/>
                  <a:gd name="connsiteX20" fmla="*/ 125329 w 533400"/>
                  <a:gd name="connsiteY20" fmla="*/ 276846 h 495300"/>
                  <a:gd name="connsiteX21" fmla="*/ 125329 w 533400"/>
                  <a:gd name="connsiteY21" fmla="*/ 229221 h 495300"/>
                  <a:gd name="connsiteX22" fmla="*/ 515854 w 533400"/>
                  <a:gd name="connsiteY22" fmla="*/ 133971 h 495300"/>
                  <a:gd name="connsiteX23" fmla="*/ 20554 w 533400"/>
                  <a:gd name="connsiteY23" fmla="*/ 133971 h 495300"/>
                  <a:gd name="connsiteX24" fmla="*/ 20554 w 533400"/>
                  <a:gd name="connsiteY24" fmla="*/ 210171 h 495300"/>
                  <a:gd name="connsiteX25" fmla="*/ 515854 w 533400"/>
                  <a:gd name="connsiteY25" fmla="*/ 210171 h 495300"/>
                  <a:gd name="connsiteX26" fmla="*/ 515854 w 533400"/>
                  <a:gd name="connsiteY26" fmla="*/ 133971 h 495300"/>
                  <a:gd name="connsiteX27" fmla="*/ 392029 w 533400"/>
                  <a:gd name="connsiteY27" fmla="*/ 19671 h 495300"/>
                  <a:gd name="connsiteX28" fmla="*/ 144379 w 533400"/>
                  <a:gd name="connsiteY28" fmla="*/ 19671 h 495300"/>
                  <a:gd name="connsiteX29" fmla="*/ 144379 w 533400"/>
                  <a:gd name="connsiteY29" fmla="*/ 114921 h 495300"/>
                  <a:gd name="connsiteX30" fmla="*/ 392029 w 533400"/>
                  <a:gd name="connsiteY30" fmla="*/ 114921 h 495300"/>
                  <a:gd name="connsiteX31" fmla="*/ 392029 w 533400"/>
                  <a:gd name="connsiteY31" fmla="*/ 19671 h 495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33400" h="495300">
                    <a:moveTo>
                      <a:pt x="411079" y="621"/>
                    </a:moveTo>
                    <a:lnTo>
                      <a:pt x="411079" y="114921"/>
                    </a:lnTo>
                    <a:lnTo>
                      <a:pt x="534904" y="114921"/>
                    </a:lnTo>
                    <a:lnTo>
                      <a:pt x="534904" y="495921"/>
                    </a:lnTo>
                    <a:lnTo>
                      <a:pt x="1504" y="495921"/>
                    </a:lnTo>
                    <a:lnTo>
                      <a:pt x="1504" y="114921"/>
                    </a:lnTo>
                    <a:lnTo>
                      <a:pt x="125329" y="114921"/>
                    </a:lnTo>
                    <a:lnTo>
                      <a:pt x="125329" y="621"/>
                    </a:lnTo>
                    <a:lnTo>
                      <a:pt x="411079" y="621"/>
                    </a:lnTo>
                    <a:close/>
                    <a:moveTo>
                      <a:pt x="125329" y="229221"/>
                    </a:moveTo>
                    <a:lnTo>
                      <a:pt x="20554" y="229221"/>
                    </a:lnTo>
                    <a:lnTo>
                      <a:pt x="20554" y="476871"/>
                    </a:lnTo>
                    <a:lnTo>
                      <a:pt x="515854" y="476871"/>
                    </a:lnTo>
                    <a:lnTo>
                      <a:pt x="515854" y="229221"/>
                    </a:lnTo>
                    <a:lnTo>
                      <a:pt x="411079" y="229221"/>
                    </a:lnTo>
                    <a:lnTo>
                      <a:pt x="411079" y="276846"/>
                    </a:lnTo>
                    <a:lnTo>
                      <a:pt x="392029" y="276846"/>
                    </a:lnTo>
                    <a:lnTo>
                      <a:pt x="392029" y="229221"/>
                    </a:lnTo>
                    <a:lnTo>
                      <a:pt x="144379" y="229221"/>
                    </a:lnTo>
                    <a:lnTo>
                      <a:pt x="144379" y="276846"/>
                    </a:lnTo>
                    <a:lnTo>
                      <a:pt x="125329" y="276846"/>
                    </a:lnTo>
                    <a:lnTo>
                      <a:pt x="125329" y="229221"/>
                    </a:lnTo>
                    <a:close/>
                    <a:moveTo>
                      <a:pt x="515854" y="133971"/>
                    </a:moveTo>
                    <a:lnTo>
                      <a:pt x="20554" y="133971"/>
                    </a:lnTo>
                    <a:lnTo>
                      <a:pt x="20554" y="210171"/>
                    </a:lnTo>
                    <a:lnTo>
                      <a:pt x="515854" y="210171"/>
                    </a:lnTo>
                    <a:lnTo>
                      <a:pt x="515854" y="133971"/>
                    </a:lnTo>
                    <a:close/>
                    <a:moveTo>
                      <a:pt x="392029" y="19671"/>
                    </a:moveTo>
                    <a:lnTo>
                      <a:pt x="144379" y="19671"/>
                    </a:lnTo>
                    <a:lnTo>
                      <a:pt x="144379" y="114921"/>
                    </a:lnTo>
                    <a:lnTo>
                      <a:pt x="392029" y="114921"/>
                    </a:lnTo>
                    <a:lnTo>
                      <a:pt x="392029" y="19671"/>
                    </a:lnTo>
                    <a:close/>
                  </a:path>
                </a:pathLst>
              </a:custGeom>
              <a:solidFill>
                <a:schemeClr val="bg1"/>
              </a:solidFill>
              <a:ln w="9525" cap="flat">
                <a:noFill/>
                <a:prstDash val="solid"/>
                <a:miter/>
              </a:ln>
            </p:spPr>
            <p:txBody>
              <a:bodyPr rtlCol="0" anchor="ctr"/>
              <a:lstStyle/>
              <a:p>
                <a:endParaRPr lang="zh-CN" altLang="en-US"/>
              </a:p>
            </p:txBody>
          </p:sp>
        </p:grpSp>
      </p:grpSp>
      <p:grpSp>
        <p:nvGrpSpPr>
          <p:cNvPr id="37" name="组合 36">
            <a:extLst>
              <a:ext uri="{FF2B5EF4-FFF2-40B4-BE49-F238E27FC236}">
                <a16:creationId xmlns:a16="http://schemas.microsoft.com/office/drawing/2014/main" id="{63E8583C-3434-4534-A5C7-BC4E92127004}"/>
              </a:ext>
            </a:extLst>
          </p:cNvPr>
          <p:cNvGrpSpPr/>
          <p:nvPr/>
        </p:nvGrpSpPr>
        <p:grpSpPr>
          <a:xfrm>
            <a:off x="358140" y="288290"/>
            <a:ext cx="2863850" cy="368300"/>
            <a:chOff x="564" y="454"/>
            <a:chExt cx="4510" cy="580"/>
          </a:xfrm>
        </p:grpSpPr>
        <p:grpSp>
          <p:nvGrpSpPr>
            <p:cNvPr id="38" name="组合 37">
              <a:extLst>
                <a:ext uri="{FF2B5EF4-FFF2-40B4-BE49-F238E27FC236}">
                  <a16:creationId xmlns:a16="http://schemas.microsoft.com/office/drawing/2014/main" id="{3A1C57A6-1862-493A-8940-E85A5D087F17}"/>
                </a:ext>
              </a:extLst>
            </p:cNvPr>
            <p:cNvGrpSpPr/>
            <p:nvPr/>
          </p:nvGrpSpPr>
          <p:grpSpPr>
            <a:xfrm>
              <a:off x="564" y="512"/>
              <a:ext cx="466" cy="466"/>
              <a:chOff x="3386" y="3538"/>
              <a:chExt cx="3309" cy="3309"/>
            </a:xfrm>
          </p:grpSpPr>
          <p:sp>
            <p:nvSpPr>
              <p:cNvPr id="40" name="椭圆 39">
                <a:extLst>
                  <a:ext uri="{FF2B5EF4-FFF2-40B4-BE49-F238E27FC236}">
                    <a16:creationId xmlns:a16="http://schemas.microsoft.com/office/drawing/2014/main" id="{9AFD0F91-0802-443B-8288-1D12FA1FDA40}"/>
                  </a:ext>
                </a:extLst>
              </p:cNvPr>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a:extLst>
                  <a:ext uri="{FF2B5EF4-FFF2-40B4-BE49-F238E27FC236}">
                    <a16:creationId xmlns:a16="http://schemas.microsoft.com/office/drawing/2014/main" id="{4FF214DF-069F-498B-916F-8CC414933CDA}"/>
                  </a:ext>
                </a:extLst>
              </p:cNvPr>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39" name="文本框 38">
              <a:extLst>
                <a:ext uri="{FF2B5EF4-FFF2-40B4-BE49-F238E27FC236}">
                  <a16:creationId xmlns:a16="http://schemas.microsoft.com/office/drawing/2014/main" id="{73113109-E45F-4413-BEE7-82634D0C4836}"/>
                </a:ext>
              </a:extLst>
            </p:cNvPr>
            <p:cNvSpPr txBox="1"/>
            <p:nvPr/>
          </p:nvSpPr>
          <p:spPr>
            <a:xfrm>
              <a:off x="1168" y="454"/>
              <a:ext cx="3906" cy="580"/>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历程</a:t>
              </a:r>
              <a:r>
                <a:rPr lang="en-US" altLang="zh-CN" b="1" dirty="0">
                  <a:solidFill>
                    <a:schemeClr val="accent1">
                      <a:lumMod val="50000"/>
                    </a:schemeClr>
                  </a:solidFill>
                  <a:cs typeface="+mn-ea"/>
                  <a:sym typeface="+mn-lt"/>
                </a:rPr>
                <a:t>-</a:t>
              </a:r>
              <a:r>
                <a:rPr lang="zh-CN" altLang="en-US" b="1" dirty="0">
                  <a:solidFill>
                    <a:schemeClr val="accent1">
                      <a:lumMod val="50000"/>
                    </a:schemeClr>
                  </a:solidFill>
                  <a:cs typeface="+mn-ea"/>
                  <a:sym typeface="+mn-lt"/>
                </a:rPr>
                <a:t>课堂观察</a:t>
              </a:r>
            </a:p>
          </p:txBody>
        </p:sp>
      </p:grpSp>
    </p:spTree>
    <p:custDataLst>
      <p:tags r:id="rId1"/>
    </p:custDataLst>
    <p:extLst>
      <p:ext uri="{BB962C8B-B14F-4D97-AF65-F5344CB8AC3E}">
        <p14:creationId xmlns:p14="http://schemas.microsoft.com/office/powerpoint/2010/main" val="2712839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userDrawn="1"/>
        </p:nvGrpSpPr>
        <p:grpSpPr>
          <a:xfrm>
            <a:off x="0" y="-45085"/>
            <a:ext cx="12192000" cy="6708140"/>
            <a:chOff x="0" y="0"/>
            <a:chExt cx="12192000" cy="7578726"/>
          </a:xfrm>
        </p:grpSpPr>
        <p:sp>
          <p:nvSpPr>
            <p:cNvPr id="7" name="矩形 6"/>
            <p:cNvSpPr/>
            <p:nvPr/>
          </p:nvSpPr>
          <p:spPr>
            <a:xfrm>
              <a:off x="0" y="0"/>
              <a:ext cx="12192000" cy="3789363"/>
            </a:xfrm>
            <a:prstGeom prst="rect">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矩形 7"/>
            <p:cNvSpPr/>
            <p:nvPr/>
          </p:nvSpPr>
          <p:spPr>
            <a:xfrm>
              <a:off x="0" y="3789363"/>
              <a:ext cx="12192000" cy="37893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pic>
        <p:nvPicPr>
          <p:cNvPr id="9" name="图片 8"/>
          <p:cNvPicPr>
            <a:picLocks noChangeAspect="1"/>
          </p:cNvPicPr>
          <p:nvPr userDrawn="1"/>
        </p:nvPicPr>
        <p:blipFill rotWithShape="1">
          <a:blip r:embed="rId3"/>
          <a:srcRect l="928" t="-271" r="1233" b="2775"/>
          <a:stretch>
            <a:fillRect/>
          </a:stretch>
        </p:blipFill>
        <p:spPr>
          <a:xfrm>
            <a:off x="13970" y="16510"/>
            <a:ext cx="12183110" cy="6877050"/>
          </a:xfrm>
          <a:prstGeom prst="rect">
            <a:avLst/>
          </a:prstGeom>
        </p:spPr>
      </p:pic>
      <p:sp>
        <p:nvSpPr>
          <p:cNvPr id="2" name="文本框 1"/>
          <p:cNvSpPr txBox="1"/>
          <p:nvPr/>
        </p:nvSpPr>
        <p:spPr>
          <a:xfrm>
            <a:off x="3966845" y="1896745"/>
            <a:ext cx="7412990" cy="1014730"/>
          </a:xfrm>
          <a:prstGeom prst="rect">
            <a:avLst/>
          </a:prstGeom>
          <a:noFill/>
        </p:spPr>
        <p:txBody>
          <a:bodyPr wrap="square" rtlCol="0">
            <a:spAutoFit/>
          </a:bodyPr>
          <a:lstStyle/>
          <a:p>
            <a:r>
              <a:rPr lang="en-US" altLang="zh-CN" sz="6000" b="1" dirty="0">
                <a:solidFill>
                  <a:schemeClr val="accent1">
                    <a:lumMod val="50000"/>
                  </a:schemeClr>
                </a:solidFill>
                <a:cs typeface="+mn-ea"/>
                <a:sym typeface="+mn-lt"/>
              </a:rPr>
              <a:t>PART TWO</a:t>
            </a:r>
          </a:p>
        </p:txBody>
      </p:sp>
      <p:grpSp>
        <p:nvGrpSpPr>
          <p:cNvPr id="4" name="组合 3"/>
          <p:cNvGrpSpPr/>
          <p:nvPr/>
        </p:nvGrpSpPr>
        <p:grpSpPr>
          <a:xfrm>
            <a:off x="4090670" y="3102610"/>
            <a:ext cx="4236085" cy="1593215"/>
            <a:chOff x="8703" y="4226"/>
            <a:chExt cx="6671" cy="2509"/>
          </a:xfrm>
        </p:grpSpPr>
        <p:sp>
          <p:nvSpPr>
            <p:cNvPr id="3" name="矩形 2"/>
            <p:cNvSpPr/>
            <p:nvPr/>
          </p:nvSpPr>
          <p:spPr>
            <a:xfrm>
              <a:off x="8703" y="4226"/>
              <a:ext cx="6671" cy="1066"/>
            </a:xfrm>
            <a:prstGeom prst="rect">
              <a:avLst/>
            </a:prstGeom>
          </p:spPr>
          <p:txBody>
            <a:bodyPr wrap="square" lIns="0" tIns="0" rIns="0" bIns="0">
              <a:spAutoFit/>
            </a:bodyPr>
            <a:lstStyle/>
            <a:p>
              <a:pPr lvl="0"/>
              <a:r>
                <a:rPr lang="zh-CN" altLang="en-US" sz="4400" dirty="0">
                  <a:effectLst>
                    <a:outerShdw blurRad="38100" dist="38100" dir="2700000" algn="tl">
                      <a:srgbClr val="000000">
                        <a:alpha val="43137"/>
                      </a:srgbClr>
                    </a:outerShdw>
                  </a:effectLst>
                  <a:cs typeface="+mn-ea"/>
                  <a:sym typeface="+mn-lt"/>
                </a:rPr>
                <a:t>观察工具溯源</a:t>
              </a:r>
              <a:endParaRPr lang="zh-CN" altLang="zh-CN" sz="4400" dirty="0">
                <a:effectLst>
                  <a:outerShdw blurRad="38100" dist="38100" dir="2700000" algn="tl">
                    <a:srgbClr val="000000">
                      <a:alpha val="43137"/>
                    </a:srgbClr>
                  </a:outerShdw>
                </a:effectLst>
                <a:cs typeface="+mn-ea"/>
                <a:sym typeface="+mn-lt"/>
              </a:endParaRPr>
            </a:p>
          </p:txBody>
        </p:sp>
        <p:sp>
          <p:nvSpPr>
            <p:cNvPr id="11" name="TextBox 11"/>
            <p:cNvSpPr txBox="1"/>
            <p:nvPr/>
          </p:nvSpPr>
          <p:spPr>
            <a:xfrm>
              <a:off x="8703" y="5683"/>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定义</a:t>
              </a:r>
              <a:endParaRPr lang="en-US" altLang="zh-CN" sz="1465" dirty="0">
                <a:cs typeface="+mn-ea"/>
                <a:sym typeface="+mn-lt"/>
              </a:endParaRPr>
            </a:p>
          </p:txBody>
        </p:sp>
        <p:sp>
          <p:nvSpPr>
            <p:cNvPr id="12" name="TextBox 11"/>
            <p:cNvSpPr txBox="1"/>
            <p:nvPr/>
          </p:nvSpPr>
          <p:spPr>
            <a:xfrm>
              <a:off x="12079" y="5683"/>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形式</a:t>
              </a:r>
              <a:endParaRPr lang="en-US" altLang="zh-CN" sz="1465" dirty="0">
                <a:cs typeface="+mn-ea"/>
                <a:sym typeface="+mn-lt"/>
              </a:endParaRPr>
            </a:p>
          </p:txBody>
        </p:sp>
        <p:sp>
          <p:nvSpPr>
            <p:cNvPr id="13" name="TextBox 11"/>
            <p:cNvSpPr txBox="1"/>
            <p:nvPr/>
          </p:nvSpPr>
          <p:spPr>
            <a:xfrm>
              <a:off x="8703" y="6242"/>
              <a:ext cx="1060" cy="493"/>
            </a:xfrm>
            <a:prstGeom prst="rect">
              <a:avLst/>
            </a:prstGeom>
            <a:noFill/>
          </p:spPr>
          <p:txBody>
            <a:bodyPr wrap="none" lIns="86687" tIns="43343" rIns="86687" bIns="43343" rtlCol="0">
              <a:spAutoFit/>
            </a:bodyPr>
            <a:lstStyle/>
            <a:p>
              <a:pPr marL="121920" lvl="1" indent="-121920">
                <a:buFont typeface="Arial" panose="020B0604020202020204" pitchFamily="34" charset="0"/>
                <a:buChar char="•"/>
              </a:pPr>
              <a:r>
                <a:rPr lang="zh-CN" altLang="en-US" sz="1465" dirty="0">
                  <a:cs typeface="+mn-ea"/>
                  <a:sym typeface="+mn-lt"/>
                </a:rPr>
                <a:t>内容</a:t>
              </a:r>
              <a:endParaRPr lang="en-US" altLang="zh-CN" sz="1465" dirty="0">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p:cNvGrpSpPr/>
          <p:nvPr/>
        </p:nvGrpSpPr>
        <p:grpSpPr>
          <a:xfrm>
            <a:off x="4482683" y="2134670"/>
            <a:ext cx="3285204" cy="3363913"/>
            <a:chOff x="4482683" y="2134670"/>
            <a:chExt cx="3285204" cy="3363913"/>
          </a:xfrm>
        </p:grpSpPr>
        <p:grpSp>
          <p:nvGrpSpPr>
            <p:cNvPr id="8" name="组合 7"/>
            <p:cNvGrpSpPr/>
            <p:nvPr/>
          </p:nvGrpSpPr>
          <p:grpSpPr>
            <a:xfrm>
              <a:off x="4482683" y="2134670"/>
              <a:ext cx="3285204" cy="3363913"/>
              <a:chOff x="4482683" y="1747043"/>
              <a:chExt cx="3285204" cy="3363913"/>
            </a:xfrm>
          </p:grpSpPr>
          <p:sp>
            <p:nvSpPr>
              <p:cNvPr id="10" name="椭圆 9"/>
              <p:cNvSpPr>
                <a:spLocks noChangeArrowheads="1"/>
              </p:cNvSpPr>
              <p:nvPr/>
            </p:nvSpPr>
            <p:spPr bwMode="auto">
              <a:xfrm>
                <a:off x="4933156" y="2345531"/>
                <a:ext cx="2400300" cy="2400300"/>
              </a:xfrm>
              <a:prstGeom prst="ellipse">
                <a:avLst/>
              </a:prstGeom>
              <a:solidFill>
                <a:schemeClr val="bg1">
                  <a:lumMod val="85000"/>
                </a:schemeClr>
              </a:solidFill>
              <a:ln>
                <a:noFill/>
              </a:ln>
              <a:extLst>
                <a:ext uri="{91240B29-F687-4F45-9708-019B960494DF}">
                  <a14:hiddenLine xmlns:a14="http://schemas.microsoft.com/office/drawing/2010/main" w="25400">
                    <a:solidFill>
                      <a:srgbClr val="395E8A"/>
                    </a:solidFill>
                    <a:bevel/>
                  </a14:hiddenLine>
                </a:ext>
              </a:extLst>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11" name="椭圆 10"/>
              <p:cNvSpPr>
                <a:spLocks noChangeArrowheads="1"/>
              </p:cNvSpPr>
              <p:nvPr/>
            </p:nvSpPr>
            <p:spPr bwMode="auto">
              <a:xfrm>
                <a:off x="4568031" y="1980406"/>
                <a:ext cx="3130550" cy="3130550"/>
              </a:xfrm>
              <a:prstGeom prst="ellipse">
                <a:avLst/>
              </a:prstGeom>
              <a:noFill/>
              <a:ln w="3175">
                <a:solidFill>
                  <a:schemeClr val="accent1">
                    <a:lumMod val="50000"/>
                  </a:schemeClr>
                </a:solidFill>
                <a:bevel/>
              </a:ln>
              <a:extLst>
                <a:ext uri="{909E8E84-426E-40DD-AFC4-6F175D3DCCD1}">
                  <a14:hiddenFill xmlns:a14="http://schemas.microsoft.com/office/drawing/2010/main">
                    <a:solidFill>
                      <a:srgbClr val="FFFFFF"/>
                    </a:solidFill>
                  </a14:hiddenFill>
                </a:ext>
              </a:extLst>
            </p:spPr>
            <p:txBody>
              <a:bodyPr lIns="68580" tIns="34290" rIns="68580" bIns="34290"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grpSp>
            <p:nvGrpSpPr>
              <p:cNvPr id="12" name="组合 11"/>
              <p:cNvGrpSpPr/>
              <p:nvPr/>
            </p:nvGrpSpPr>
            <p:grpSpPr bwMode="auto">
              <a:xfrm>
                <a:off x="5290344" y="2702718"/>
                <a:ext cx="1685924" cy="1685925"/>
                <a:chOff x="0" y="0"/>
                <a:chExt cx="2247900" cy="2247900"/>
              </a:xfrm>
            </p:grpSpPr>
            <p:sp>
              <p:nvSpPr>
                <p:cNvPr id="23" name="椭圆 22"/>
                <p:cNvSpPr>
                  <a:spLocks noChangeArrowheads="1"/>
                </p:cNvSpPr>
                <p:nvPr/>
              </p:nvSpPr>
              <p:spPr bwMode="auto">
                <a:xfrm>
                  <a:off x="0" y="0"/>
                  <a:ext cx="2247900" cy="2247900"/>
                </a:xfrm>
                <a:prstGeom prst="ellipse">
                  <a:avLst/>
                </a:prstGeom>
                <a:solidFill>
                  <a:schemeClr val="accent1">
                    <a:lumMod val="50000"/>
                  </a:schemeClr>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24" name="文本框 27"/>
                <p:cNvSpPr>
                  <a:spLocks noChangeArrowheads="1"/>
                </p:cNvSpPr>
                <p:nvPr/>
              </p:nvSpPr>
              <p:spPr bwMode="auto">
                <a:xfrm>
                  <a:off x="482587" y="1406104"/>
                  <a:ext cx="1340538" cy="451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 typeface="Arial" panose="020B0604020202020204" pitchFamily="34" charset="0"/>
                    <a:buNone/>
                  </a:pPr>
                  <a:r>
                    <a:rPr lang="zh-CN" altLang="en-US" sz="1600" dirty="0">
                      <a:solidFill>
                        <a:schemeClr val="bg1"/>
                      </a:solidFill>
                      <a:latin typeface="+mn-lt"/>
                      <a:ea typeface="+mn-ea"/>
                      <a:cs typeface="+mn-ea"/>
                      <a:sym typeface="+mn-lt"/>
                    </a:rPr>
                    <a:t>观察工具</a:t>
                  </a:r>
                </a:p>
              </p:txBody>
            </p:sp>
          </p:grpSp>
          <p:grpSp>
            <p:nvGrpSpPr>
              <p:cNvPr id="13" name="组合 12"/>
              <p:cNvGrpSpPr/>
              <p:nvPr/>
            </p:nvGrpSpPr>
            <p:grpSpPr bwMode="auto">
              <a:xfrm>
                <a:off x="7036594" y="1747043"/>
                <a:ext cx="731293" cy="657225"/>
                <a:chOff x="0" y="0"/>
                <a:chExt cx="975617" cy="876010"/>
              </a:xfrm>
            </p:grpSpPr>
            <p:grpSp>
              <p:nvGrpSpPr>
                <p:cNvPr id="19" name="组合 18"/>
                <p:cNvGrpSpPr/>
                <p:nvPr/>
              </p:nvGrpSpPr>
              <p:grpSpPr bwMode="auto">
                <a:xfrm rot="1291582">
                  <a:off x="0" y="0"/>
                  <a:ext cx="792088" cy="876010"/>
                  <a:chOff x="0" y="0"/>
                  <a:chExt cx="792088" cy="876010"/>
                </a:xfrm>
              </p:grpSpPr>
              <p:sp>
                <p:nvSpPr>
                  <p:cNvPr id="21" name="流程图: 联系 31"/>
                  <p:cNvSpPr>
                    <a:spLocks noChangeArrowheads="1"/>
                  </p:cNvSpPr>
                  <p:nvPr/>
                </p:nvSpPr>
                <p:spPr bwMode="auto">
                  <a:xfrm>
                    <a:off x="0" y="0"/>
                    <a:ext cx="792088" cy="792088"/>
                  </a:xfrm>
                  <a:prstGeom prst="flowChartConnector">
                    <a:avLst/>
                  </a:prstGeom>
                  <a:solidFill>
                    <a:schemeClr val="bg1">
                      <a:lumMod val="65000"/>
                    </a:schemeClr>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22" name="等腰三角形 21"/>
                  <p:cNvSpPr>
                    <a:spLocks noChangeArrowheads="1"/>
                  </p:cNvSpPr>
                  <p:nvPr/>
                </p:nvSpPr>
                <p:spPr bwMode="auto">
                  <a:xfrm rot="-10363286">
                    <a:off x="234664" y="708166"/>
                    <a:ext cx="216024" cy="167844"/>
                  </a:xfrm>
                  <a:prstGeom prst="triangle">
                    <a:avLst>
                      <a:gd name="adj" fmla="val 50000"/>
                    </a:avLst>
                  </a:prstGeom>
                  <a:solidFill>
                    <a:schemeClr val="bg1">
                      <a:lumMod val="65000"/>
                    </a:schemeClr>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grpSp>
            <p:sp>
              <p:nvSpPr>
                <p:cNvPr id="20" name="文本框 28"/>
                <p:cNvSpPr>
                  <a:spLocks noChangeArrowheads="1"/>
                </p:cNvSpPr>
                <p:nvPr/>
              </p:nvSpPr>
              <p:spPr bwMode="auto">
                <a:xfrm>
                  <a:off x="10697" y="199691"/>
                  <a:ext cx="964920" cy="41023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 typeface="Arial" panose="020B0604020202020204" pitchFamily="34" charset="0"/>
                    <a:buNone/>
                  </a:pPr>
                  <a:r>
                    <a:rPr lang="zh-CN" altLang="en-US" sz="1400" dirty="0">
                      <a:solidFill>
                        <a:schemeClr val="bg1"/>
                      </a:solidFill>
                      <a:latin typeface="+mn-lt"/>
                      <a:ea typeface="+mn-ea"/>
                      <a:cs typeface="+mn-ea"/>
                      <a:sym typeface="+mn-lt"/>
                    </a:rPr>
                    <a:t>量表？</a:t>
                  </a:r>
                </a:p>
              </p:txBody>
            </p:sp>
          </p:grpSp>
          <p:grpSp>
            <p:nvGrpSpPr>
              <p:cNvPr id="14" name="组合 13"/>
              <p:cNvGrpSpPr/>
              <p:nvPr/>
            </p:nvGrpSpPr>
            <p:grpSpPr bwMode="auto">
              <a:xfrm>
                <a:off x="4482683" y="2820193"/>
                <a:ext cx="761747" cy="593725"/>
                <a:chOff x="-14310" y="0"/>
                <a:chExt cx="1015329" cy="792088"/>
              </a:xfrm>
            </p:grpSpPr>
            <p:grpSp>
              <p:nvGrpSpPr>
                <p:cNvPr id="15" name="组合 14"/>
                <p:cNvGrpSpPr/>
                <p:nvPr/>
              </p:nvGrpSpPr>
              <p:grpSpPr bwMode="auto">
                <a:xfrm rot="-3427474">
                  <a:off x="41961" y="-41961"/>
                  <a:ext cx="792088" cy="876010"/>
                  <a:chOff x="0" y="0"/>
                  <a:chExt cx="792088" cy="876010"/>
                </a:xfrm>
              </p:grpSpPr>
              <p:sp>
                <p:nvSpPr>
                  <p:cNvPr id="17" name="流程图: 联系 36"/>
                  <p:cNvSpPr>
                    <a:spLocks noChangeArrowheads="1"/>
                  </p:cNvSpPr>
                  <p:nvPr/>
                </p:nvSpPr>
                <p:spPr bwMode="auto">
                  <a:xfrm>
                    <a:off x="0" y="0"/>
                    <a:ext cx="792088" cy="792088"/>
                  </a:xfrm>
                  <a:prstGeom prst="flowChartConnector">
                    <a:avLst/>
                  </a:prstGeom>
                  <a:solidFill>
                    <a:schemeClr val="bg1">
                      <a:lumMod val="65000"/>
                    </a:schemeClr>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a:solidFill>
                        <a:srgbClr val="FFFFFF"/>
                      </a:solidFill>
                      <a:latin typeface="+mn-lt"/>
                      <a:ea typeface="+mn-ea"/>
                      <a:cs typeface="+mn-ea"/>
                      <a:sym typeface="+mn-lt"/>
                    </a:endParaRPr>
                  </a:p>
                </p:txBody>
              </p:sp>
              <p:sp>
                <p:nvSpPr>
                  <p:cNvPr id="18" name="等腰三角形 17"/>
                  <p:cNvSpPr>
                    <a:spLocks noChangeArrowheads="1"/>
                  </p:cNvSpPr>
                  <p:nvPr/>
                </p:nvSpPr>
                <p:spPr bwMode="auto">
                  <a:xfrm rot="-10363286">
                    <a:off x="234664" y="708166"/>
                    <a:ext cx="216024" cy="167844"/>
                  </a:xfrm>
                  <a:prstGeom prst="triangle">
                    <a:avLst>
                      <a:gd name="adj" fmla="val 50000"/>
                    </a:avLst>
                  </a:prstGeom>
                  <a:solidFill>
                    <a:schemeClr val="bg1">
                      <a:lumMod val="65000"/>
                    </a:schemeClr>
                  </a:solidFill>
                  <a:ln>
                    <a:noFill/>
                  </a:ln>
                  <a:extLst>
                    <a:ext uri="{91240B29-F687-4F45-9708-019B960494DF}">
                      <a14:hiddenLine xmlns:a14="http://schemas.microsoft.com/office/drawing/2010/main" w="25400">
                        <a:solidFill>
                          <a:srgbClr val="395E8A"/>
                        </a:solidFill>
                        <a:bevel/>
                      </a14:hiddenLine>
                    </a:ext>
                  </a:extLst>
                </p:spPr>
                <p:txBody>
                  <a:bodyPr anchor="ct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buFont typeface="Arial" panose="020B0604020202020204" pitchFamily="34" charset="0"/>
                      <a:buNone/>
                    </a:pPr>
                    <a:endParaRPr lang="zh-CN" altLang="zh-CN" dirty="0">
                      <a:solidFill>
                        <a:srgbClr val="FFFFFF"/>
                      </a:solidFill>
                      <a:latin typeface="+mn-lt"/>
                      <a:ea typeface="+mn-ea"/>
                      <a:cs typeface="+mn-ea"/>
                      <a:sym typeface="+mn-lt"/>
                    </a:endParaRPr>
                  </a:p>
                </p:txBody>
              </p:sp>
            </p:grpSp>
            <p:sp>
              <p:nvSpPr>
                <p:cNvPr id="16" name="文本框 29"/>
                <p:cNvSpPr>
                  <a:spLocks noChangeArrowheads="1"/>
                </p:cNvSpPr>
                <p:nvPr/>
              </p:nvSpPr>
              <p:spPr bwMode="auto">
                <a:xfrm>
                  <a:off x="-14310" y="173697"/>
                  <a:ext cx="1015329" cy="431134"/>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buFont typeface="Arial" panose="020B0604020202020204" pitchFamily="34" charset="0"/>
                    <a:buNone/>
                  </a:pPr>
                  <a:r>
                    <a:rPr lang="zh-CN" altLang="en-US" sz="1500" dirty="0">
                      <a:solidFill>
                        <a:schemeClr val="bg1"/>
                      </a:solidFill>
                      <a:latin typeface="+mn-lt"/>
                      <a:ea typeface="+mn-ea"/>
                      <a:cs typeface="+mn-ea"/>
                      <a:sym typeface="+mn-lt"/>
                    </a:rPr>
                    <a:t>清单？</a:t>
                  </a:r>
                </a:p>
              </p:txBody>
            </p:sp>
          </p:grpSp>
        </p:grpSp>
        <p:pic>
          <p:nvPicPr>
            <p:cNvPr id="9" name="图形 8" descr="灯泡"/>
            <p:cNvPicPr>
              <a:picLocks noChangeAspect="1"/>
            </p:cNvPicPr>
            <p:nvPr/>
          </p:nvPicPr>
          <p:blipFill>
            <a:blip r:embed="rId3" cstate="screen"/>
            <a:stretch>
              <a:fillRect/>
            </a:stretch>
          </p:blipFill>
          <p:spPr>
            <a:xfrm>
              <a:off x="5807866" y="3499601"/>
              <a:ext cx="576268" cy="576268"/>
            </a:xfrm>
            <a:prstGeom prst="rect">
              <a:avLst/>
            </a:prstGeom>
          </p:spPr>
        </p:pic>
      </p:grpSp>
      <p:grpSp>
        <p:nvGrpSpPr>
          <p:cNvPr id="25" name="组合 24"/>
          <p:cNvGrpSpPr/>
          <p:nvPr/>
        </p:nvGrpSpPr>
        <p:grpSpPr>
          <a:xfrm>
            <a:off x="1192893" y="2861460"/>
            <a:ext cx="9765473" cy="1685167"/>
            <a:chOff x="1192893" y="3010090"/>
            <a:chExt cx="9765473" cy="1685167"/>
          </a:xfrm>
        </p:grpSpPr>
        <p:sp>
          <p:nvSpPr>
            <p:cNvPr id="37" name="矩形 36"/>
            <p:cNvSpPr/>
            <p:nvPr/>
          </p:nvSpPr>
          <p:spPr>
            <a:xfrm>
              <a:off x="8105836" y="3010090"/>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solidFill>
                  <a:cs typeface="+mn-ea"/>
                  <a:sym typeface="+mn-lt"/>
                </a:rPr>
                <a:t>记录资料</a:t>
              </a:r>
              <a:r>
                <a:rPr lang="en-US" altLang="zh-CN" dirty="0">
                  <a:solidFill>
                    <a:schemeClr val="tx1"/>
                  </a:solidFill>
                  <a:cs typeface="+mn-ea"/>
                  <a:sym typeface="+mn-lt"/>
                </a:rPr>
                <a:t> </a:t>
              </a:r>
              <a:endParaRPr lang="zh-CN" altLang="en-US" dirty="0">
                <a:solidFill>
                  <a:schemeClr val="tx1"/>
                </a:solidFill>
                <a:cs typeface="+mn-ea"/>
                <a:sym typeface="+mn-lt"/>
              </a:endParaRPr>
            </a:p>
          </p:txBody>
        </p:sp>
        <p:sp>
          <p:nvSpPr>
            <p:cNvPr id="35" name="矩形 34"/>
            <p:cNvSpPr/>
            <p:nvPr/>
          </p:nvSpPr>
          <p:spPr>
            <a:xfrm>
              <a:off x="1192893" y="3010090"/>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dirty="0">
                  <a:solidFill>
                    <a:schemeClr val="tx1"/>
                  </a:solidFill>
                  <a:cs typeface="+mn-ea"/>
                  <a:sym typeface="+mn-lt"/>
                </a:rPr>
                <a:t>搜集信息</a:t>
              </a:r>
              <a:r>
                <a:rPr lang="en-US" altLang="zh-CN" dirty="0">
                  <a:solidFill>
                    <a:schemeClr val="tx1"/>
                  </a:solidFill>
                  <a:cs typeface="+mn-ea"/>
                  <a:sym typeface="+mn-lt"/>
                </a:rPr>
                <a:t> </a:t>
              </a:r>
              <a:endParaRPr lang="zh-CN" altLang="en-US" dirty="0">
                <a:solidFill>
                  <a:schemeClr val="tx1"/>
                </a:solidFill>
                <a:cs typeface="+mn-ea"/>
                <a:sym typeface="+mn-lt"/>
              </a:endParaRPr>
            </a:p>
          </p:txBody>
        </p:sp>
        <p:sp>
          <p:nvSpPr>
            <p:cNvPr id="33" name="矩形 32"/>
            <p:cNvSpPr/>
            <p:nvPr/>
          </p:nvSpPr>
          <p:spPr>
            <a:xfrm>
              <a:off x="8105836" y="4228118"/>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lang="zh-CN" altLang="en-US" dirty="0">
                  <a:solidFill>
                    <a:schemeClr val="tx1"/>
                  </a:solidFill>
                  <a:cs typeface="+mn-ea"/>
                  <a:sym typeface="+mn-lt"/>
                </a:rPr>
                <a:t>评估质量</a:t>
              </a:r>
            </a:p>
          </p:txBody>
        </p:sp>
        <p:sp>
          <p:nvSpPr>
            <p:cNvPr id="31" name="矩形 30"/>
            <p:cNvSpPr/>
            <p:nvPr/>
          </p:nvSpPr>
          <p:spPr>
            <a:xfrm>
              <a:off x="1192893" y="4228118"/>
              <a:ext cx="2852530" cy="4671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50000"/>
                </a:lnSpc>
              </a:pPr>
              <a:r>
                <a:rPr lang="zh-CN" altLang="en-US" dirty="0">
                  <a:solidFill>
                    <a:schemeClr val="tx1"/>
                  </a:solidFill>
                  <a:cs typeface="+mn-ea"/>
                  <a:sym typeface="+mn-lt"/>
                </a:rPr>
                <a:t>处理数据</a:t>
              </a:r>
            </a:p>
          </p:txBody>
        </p:sp>
      </p:grpSp>
      <p:grpSp>
        <p:nvGrpSpPr>
          <p:cNvPr id="38" name="组合 37"/>
          <p:cNvGrpSpPr/>
          <p:nvPr/>
        </p:nvGrpSpPr>
        <p:grpSpPr>
          <a:xfrm>
            <a:off x="358140" y="288290"/>
            <a:ext cx="2863850" cy="368300"/>
            <a:chOff x="564" y="454"/>
            <a:chExt cx="4510" cy="580"/>
          </a:xfrm>
        </p:grpSpPr>
        <p:grpSp>
          <p:nvGrpSpPr>
            <p:cNvPr id="39" name="组合 38"/>
            <p:cNvGrpSpPr/>
            <p:nvPr/>
          </p:nvGrpSpPr>
          <p:grpSpPr>
            <a:xfrm>
              <a:off x="564" y="512"/>
              <a:ext cx="466" cy="466"/>
              <a:chOff x="3386" y="3538"/>
              <a:chExt cx="3309" cy="3309"/>
            </a:xfrm>
          </p:grpSpPr>
          <p:sp>
            <p:nvSpPr>
              <p:cNvPr id="40" name="椭圆 39"/>
              <p:cNvSpPr/>
              <p:nvPr/>
            </p:nvSpPr>
            <p:spPr>
              <a:xfrm>
                <a:off x="3386" y="3538"/>
                <a:ext cx="3309" cy="3309"/>
              </a:xfrm>
              <a:prstGeom prst="ellipse">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1" name="椭圆 40"/>
              <p:cNvSpPr/>
              <p:nvPr/>
            </p:nvSpPr>
            <p:spPr>
              <a:xfrm>
                <a:off x="3943" y="4095"/>
                <a:ext cx="2196" cy="2196"/>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42" name="文本框 41"/>
            <p:cNvSpPr txBox="1"/>
            <p:nvPr/>
          </p:nvSpPr>
          <p:spPr>
            <a:xfrm>
              <a:off x="1168" y="454"/>
              <a:ext cx="3906" cy="580"/>
            </a:xfrm>
            <a:prstGeom prst="rect">
              <a:avLst/>
            </a:prstGeom>
            <a:noFill/>
          </p:spPr>
          <p:txBody>
            <a:bodyPr wrap="square" rtlCol="0">
              <a:spAutoFit/>
            </a:bodyPr>
            <a:lstStyle/>
            <a:p>
              <a:pPr algn="l"/>
              <a:r>
                <a:rPr lang="zh-CN" altLang="en-US" b="1" dirty="0">
                  <a:solidFill>
                    <a:schemeClr val="accent1">
                      <a:lumMod val="50000"/>
                    </a:schemeClr>
                  </a:solidFill>
                  <a:cs typeface="+mn-ea"/>
                  <a:sym typeface="+mn-lt"/>
                </a:rPr>
                <a:t>定义</a:t>
              </a:r>
              <a:r>
                <a:rPr lang="en-US" altLang="zh-CN" b="1" dirty="0">
                  <a:solidFill>
                    <a:schemeClr val="accent1">
                      <a:lumMod val="50000"/>
                    </a:schemeClr>
                  </a:solidFill>
                  <a:cs typeface="+mn-ea"/>
                  <a:sym typeface="+mn-lt"/>
                </a:rPr>
                <a:t>-</a:t>
              </a:r>
              <a:r>
                <a:rPr lang="zh-CN" altLang="en-US" b="1" dirty="0">
                  <a:solidFill>
                    <a:schemeClr val="accent1">
                      <a:lumMod val="50000"/>
                    </a:schemeClr>
                  </a:solidFill>
                  <a:cs typeface="+mn-ea"/>
                  <a:sym typeface="+mn-lt"/>
                </a:rPr>
                <a:t>课堂观察工具</a:t>
              </a:r>
            </a:p>
          </p:txBody>
        </p:sp>
      </p:grpSp>
    </p:spTree>
    <p:extLst>
      <p:ext uri="{BB962C8B-B14F-4D97-AF65-F5344CB8AC3E}">
        <p14:creationId xmlns:p14="http://schemas.microsoft.com/office/powerpoint/2010/main" val="1574137269"/>
      </p:ext>
    </p:extLst>
  </p:cSld>
  <p:clrMapOvr>
    <a:masterClrMapping/>
  </p:clrMapOvr>
  <mc:AlternateContent xmlns:mc="http://schemas.openxmlformats.org/markup-compatibility/2006" xmlns:p14="http://schemas.microsoft.com/office/powerpoint/2010/main">
    <mc:Choice Requires="p14">
      <p:transition p14:dur="10" advClick="0" advTm="3000"/>
    </mc:Choice>
    <mc:Fallback xmlns="">
      <p:transition advClick="0" advTm="3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fltVal val="0"/>
                                          </p:val>
                                        </p:tav>
                                        <p:tav tm="100000">
                                          <p:val>
                                            <p:strVal val="#ppt_w"/>
                                          </p:val>
                                        </p:tav>
                                      </p:tavLst>
                                    </p:anim>
                                    <p:anim calcmode="lin" valueType="num">
                                      <p:cBhvr>
                                        <p:cTn id="8" dur="1000" fill="hold"/>
                                        <p:tgtEl>
                                          <p:spTgt spid="7"/>
                                        </p:tgtEl>
                                        <p:attrNameLst>
                                          <p:attrName>ppt_h</p:attrName>
                                        </p:attrNameLst>
                                      </p:cBhvr>
                                      <p:tavLst>
                                        <p:tav tm="0">
                                          <p:val>
                                            <p:fltVal val="0"/>
                                          </p:val>
                                        </p:tav>
                                        <p:tav tm="100000">
                                          <p:val>
                                            <p:strVal val="#ppt_h"/>
                                          </p:val>
                                        </p:tav>
                                      </p:tavLst>
                                    </p:anim>
                                    <p:anim calcmode="lin" valueType="num">
                                      <p:cBhvr>
                                        <p:cTn id="9" dur="1000" fill="hold"/>
                                        <p:tgtEl>
                                          <p:spTgt spid="7"/>
                                        </p:tgtEl>
                                        <p:attrNameLst>
                                          <p:attrName>style.rotation</p:attrName>
                                        </p:attrNameLst>
                                      </p:cBhvr>
                                      <p:tavLst>
                                        <p:tav tm="0">
                                          <p:val>
                                            <p:fltVal val="90"/>
                                          </p:val>
                                        </p:tav>
                                        <p:tav tm="100000">
                                          <p:val>
                                            <p:fltVal val="0"/>
                                          </p:val>
                                        </p:tav>
                                      </p:tavLst>
                                    </p:anim>
                                    <p:animEffect transition="in" filter="fade">
                                      <p:cBhvr>
                                        <p:cTn id="10" dur="10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animEffect transition="in" filter="fade">
                                      <p:cBhvr>
                                        <p:cTn id="15" dur="500"/>
                                        <p:tgtEl>
                                          <p:spTgt spid="25"/>
                                        </p:tgtEl>
                                      </p:cBhvr>
                                    </p:animEffect>
                                    <p:anim calcmode="lin" valueType="num">
                                      <p:cBhvr>
                                        <p:cTn id="16" dur="500" fill="hold"/>
                                        <p:tgtEl>
                                          <p:spTgt spid="25"/>
                                        </p:tgtEl>
                                        <p:attrNameLst>
                                          <p:attrName>ppt_x</p:attrName>
                                        </p:attrNameLst>
                                      </p:cBhvr>
                                      <p:tavLst>
                                        <p:tav tm="0">
                                          <p:val>
                                            <p:strVal val="#ppt_x"/>
                                          </p:val>
                                        </p:tav>
                                        <p:tav tm="100000">
                                          <p:val>
                                            <p:strVal val="#ppt_x"/>
                                          </p:val>
                                        </p:tav>
                                      </p:tavLst>
                                    </p:anim>
                                    <p:anim calcmode="lin" valueType="num">
                                      <p:cBhvr>
                                        <p:cTn id="17" dur="5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DIAGRAM" val="#464261;"/>
</p:tagLst>
</file>

<file path=ppt/tags/tag10.xml><?xml version="1.0" encoding="utf-8"?>
<p:tagLst xmlns:a="http://schemas.openxmlformats.org/drawingml/2006/main" xmlns:r="http://schemas.openxmlformats.org/officeDocument/2006/relationships" xmlns:p="http://schemas.openxmlformats.org/presentationml/2006/main">
  <p:tag name="ISLIDE.DIAGRAM" val="#462297;"/>
</p:tagLst>
</file>

<file path=ppt/tags/tag11.xml><?xml version="1.0" encoding="utf-8"?>
<p:tagLst xmlns:a="http://schemas.openxmlformats.org/drawingml/2006/main" xmlns:r="http://schemas.openxmlformats.org/officeDocument/2006/relationships" xmlns:p="http://schemas.openxmlformats.org/presentationml/2006/main">
  <p:tag name="ISLIDE.DIAGRAM" val="#462297"/>
</p:tagLst>
</file>

<file path=ppt/tags/tag12.xml><?xml version="1.0" encoding="utf-8"?>
<p:tagLst xmlns:a="http://schemas.openxmlformats.org/drawingml/2006/main" xmlns:r="http://schemas.openxmlformats.org/officeDocument/2006/relationships" xmlns:p="http://schemas.openxmlformats.org/presentationml/2006/main">
  <p:tag name="ISLIDE.DIAGRAM" val="#241236;"/>
  <p:tag name="ISLIDE.VECTOR" val="#251072;#341391;"/>
</p:tagLst>
</file>

<file path=ppt/tags/tag13.xml><?xml version="1.0" encoding="utf-8"?>
<p:tagLst xmlns:a="http://schemas.openxmlformats.org/drawingml/2006/main" xmlns:r="http://schemas.openxmlformats.org/officeDocument/2006/relationships" xmlns:p="http://schemas.openxmlformats.org/presentationml/2006/main">
  <p:tag name="ISLIDE.DIAGRAM" val="#241236"/>
</p:tagLst>
</file>

<file path=ppt/tags/tag14.xml><?xml version="1.0" encoding="utf-8"?>
<p:tagLst xmlns:a="http://schemas.openxmlformats.org/drawingml/2006/main" xmlns:r="http://schemas.openxmlformats.org/officeDocument/2006/relationships" xmlns:p="http://schemas.openxmlformats.org/presentationml/2006/main">
  <p:tag name="ISLIDE.VECTOR" val="39068051-323b-44f0-8d42-8709f930b16a"/>
</p:tagLst>
</file>

<file path=ppt/tags/tag15.xml><?xml version="1.0" encoding="utf-8"?>
<p:tagLst xmlns:a="http://schemas.openxmlformats.org/drawingml/2006/main" xmlns:r="http://schemas.openxmlformats.org/officeDocument/2006/relationships" xmlns:p="http://schemas.openxmlformats.org/presentationml/2006/main">
  <p:tag name="ISLIDE.DIAGRAM" val="#464269;"/>
  <p:tag name="ISLIDE.ICON" val="#167685;"/>
</p:tagLst>
</file>

<file path=ppt/tags/tag16.xml><?xml version="1.0" encoding="utf-8"?>
<p:tagLst xmlns:a="http://schemas.openxmlformats.org/drawingml/2006/main" xmlns:r="http://schemas.openxmlformats.org/officeDocument/2006/relationships" xmlns:p="http://schemas.openxmlformats.org/presentationml/2006/main">
  <p:tag name="ISLIDE.DIAGRAM" val="#464269"/>
</p:tagLst>
</file>

<file path=ppt/tags/tag17.xml><?xml version="1.0" encoding="utf-8"?>
<p:tagLst xmlns:a="http://schemas.openxmlformats.org/drawingml/2006/main" xmlns:r="http://schemas.openxmlformats.org/officeDocument/2006/relationships" xmlns:p="http://schemas.openxmlformats.org/presentationml/2006/main">
  <p:tag name="ISLIDE.DIAGRAM" val="#392636;"/>
  <p:tag name="ISLIDE.VECTOR" val="#275501;"/>
</p:tagLst>
</file>

<file path=ppt/tags/tag18.xml><?xml version="1.0" encoding="utf-8"?>
<p:tagLst xmlns:a="http://schemas.openxmlformats.org/drawingml/2006/main" xmlns:r="http://schemas.openxmlformats.org/officeDocument/2006/relationships" xmlns:p="http://schemas.openxmlformats.org/presentationml/2006/main">
  <p:tag name="ISLIDE.VECTOR" val="bd42def8-5cc2-4a4c-bd6d-8e766e23275f"/>
</p:tagLst>
</file>

<file path=ppt/tags/tag19.xml><?xml version="1.0" encoding="utf-8"?>
<p:tagLst xmlns:a="http://schemas.openxmlformats.org/drawingml/2006/main" xmlns:r="http://schemas.openxmlformats.org/officeDocument/2006/relationships" xmlns:p="http://schemas.openxmlformats.org/presentationml/2006/main">
  <p:tag name="ISLIDE.DIAGRAM" val="#459919;"/>
</p:tagLst>
</file>

<file path=ppt/tags/tag2.xml><?xml version="1.0" encoding="utf-8"?>
<p:tagLst xmlns:a="http://schemas.openxmlformats.org/drawingml/2006/main" xmlns:r="http://schemas.openxmlformats.org/officeDocument/2006/relationships" xmlns:p="http://schemas.openxmlformats.org/presentationml/2006/main">
  <p:tag name="ISLIDE.DIAGRAM" val="#464261"/>
</p:tagLst>
</file>

<file path=ppt/tags/tag20.xml><?xml version="1.0" encoding="utf-8"?>
<p:tagLst xmlns:a="http://schemas.openxmlformats.org/drawingml/2006/main" xmlns:r="http://schemas.openxmlformats.org/officeDocument/2006/relationships" xmlns:p="http://schemas.openxmlformats.org/presentationml/2006/main">
  <p:tag name="ISLIDE.DIAGRAM" val="#459919"/>
</p:tagLst>
</file>

<file path=ppt/tags/tag21.xml><?xml version="1.0" encoding="utf-8"?>
<p:tagLst xmlns:a="http://schemas.openxmlformats.org/drawingml/2006/main" xmlns:r="http://schemas.openxmlformats.org/officeDocument/2006/relationships" xmlns:p="http://schemas.openxmlformats.org/presentationml/2006/main">
  <p:tag name="ISLIDE.DIAGRAM" val="#465799;"/>
</p:tagLst>
</file>

<file path=ppt/tags/tag22.xml><?xml version="1.0" encoding="utf-8"?>
<p:tagLst xmlns:a="http://schemas.openxmlformats.org/drawingml/2006/main" xmlns:r="http://schemas.openxmlformats.org/officeDocument/2006/relationships" xmlns:p="http://schemas.openxmlformats.org/presentationml/2006/main">
  <p:tag name="ISLIDE.DIAGRAM" val="#465799"/>
</p:tagLst>
</file>

<file path=ppt/tags/tag23.xml><?xml version="1.0" encoding="utf-8"?>
<p:tagLst xmlns:a="http://schemas.openxmlformats.org/drawingml/2006/main" xmlns:r="http://schemas.openxmlformats.org/officeDocument/2006/relationships" xmlns:p="http://schemas.openxmlformats.org/presentationml/2006/main">
  <p:tag name="ISLIDE.DIAGRAM" val="#294670;"/>
</p:tagLst>
</file>

<file path=ppt/tags/tag24.xml><?xml version="1.0" encoding="utf-8"?>
<p:tagLst xmlns:a="http://schemas.openxmlformats.org/drawingml/2006/main" xmlns:r="http://schemas.openxmlformats.org/officeDocument/2006/relationships" xmlns:p="http://schemas.openxmlformats.org/presentationml/2006/main">
  <p:tag name="ISLIDE.DIAGRAM" val="#294670"/>
</p:tagLst>
</file>

<file path=ppt/tags/tag25.xml><?xml version="1.0" encoding="utf-8"?>
<p:tagLst xmlns:a="http://schemas.openxmlformats.org/drawingml/2006/main" xmlns:r="http://schemas.openxmlformats.org/officeDocument/2006/relationships" xmlns:p="http://schemas.openxmlformats.org/presentationml/2006/main">
  <p:tag name="ISLIDE.DIAGRAM" val="#419236;"/>
</p:tagLst>
</file>

<file path=ppt/tags/tag26.xml><?xml version="1.0" encoding="utf-8"?>
<p:tagLst xmlns:a="http://schemas.openxmlformats.org/drawingml/2006/main" xmlns:r="http://schemas.openxmlformats.org/officeDocument/2006/relationships" xmlns:p="http://schemas.openxmlformats.org/presentationml/2006/main">
  <p:tag name="ISLIDE.DIAGRAM" val="#392370;"/>
</p:tagLst>
</file>

<file path=ppt/tags/tag27.xml><?xml version="1.0" encoding="utf-8"?>
<p:tagLst xmlns:a="http://schemas.openxmlformats.org/drawingml/2006/main" xmlns:r="http://schemas.openxmlformats.org/officeDocument/2006/relationships" xmlns:p="http://schemas.openxmlformats.org/presentationml/2006/main">
  <p:tag name="ISLIDE.DIAGRAM" val="#392370"/>
</p:tagLst>
</file>

<file path=ppt/tags/tag28.xml><?xml version="1.0" encoding="utf-8"?>
<p:tagLst xmlns:a="http://schemas.openxmlformats.org/drawingml/2006/main" xmlns:r="http://schemas.openxmlformats.org/officeDocument/2006/relationships" xmlns:p="http://schemas.openxmlformats.org/presentationml/2006/main">
  <p:tag name="PA" val="v4.0.0"/>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ISLIDE.DIAGRAM" val="#419236"/>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ISLIDE.DIAGRAM" val="#468012;"/>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ISLIDE.DIAGRAM" val="#468012"/>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ISLIDE.DIAGRAM" val="#459917;"/>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ISLIDE.DIAGRAM" val="#459917"/>
</p:tagLst>
</file>

<file path=ppt/tags/tag8.xml><?xml version="1.0" encoding="utf-8"?>
<p:tagLst xmlns:a="http://schemas.openxmlformats.org/drawingml/2006/main" xmlns:r="http://schemas.openxmlformats.org/officeDocument/2006/relationships" xmlns:p="http://schemas.openxmlformats.org/presentationml/2006/main">
  <p:tag name="ISLIDE.DIAGRAM" val="#272506;"/>
  <p:tag name="ISLIDE.ICON" val="#406998;"/>
</p:tagLst>
</file>

<file path=ppt/tags/tag9.xml><?xml version="1.0" encoding="utf-8"?>
<p:tagLst xmlns:a="http://schemas.openxmlformats.org/drawingml/2006/main" xmlns:r="http://schemas.openxmlformats.org/officeDocument/2006/relationships" xmlns:p="http://schemas.openxmlformats.org/presentationml/2006/main">
  <p:tag name="ISLIDE.DIAGRAM" val="#272506"/>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bl3p5hqt">
      <a:majorFont>
        <a:latin typeface=""/>
        <a:ea typeface="微软雅黑"/>
        <a:cs typeface=""/>
      </a:majorFont>
      <a:minorFont>
        <a:latin typeface=""/>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207</TotalTime>
  <Words>5357</Words>
  <Application>Microsoft Office PowerPoint</Application>
  <PresentationFormat>宽屏</PresentationFormat>
  <Paragraphs>528</Paragraphs>
  <Slides>41</Slides>
  <Notes>37</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41</vt:i4>
      </vt:variant>
    </vt:vector>
  </HeadingPairs>
  <TitlesOfParts>
    <vt:vector size="47" baseType="lpstr">
      <vt:lpstr>微软雅黑</vt:lpstr>
      <vt:lpstr>Arial</vt:lpstr>
      <vt:lpstr>Calibri</vt:lpstr>
      <vt:lpstr>Helvetica</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2018 Work report PPT template</dc:title>
  <dc:creator>摄图网</dc:creator>
  <cp:lastModifiedBy>子涵 郝</cp:lastModifiedBy>
  <cp:revision>46</cp:revision>
  <dcterms:created xsi:type="dcterms:W3CDTF">2018-02-02T13:09:00Z</dcterms:created>
  <dcterms:modified xsi:type="dcterms:W3CDTF">2020-08-28T05:53:38Z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2052-10.1.0.7106</vt:lpwstr>
  </property>
</Properties>
</file>